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4801-B7EA-47BF-9F29-A4F9E20960C3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554-9E91-46CD-81D0-D664EF0F95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919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4801-B7EA-47BF-9F29-A4F9E20960C3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554-9E91-46CD-81D0-D664EF0F95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781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4801-B7EA-47BF-9F29-A4F9E20960C3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554-9E91-46CD-81D0-D664EF0F95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940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4801-B7EA-47BF-9F29-A4F9E20960C3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554-9E91-46CD-81D0-D664EF0F95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4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4801-B7EA-47BF-9F29-A4F9E20960C3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554-9E91-46CD-81D0-D664EF0F95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628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4801-B7EA-47BF-9F29-A4F9E20960C3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554-9E91-46CD-81D0-D664EF0F95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825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4801-B7EA-47BF-9F29-A4F9E20960C3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554-9E91-46CD-81D0-D664EF0F95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049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4801-B7EA-47BF-9F29-A4F9E20960C3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554-9E91-46CD-81D0-D664EF0F95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525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4801-B7EA-47BF-9F29-A4F9E20960C3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554-9E91-46CD-81D0-D664EF0F95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87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4801-B7EA-47BF-9F29-A4F9E20960C3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554-9E91-46CD-81D0-D664EF0F95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730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4801-B7EA-47BF-9F29-A4F9E20960C3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554-9E91-46CD-81D0-D664EF0F95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0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C4801-B7EA-47BF-9F29-A4F9E20960C3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22554-9E91-46CD-81D0-D664EF0F95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503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048000" y="1891303"/>
            <a:ext cx="6096000" cy="44986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Πρόγραμμα Εργαστηρίων καλλιέργειας δεξιοτήτων</a:t>
            </a:r>
            <a:r>
              <a:rPr lang="el-GR" sz="14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Θεματική</a:t>
            </a:r>
            <a:r>
              <a:rPr lang="el-GR" sz="1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l-GR" sz="14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b="1" kern="5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l-GR" sz="1400" b="1" kern="5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«Ενδιαφέρομαι και ενεργώ»</a:t>
            </a:r>
            <a:endParaRPr lang="el-GR" sz="14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Υποθεματική: «Συμπερίληψη, αλληλοσεβασμός, Διαφορετικότητα</a:t>
            </a:r>
            <a:r>
              <a:rPr lang="el-GR" sz="1400" b="1" kern="5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»</a:t>
            </a:r>
            <a:endParaRPr lang="el-GR" sz="14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l-GR" sz="1400" b="1" kern="5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l-GR" sz="1400" b="1" kern="50" baseline="30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ο</a:t>
            </a:r>
            <a:r>
              <a:rPr lang="el-GR" sz="1400" b="1" kern="5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ς κύκλος, τίτλος: «Η οικογένεια δεν έχει αριθμητική, είναι απλώς μοναδική!»</a:t>
            </a:r>
            <a:endParaRPr lang="el-GR" sz="14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l-GR" sz="1400" b="1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l-G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Ακολουθώντας τη διαθεματική προσέγγιση των προγραμμάτων καλλιέργειας δεξιοτήτων, με τους μαθητές μας,  δουλέψαμε για την οικογένεια, μέσα από φύλλα εργασίας, παιχνίδι ρόλων, χρήση Η/Υ, ζωγραφική.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Στόχος μας ήταν να μιλήσουν για την οικογένειά τους, να </a:t>
            </a: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αναφερθούν </a:t>
            </a: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στα συναισθήματα που αναπτύσσονται μέσα σε αυτήν, </a:t>
            </a: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στις δραστηριότητες </a:t>
            </a: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</a:t>
            </a: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κάνουν </a:t>
            </a: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όλοι μαζί. </a:t>
            </a:r>
            <a:endParaRPr lang="el-G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Επίσης </a:t>
            </a: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δόθηκε η δυνατότητα στους γονείς να μιλήσουν με τα παιδιά τους για την οικογένειά τους και να κάνουν κοινές εργασίες. </a:t>
            </a:r>
            <a:endParaRPr lang="el-G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Κοινωνική Λειτουργός, Φωτεινή Παπαγερίδου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εργασίες μας: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20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</a:rPr>
              <a:t>Ζωγράφησαν με τους γονείς τους την οικογένειά τους </a:t>
            </a:r>
            <a:br>
              <a:rPr lang="el-GR" sz="2400" b="1" dirty="0" smtClean="0">
                <a:solidFill>
                  <a:srgbClr val="C00000"/>
                </a:solidFill>
              </a:rPr>
            </a:br>
            <a:r>
              <a:rPr lang="el-GR" sz="2400" b="1" dirty="0" smtClean="0">
                <a:solidFill>
                  <a:srgbClr val="C00000"/>
                </a:solidFill>
              </a:rPr>
              <a:t>και την παρουσίασαν στους συμμαθητές τους.</a:t>
            </a:r>
            <a:endParaRPr lang="el-GR" sz="2400" b="1" dirty="0">
              <a:solidFill>
                <a:srgbClr val="C0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12548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1.Βλέποντας τις εικόνες </a:t>
            </a:r>
            <a:r>
              <a:rPr lang="el-GR" sz="18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μίλησαν </a:t>
            </a:r>
            <a:r>
              <a:rPr lang="el-GR" sz="18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την οικογένειά </a:t>
            </a:r>
            <a:r>
              <a:rPr lang="el-GR" sz="1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</a:t>
            </a:r>
            <a:r>
              <a:rPr lang="el-GR" sz="18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ς</a:t>
            </a:r>
            <a:br>
              <a:rPr lang="el-GR" sz="18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8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για </a:t>
            </a:r>
            <a:r>
              <a:rPr lang="el-GR" sz="1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τι </a:t>
            </a:r>
            <a:r>
              <a:rPr lang="el-GR" sz="18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κάνουν </a:t>
            </a:r>
            <a:r>
              <a:rPr lang="el-GR" sz="18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όλοι μαζί.</a:t>
            </a:r>
            <a:r>
              <a:rPr lang="el-GR" sz="18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18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1800" dirty="0">
              <a:solidFill>
                <a:srgbClr val="C00000"/>
              </a:solidFill>
            </a:endParaRP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6427" y="1264656"/>
            <a:ext cx="4395355" cy="49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4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Ζωγράφισαν  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την οικογένειά 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τους.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000" b="1" dirty="0">
              <a:solidFill>
                <a:srgbClr val="C0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749" y="3680351"/>
            <a:ext cx="3928452" cy="294440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59" y="1245754"/>
            <a:ext cx="3967595" cy="529012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557" y="1324397"/>
            <a:ext cx="1694835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1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084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Κατασκεύασαν  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βιβλίο της οικογένειάς </a:t>
            </a:r>
            <a:r>
              <a:rPr lang="el-GR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ς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000" b="1" dirty="0">
              <a:solidFill>
                <a:srgbClr val="C0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3691" y="1784206"/>
            <a:ext cx="4790282" cy="359697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675" y="1878454"/>
            <a:ext cx="2558594" cy="340847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6" y="1589808"/>
            <a:ext cx="3298311" cy="43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3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484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Συμπλήρωσαν φύλλα 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εργασίας.</a:t>
            </a:r>
            <a:r>
              <a:rPr lang="el-GR" sz="20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0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000" dirty="0">
              <a:solidFill>
                <a:srgbClr val="C0000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44" y="1727084"/>
            <a:ext cx="1816765" cy="242032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889" y="1677323"/>
            <a:ext cx="1615580" cy="215207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90" y="1677323"/>
            <a:ext cx="5500253" cy="4125190"/>
          </a:xfrm>
          <a:prstGeom prst="rect">
            <a:avLst/>
          </a:prstGeom>
        </p:spPr>
      </p:pic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838200" y="1381991"/>
            <a:ext cx="10515600" cy="4794972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988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237" y="3677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Μιλήσαν 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την γιαγιά και τον 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παππού  </a:t>
            </a:r>
            <a:b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έφτιαξαν  την « μπαμπούσκα».</a:t>
            </a:r>
            <a:endParaRPr lang="el-GR" sz="2000" b="1" dirty="0">
              <a:solidFill>
                <a:srgbClr val="C00000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16" y="2047990"/>
            <a:ext cx="5801784" cy="4351338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" y="3135976"/>
            <a:ext cx="4170219" cy="3127664"/>
          </a:xfrm>
          <a:prstGeom prst="rect">
            <a:avLst/>
          </a:prstGeom>
        </p:spPr>
      </p:pic>
      <p:sp>
        <p:nvSpPr>
          <p:cNvPr id="7" name="Αστέρι 5 ακτινών 6"/>
          <p:cNvSpPr/>
          <p:nvPr/>
        </p:nvSpPr>
        <p:spPr>
          <a:xfrm>
            <a:off x="1805940" y="3497854"/>
            <a:ext cx="411480" cy="4229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Αστέρι 5 ακτινών 7"/>
          <p:cNvSpPr/>
          <p:nvPr/>
        </p:nvSpPr>
        <p:spPr>
          <a:xfrm>
            <a:off x="3486150" y="4223659"/>
            <a:ext cx="605790" cy="3597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889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Φύλλο εργασίας για το τι 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μου αρέσει να κάνω με την οικογένειά μου!</a:t>
            </a:r>
            <a:br>
              <a:rPr lang="el-GR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000" b="1" dirty="0">
              <a:solidFill>
                <a:srgbClr val="C0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5005" y="1825625"/>
            <a:ext cx="32619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18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</a:rPr>
              <a:t>7.Έπαιξαν παιχνίδια ρόλων αναπαριστώντας την οικογένεια!</a:t>
            </a:r>
            <a:endParaRPr lang="el-GR" sz="2400" b="1" dirty="0">
              <a:solidFill>
                <a:srgbClr val="C0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2917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</a:rPr>
              <a:t>8.Μαζί με τους γονείς τους, </a:t>
            </a:r>
            <a:br>
              <a:rPr lang="el-GR" sz="2400" b="1" dirty="0" smtClean="0">
                <a:solidFill>
                  <a:srgbClr val="C00000"/>
                </a:solidFill>
              </a:rPr>
            </a:br>
            <a:r>
              <a:rPr lang="el-GR" sz="2400" b="1" dirty="0" smtClean="0">
                <a:solidFill>
                  <a:srgbClr val="C00000"/>
                </a:solidFill>
              </a:rPr>
              <a:t>ένωσαν τα χέρια της οικογένειάς </a:t>
            </a:r>
            <a:r>
              <a:rPr lang="el-GR" sz="2400" b="1" dirty="0" smtClean="0">
                <a:solidFill>
                  <a:srgbClr val="C00000"/>
                </a:solidFill>
              </a:rPr>
              <a:t>του</a:t>
            </a:r>
            <a:r>
              <a:rPr lang="el-GR" sz="2400" b="1" dirty="0" smtClean="0">
                <a:solidFill>
                  <a:srgbClr val="C00000"/>
                </a:solidFill>
              </a:rPr>
              <a:t>ς!</a:t>
            </a:r>
            <a:endParaRPr lang="el-GR" sz="2400" b="1" dirty="0">
              <a:solidFill>
                <a:srgbClr val="C0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35" y="2272434"/>
            <a:ext cx="3206129" cy="435133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74" y="2473035"/>
            <a:ext cx="4938570" cy="37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2183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113</Words>
  <Application>Microsoft Office PowerPoint</Application>
  <PresentationFormat>Ευρεία οθόνη</PresentationFormat>
  <Paragraphs>19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SimSun</vt:lpstr>
      <vt:lpstr>Arial</vt:lpstr>
      <vt:lpstr>Calibri</vt:lpstr>
      <vt:lpstr>Calibri Light</vt:lpstr>
      <vt:lpstr>Times New Roman</vt:lpstr>
      <vt:lpstr>Θέμα του Office</vt:lpstr>
      <vt:lpstr>Παρουσίαση του PowerPoint</vt:lpstr>
      <vt:lpstr>1.Βλέποντας τις εικόνες μίλησαν για την οικογένειά τους  και για το τι  κάνουν όλοι μαζί. </vt:lpstr>
      <vt:lpstr>2. Ζωγράφισαν  την οικογένειά τους. </vt:lpstr>
      <vt:lpstr>3. Κατασκεύασαν  το βιβλίο της οικογένειάς τους. </vt:lpstr>
      <vt:lpstr>4. Συμπλήρωσαν φύλλα εργασίας. </vt:lpstr>
      <vt:lpstr>5.  Μιλήσαν για την γιαγιά και τον παππού   και έφτιαξαν  την « μπαμπούσκα».</vt:lpstr>
      <vt:lpstr>6.  Φύλλο εργασίας για το τι μου αρέσει να κάνω με την οικογένειά μου! </vt:lpstr>
      <vt:lpstr>7.Έπαιξαν παιχνίδια ρόλων αναπαριστώντας την οικογένεια!</vt:lpstr>
      <vt:lpstr>8.Μαζί με τους γονείς τους,  ένωσαν τα χέρια της οικογένειάς τους!</vt:lpstr>
      <vt:lpstr>Ζωγράφησαν με τους γονείς τους την οικογένειά τους  και την παρουσίασαν στους συμμαθητές τους.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1.Βλέποντας τις εικόνες μιλήσαμε για την οικογένειά μας και για πράγματα που κάνουμε όλοι μαζί.</dc:title>
  <dc:creator>user</dc:creator>
  <cp:lastModifiedBy>user</cp:lastModifiedBy>
  <cp:revision>31</cp:revision>
  <dcterms:created xsi:type="dcterms:W3CDTF">2022-06-15T05:56:06Z</dcterms:created>
  <dcterms:modified xsi:type="dcterms:W3CDTF">2022-06-16T08:35:36Z</dcterms:modified>
</cp:coreProperties>
</file>