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5050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B83027-FFE3-4899-8625-EEC77362666B}" type="datetimeFigureOut">
              <a:rPr lang="el-GR" smtClean="0"/>
              <a:pPr/>
              <a:t>28/4/2014</a:t>
            </a:fld>
            <a:endParaRPr lang="el-GR" dirty="0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0256F9-751C-4424-A8F0-A490D1F164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83027-FFE3-4899-8625-EEC77362666B}" type="datetimeFigureOut">
              <a:rPr lang="el-GR" smtClean="0"/>
              <a:pPr/>
              <a:t>28/4/2014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256F9-751C-4424-A8F0-A490D1F164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4B83027-FFE3-4899-8625-EEC77362666B}" type="datetimeFigureOut">
              <a:rPr lang="el-GR" smtClean="0"/>
              <a:pPr/>
              <a:t>28/4/2014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0256F9-751C-4424-A8F0-A490D1F164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83027-FFE3-4899-8625-EEC77362666B}" type="datetimeFigureOut">
              <a:rPr lang="el-GR" smtClean="0"/>
              <a:pPr/>
              <a:t>28/4/2014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256F9-751C-4424-A8F0-A490D1F164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B83027-FFE3-4899-8625-EEC77362666B}" type="datetimeFigureOut">
              <a:rPr lang="el-GR" smtClean="0"/>
              <a:pPr/>
              <a:t>28/4/2014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E0256F9-751C-4424-A8F0-A490D1F164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83027-FFE3-4899-8625-EEC77362666B}" type="datetimeFigureOut">
              <a:rPr lang="el-GR" smtClean="0"/>
              <a:pPr/>
              <a:t>28/4/2014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256F9-751C-4424-A8F0-A490D1F164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83027-FFE3-4899-8625-EEC77362666B}" type="datetimeFigureOut">
              <a:rPr lang="el-GR" smtClean="0"/>
              <a:pPr/>
              <a:t>28/4/2014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256F9-751C-4424-A8F0-A490D1F164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83027-FFE3-4899-8625-EEC77362666B}" type="datetimeFigureOut">
              <a:rPr lang="el-GR" smtClean="0"/>
              <a:pPr/>
              <a:t>28/4/2014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256F9-751C-4424-A8F0-A490D1F164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B83027-FFE3-4899-8625-EEC77362666B}" type="datetimeFigureOut">
              <a:rPr lang="el-GR" smtClean="0"/>
              <a:pPr/>
              <a:t>28/4/2014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256F9-751C-4424-A8F0-A490D1F164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83027-FFE3-4899-8625-EEC77362666B}" type="datetimeFigureOut">
              <a:rPr lang="el-GR" smtClean="0"/>
              <a:pPr/>
              <a:t>28/4/2014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256F9-751C-4424-A8F0-A490D1F164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B83027-FFE3-4899-8625-EEC77362666B}" type="datetimeFigureOut">
              <a:rPr lang="el-GR" smtClean="0"/>
              <a:pPr/>
              <a:t>28/4/2014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0256F9-751C-4424-A8F0-A490D1F1649F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dirty="0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6000"/>
            <a:lum/>
          </a:blip>
          <a:srcRect/>
          <a:tile tx="-184150" ty="88900" sx="100000" sy="100000" flip="xy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4B83027-FFE3-4899-8625-EEC77362666B}" type="datetimeFigureOut">
              <a:rPr lang="el-GR" smtClean="0"/>
              <a:pPr/>
              <a:t>28/4/2014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0256F9-751C-4424-A8F0-A490D1F1649F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Έλλειψη"/>
          <p:cNvSpPr/>
          <p:nvPr/>
        </p:nvSpPr>
        <p:spPr>
          <a:xfrm>
            <a:off x="1571604" y="1857364"/>
            <a:ext cx="5000660" cy="3643338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u="sng" dirty="0" smtClean="0">
                <a:solidFill>
                  <a:srgbClr val="FFFF00"/>
                </a:solidFill>
              </a:rPr>
              <a:t>ΑΝΑΣΤΑΣΙΑ  ΓΕΩΡΓΙΑΔΗ</a:t>
            </a:r>
          </a:p>
          <a:p>
            <a:pPr algn="ctr"/>
            <a:r>
              <a:rPr lang="el-GR" sz="3200" u="sng" dirty="0" smtClean="0">
                <a:solidFill>
                  <a:srgbClr val="FFFF00"/>
                </a:solidFill>
              </a:rPr>
              <a:t>&amp;</a:t>
            </a:r>
          </a:p>
          <a:p>
            <a:pPr algn="ctr"/>
            <a:r>
              <a:rPr lang="el-GR" sz="3200" u="sng" dirty="0" smtClean="0">
                <a:solidFill>
                  <a:srgbClr val="FFFF00"/>
                </a:solidFill>
              </a:rPr>
              <a:t>ΣΩΚΡΑΤΗΣ   ΔΡΑΚΟΣ</a:t>
            </a:r>
            <a:endParaRPr lang="el-GR" sz="3200" u="sng" dirty="0">
              <a:solidFill>
                <a:srgbClr val="FFFF00"/>
              </a:solidFill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285852" y="357166"/>
            <a:ext cx="5786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rgbClr val="FF0000"/>
                </a:solidFill>
              </a:rPr>
              <a:t>54</a:t>
            </a:r>
            <a:r>
              <a:rPr lang="el-GR" sz="4000" b="1" baseline="30000" dirty="0" smtClean="0">
                <a:solidFill>
                  <a:srgbClr val="FF0000"/>
                </a:solidFill>
              </a:rPr>
              <a:t>ο</a:t>
            </a:r>
            <a:r>
              <a:rPr lang="el-GR" sz="4000" b="1" dirty="0" smtClean="0">
                <a:solidFill>
                  <a:srgbClr val="FF0000"/>
                </a:solidFill>
              </a:rPr>
              <a:t> ΔΗΜΟΤΙΚΟ  ΣΧΟΛΕΙΟ ΠΕΙΡΑΙΑ</a:t>
            </a:r>
            <a:r>
              <a:rPr lang="en-US" sz="4000" b="1" dirty="0" smtClean="0">
                <a:solidFill>
                  <a:srgbClr val="FF0000"/>
                </a:solidFill>
              </a:rPr>
              <a:t> E1</a:t>
            </a:r>
            <a:endParaRPr lang="el-GR" sz="4000" b="1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214414" y="5715016"/>
            <a:ext cx="5786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>
                <a:solidFill>
                  <a:srgbClr val="FFFF00"/>
                </a:solidFill>
              </a:rPr>
              <a:t>ΤΑ ΖΩΑ ΤΗΣ ΖΟΥΓΚΛΑΣ</a:t>
            </a:r>
            <a:endParaRPr lang="el-GR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ιζόντιος πάπυρος"/>
          <p:cNvSpPr/>
          <p:nvPr/>
        </p:nvSpPr>
        <p:spPr>
          <a:xfrm rot="20659140">
            <a:off x="893176" y="1813196"/>
            <a:ext cx="7005876" cy="3345246"/>
          </a:xfrm>
          <a:prstGeom prst="horizontalScroll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7200" dirty="0" smtClean="0">
                <a:solidFill>
                  <a:srgbClr val="00B0F0"/>
                </a:solidFill>
              </a:rPr>
              <a:t>Τ</a:t>
            </a:r>
            <a:r>
              <a:rPr lang="el-GR" sz="7200" dirty="0" smtClean="0">
                <a:solidFill>
                  <a:srgbClr val="FF0000"/>
                </a:solidFill>
              </a:rPr>
              <a:t>Ε</a:t>
            </a:r>
            <a:r>
              <a:rPr lang="el-GR" sz="7200" dirty="0" smtClean="0">
                <a:solidFill>
                  <a:srgbClr val="7030A0"/>
                </a:solidFill>
              </a:rPr>
              <a:t>Λ</a:t>
            </a:r>
            <a:r>
              <a:rPr lang="el-GR" sz="7200" dirty="0" smtClean="0">
                <a:solidFill>
                  <a:srgbClr val="92D050"/>
                </a:solidFill>
              </a:rPr>
              <a:t>Ο</a:t>
            </a:r>
            <a:r>
              <a:rPr lang="el-GR" sz="7200" dirty="0" smtClean="0">
                <a:solidFill>
                  <a:srgbClr val="002060"/>
                </a:solidFill>
              </a:rPr>
              <a:t>Σ</a:t>
            </a:r>
            <a:r>
              <a:rPr lang="el-GR" sz="7200" dirty="0" smtClean="0"/>
              <a:t> </a:t>
            </a:r>
            <a:r>
              <a:rPr lang="el-GR" sz="7200" dirty="0" smtClean="0">
                <a:solidFill>
                  <a:srgbClr val="FF00FF"/>
                </a:solidFill>
              </a:rPr>
              <a:t>!</a:t>
            </a:r>
            <a:r>
              <a:rPr lang="el-GR" sz="7200" dirty="0" smtClean="0"/>
              <a:t> </a:t>
            </a:r>
            <a:r>
              <a:rPr lang="el-GR" sz="7200" dirty="0" smtClean="0">
                <a:solidFill>
                  <a:srgbClr val="99FF99"/>
                </a:solidFill>
              </a:rPr>
              <a:t>!</a:t>
            </a:r>
            <a:r>
              <a:rPr lang="el-GR" sz="7200" dirty="0" smtClean="0"/>
              <a:t> </a:t>
            </a:r>
            <a:r>
              <a:rPr lang="el-GR" sz="7200" dirty="0" smtClean="0">
                <a:solidFill>
                  <a:srgbClr val="C00000"/>
                </a:solidFill>
              </a:rPr>
              <a:t>!</a:t>
            </a:r>
            <a:endParaRPr lang="el-GR" sz="7200" dirty="0">
              <a:solidFill>
                <a:srgbClr val="C0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 rot="20629678">
            <a:off x="978357" y="1143277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ΑΝΑΣΤΑΣΙΑ  ΓΕΩΡΓΙΑΔΗ</a:t>
            </a:r>
            <a:endParaRPr lang="el-G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 rot="20719484">
            <a:off x="3358215" y="5275436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200" b="1" dirty="0" smtClean="0">
                <a:solidFill>
                  <a:schemeClr val="bg1"/>
                </a:solidFill>
              </a:rPr>
              <a:t>ΣΩΚΡΑΤΗΣ  ΔΡΑΚΟΣ</a:t>
            </a:r>
            <a:endParaRPr lang="el-G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0" y="1225689"/>
            <a:ext cx="328611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Η τίγρη είναι σαρκοφάγο θηλαστικό της οικογενείας των </a:t>
            </a:r>
            <a:r>
              <a:rPr lang="el-G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αιλουρ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l-GR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ϊ</a:t>
            </a:r>
            <a:r>
              <a:rPr lang="el-GR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δών</a:t>
            </a:r>
            <a:r>
              <a:rPr lang="el-G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</a:t>
            </a:r>
            <a:r>
              <a:rPr lang="el-G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βρίσκουμε αποκλειστικά στην ασιατική ήπειρο</a:t>
            </a:r>
            <a:r>
              <a:rPr lang="el-G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l-GR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1285852" y="0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 smtClean="0">
                <a:solidFill>
                  <a:srgbClr val="FFFF00"/>
                </a:solidFill>
              </a:rPr>
              <a:t>ΤΙΓΡΗΣ</a:t>
            </a:r>
            <a:endParaRPr lang="el-GR" sz="7200" dirty="0">
              <a:solidFill>
                <a:srgbClr val="FFFF00"/>
              </a:solidFill>
            </a:endParaRPr>
          </a:p>
        </p:txBody>
      </p:sp>
      <p:pic>
        <p:nvPicPr>
          <p:cNvPr id="5" name="4 - Εικόνα" descr="Sumatran_Tiger_3_(7110769819)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3286116" y="2071678"/>
            <a:ext cx="4929190" cy="4071966"/>
          </a:xfrm>
          <a:prstGeom prst="rect">
            <a:avLst/>
          </a:prstGeom>
        </p:spPr>
      </p:pic>
    </p:spTree>
  </p:cSld>
  <p:clrMapOvr>
    <a:masterClrMapping/>
  </p:clrMapOvr>
  <p:transition advTm="30000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856357"/>
            <a:ext cx="364330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Ο ελέφαντας είναι το μεγαλύτερο χορτοφάγο θηλα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l-G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στικό στη γη και ζει στην Ασία και </a:t>
            </a:r>
            <a:r>
              <a:rPr lang="el-G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στην</a:t>
            </a:r>
            <a:r>
              <a:rPr lang="el-G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Αφρική. Ο πρόγονος του σημερινού ελέφαντα είναι το μαμούθ .</a:t>
            </a:r>
          </a:p>
        </p:txBody>
      </p:sp>
      <p:pic>
        <p:nvPicPr>
          <p:cNvPr id="3" name="2 - Εικόνα" descr="220px-African_Bush_Elephant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3714744" y="1428736"/>
            <a:ext cx="4714908" cy="4929222"/>
          </a:xfrm>
          <a:prstGeom prst="rect">
            <a:avLst/>
          </a:prstGeom>
        </p:spPr>
      </p:pic>
      <p:sp>
        <p:nvSpPr>
          <p:cNvPr id="4" name="3 - TextBox"/>
          <p:cNvSpPr txBox="1"/>
          <p:nvPr/>
        </p:nvSpPr>
        <p:spPr>
          <a:xfrm>
            <a:off x="1500166" y="0"/>
            <a:ext cx="49292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000" b="1" dirty="0" smtClean="0">
                <a:solidFill>
                  <a:srgbClr val="FFFF00"/>
                </a:solidFill>
              </a:rPr>
              <a:t>ΕΛΕΦΑΝΤΑΣ</a:t>
            </a:r>
            <a:endParaRPr lang="el-GR" sz="6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0" y="1428737"/>
            <a:ext cx="450056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Η καμηλοπάρδαλη είναι το ψηλότερο ζώο στον κόσμο . Ζει σε αγέλες και έχουν ένα αρσενικό για αρχηγό.</a:t>
            </a:r>
          </a:p>
          <a:p>
            <a:r>
              <a:rPr lang="el-G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Είναι θηλαστικό και φυτοφάγο.</a:t>
            </a:r>
            <a:endParaRPr lang="el-G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- Εικόνα" descr="230px-Giraffe_stand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9124" y="1428736"/>
            <a:ext cx="4286280" cy="5000660"/>
          </a:xfrm>
          <a:prstGeom prst="rect">
            <a:avLst/>
          </a:prstGeom>
        </p:spPr>
      </p:pic>
      <p:sp>
        <p:nvSpPr>
          <p:cNvPr id="7" name="6 - TextBox"/>
          <p:cNvSpPr txBox="1"/>
          <p:nvPr/>
        </p:nvSpPr>
        <p:spPr>
          <a:xfrm>
            <a:off x="1785918" y="357166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 smtClean="0">
                <a:solidFill>
                  <a:srgbClr val="FFFF00"/>
                </a:solidFill>
              </a:rPr>
              <a:t>ΚΑΜΗΛΟΠΑΡΔΑΛΗ</a:t>
            </a:r>
            <a:endParaRPr lang="el-GR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My Documents\My Pictures\zevra001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3571868" y="1857364"/>
            <a:ext cx="4429156" cy="3500462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0" y="1500174"/>
            <a:ext cx="35718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</a:rPr>
              <a:t>Συγγενής </a:t>
            </a:r>
            <a:r>
              <a:rPr lang="el-GR" sz="3600" b="1" dirty="0">
                <a:solidFill>
                  <a:schemeClr val="bg1"/>
                </a:solidFill>
              </a:rPr>
              <a:t>του αλόγου </a:t>
            </a:r>
            <a:r>
              <a:rPr lang="el-GR" sz="3600" b="1" dirty="0" smtClean="0">
                <a:solidFill>
                  <a:schemeClr val="bg1"/>
                </a:solidFill>
              </a:rPr>
              <a:t>με μαύρες ραβδώσεις </a:t>
            </a:r>
            <a:r>
              <a:rPr lang="el-GR" sz="3600" b="1" dirty="0">
                <a:solidFill>
                  <a:schemeClr val="bg1"/>
                </a:solidFill>
              </a:rPr>
              <a:t>στο σώμα </a:t>
            </a:r>
            <a:r>
              <a:rPr lang="el-GR" sz="3600" b="1" dirty="0" smtClean="0">
                <a:solidFill>
                  <a:schemeClr val="bg1"/>
                </a:solidFill>
              </a:rPr>
              <a:t>της. Είναι </a:t>
            </a:r>
            <a:r>
              <a:rPr lang="el-GR" sz="3600" b="1" dirty="0">
                <a:solidFill>
                  <a:schemeClr val="bg1"/>
                </a:solidFill>
              </a:rPr>
              <a:t>ζώο χορτοφάγο όπως και τα άλογα</a:t>
            </a:r>
            <a:r>
              <a:rPr lang="el-GR" sz="3600" b="1" dirty="0" smtClean="0">
                <a:solidFill>
                  <a:schemeClr val="bg1"/>
                </a:solidFill>
              </a:rPr>
              <a:t>.</a:t>
            </a:r>
            <a:r>
              <a:rPr lang="el-GR" sz="3600" b="1" dirty="0">
                <a:solidFill>
                  <a:schemeClr val="bg1"/>
                </a:solidFill>
              </a:rPr>
              <a:t/>
            </a:r>
            <a:br>
              <a:rPr lang="el-GR" sz="3600" b="1" dirty="0">
                <a:solidFill>
                  <a:schemeClr val="bg1"/>
                </a:solidFill>
              </a:rPr>
            </a:br>
            <a:endParaRPr lang="el-GR" sz="3600" b="1" dirty="0">
              <a:solidFill>
                <a:schemeClr val="bg1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2071670" y="285728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 smtClean="0">
                <a:solidFill>
                  <a:srgbClr val="FFFF00"/>
                </a:solidFill>
              </a:rPr>
              <a:t>ΖΕΒΡΑ</a:t>
            </a:r>
            <a:endParaRPr lang="el-GR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- Εικόνα" descr="200px-Grosser_Panda.JPG"/>
          <p:cNvPicPr>
            <a:picLocks noChangeAspect="1"/>
          </p:cNvPicPr>
          <p:nvPr/>
        </p:nvPicPr>
        <p:blipFill>
          <a:blip r:embed="rId2" cstate="print">
            <a:lum bright="30000"/>
          </a:blip>
          <a:stretch>
            <a:fillRect/>
          </a:stretch>
        </p:blipFill>
        <p:spPr>
          <a:xfrm>
            <a:off x="3428992" y="2000240"/>
            <a:ext cx="4643470" cy="4071966"/>
          </a:xfrm>
          <a:prstGeom prst="rect">
            <a:avLst/>
          </a:prstGeom>
        </p:spPr>
      </p:pic>
      <p:sp>
        <p:nvSpPr>
          <p:cNvPr id="6" name="5 - TextBox"/>
          <p:cNvSpPr txBox="1"/>
          <p:nvPr/>
        </p:nvSpPr>
        <p:spPr>
          <a:xfrm>
            <a:off x="2071670" y="0"/>
            <a:ext cx="3429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7200" dirty="0" smtClean="0">
                <a:solidFill>
                  <a:srgbClr val="FFFF00"/>
                </a:solidFill>
              </a:rPr>
              <a:t>ΠΑΝΤΑ</a:t>
            </a:r>
            <a:endParaRPr lang="el-GR" sz="7200" dirty="0">
              <a:solidFill>
                <a:srgbClr val="FFFF00"/>
              </a:solidFill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0" y="1214422"/>
            <a:ext cx="37861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Το πάντα είναι μία αρκούδα που ζει στην Κίνα. Αν και κατατάσσεται στην τάξη των Σαρκοφάγων τρέφεται κατά 99% με μπαμπού.</a:t>
            </a:r>
            <a:endParaRPr lang="el-G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0" y="1348800"/>
            <a:ext cx="328611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Ο Γορίλας προέρχεται από τους ανθρώπους. Τρώνε φρούτα, σαρκώδεις βλαστούς και φύλλα, απαραίτητα για τη διατροφή τους.</a:t>
            </a:r>
            <a:endParaRPr lang="el-G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Documents and Settings\user\My Documents\My Pictures\untitled.bmp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3500430" y="2000240"/>
            <a:ext cx="4572032" cy="4357718"/>
          </a:xfrm>
          <a:prstGeom prst="rect">
            <a:avLst/>
          </a:prstGeom>
          <a:noFill/>
        </p:spPr>
      </p:pic>
      <p:sp>
        <p:nvSpPr>
          <p:cNvPr id="7" name="6 - TextBox"/>
          <p:cNvSpPr txBox="1"/>
          <p:nvPr/>
        </p:nvSpPr>
        <p:spPr>
          <a:xfrm>
            <a:off x="1714480" y="214290"/>
            <a:ext cx="442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7200" dirty="0" smtClean="0">
                <a:solidFill>
                  <a:srgbClr val="FFFF00"/>
                </a:solidFill>
              </a:rPr>
              <a:t>ΓΟΡΙΛΑΣ</a:t>
            </a:r>
            <a:endParaRPr lang="el-GR" sz="7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My Documents\My Pictures\-3_1_~1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3786182" y="1357298"/>
            <a:ext cx="4429124" cy="4857784"/>
          </a:xfrm>
          <a:prstGeom prst="rect">
            <a:avLst/>
          </a:prstGeom>
          <a:noFill/>
        </p:spPr>
      </p:pic>
      <p:sp>
        <p:nvSpPr>
          <p:cNvPr id="3" name="2 - TextBox"/>
          <p:cNvSpPr txBox="1"/>
          <p:nvPr/>
        </p:nvSpPr>
        <p:spPr>
          <a:xfrm>
            <a:off x="0" y="856357"/>
            <a:ext cx="392905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bg1"/>
                </a:solidFill>
              </a:rPr>
              <a:t>Είναι το μεγαλυτερο φιδι. Φθάνουν τα 7 μέτρα και βάρος 100 κιλά.Ζουν </a:t>
            </a:r>
            <a:r>
              <a:rPr lang="el-GR" sz="3200" b="1" dirty="0" smtClean="0">
                <a:solidFill>
                  <a:schemeClr val="bg1"/>
                </a:solidFill>
              </a:rPr>
              <a:t>στην Λατινική Αμερική.Τρώνε </a:t>
            </a:r>
            <a:r>
              <a:rPr lang="el-GR" sz="3200" b="1" dirty="0" smtClean="0">
                <a:solidFill>
                  <a:schemeClr val="bg1"/>
                </a:solidFill>
              </a:rPr>
              <a:t>θηλαστικά, τα οποία ακινητοποιούν σφίγγοντάς τα και συνθλίβοντάς τα. </a:t>
            </a:r>
            <a:endParaRPr lang="el-GR" sz="3200" b="1" dirty="0">
              <a:solidFill>
                <a:schemeClr val="bg1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2071670" y="142852"/>
            <a:ext cx="36433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ΑΝΑΚΟΝΤΑ</a:t>
            </a:r>
            <a:endParaRPr lang="el-GR" sz="40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1214422"/>
            <a:ext cx="342902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Τα συναντάμε σε όλες τις ηπείρους της γης, εκτός από την Ευρώπη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l-G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Το μήκος των παπαγάλων είναι από 17εκ. μέχρι ένα </a:t>
            </a:r>
            <a:r>
              <a:rPr lang="el-G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μέτρο. </a:t>
            </a:r>
            <a:r>
              <a:rPr lang="el-G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Το ράμφος τους είναι γαμψό.</a:t>
            </a:r>
            <a:endParaRPr lang="el-G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Documents and Settings\user\My Documents\My Pictures\images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3286116" y="1928802"/>
            <a:ext cx="4786346" cy="3857652"/>
          </a:xfrm>
          <a:prstGeom prst="rect">
            <a:avLst/>
          </a:prstGeom>
          <a:noFill/>
        </p:spPr>
      </p:pic>
      <p:sp>
        <p:nvSpPr>
          <p:cNvPr id="4" name="3 - TextBox"/>
          <p:cNvSpPr txBox="1"/>
          <p:nvPr/>
        </p:nvSpPr>
        <p:spPr>
          <a:xfrm>
            <a:off x="2000232" y="214290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800" dirty="0" smtClean="0">
                <a:solidFill>
                  <a:srgbClr val="FFFF00"/>
                </a:solidFill>
              </a:rPr>
              <a:t>ΠΑΠΑΓΑΛΟΣ</a:t>
            </a:r>
            <a:endParaRPr lang="el-GR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f5c258f58b4a3555f1d5e5d9083ff426d77e31d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237</TotalTime>
  <Words>173</Words>
  <Application>Microsoft Office PowerPoint</Application>
  <PresentationFormat>Προβολή στην οθόνη (4:3)</PresentationFormat>
  <Paragraphs>25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Αφθονία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.</dc:creator>
  <cp:lastModifiedBy>user</cp:lastModifiedBy>
  <cp:revision>33</cp:revision>
  <dcterms:created xsi:type="dcterms:W3CDTF">2014-01-08T14:21:04Z</dcterms:created>
  <dcterms:modified xsi:type="dcterms:W3CDTF">2014-04-28T09:26:20Z</dcterms:modified>
</cp:coreProperties>
</file>