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6" r:id="rId2"/>
    <p:sldId id="270" r:id="rId3"/>
    <p:sldId id="268" r:id="rId4"/>
    <p:sldId id="269" r:id="rId5"/>
    <p:sldId id="263" r:id="rId6"/>
    <p:sldId id="257" r:id="rId7"/>
    <p:sldId id="258" r:id="rId8"/>
    <p:sldId id="259" r:id="rId9"/>
    <p:sldId id="261" r:id="rId10"/>
    <p:sldId id="264" r:id="rId11"/>
    <p:sldId id="265" r:id="rId12"/>
    <p:sldId id="260" r:id="rId13"/>
    <p:sldId id="256" r:id="rId14"/>
    <p:sldId id="267" r:id="rId15"/>
  </p:sldIdLst>
  <p:sldSz cx="9144000" cy="6858000" type="screen4x3"/>
  <p:notesSz cx="6858000" cy="9144000"/>
  <p:custDataLst>
    <p:tags r:id="rId17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340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C74DA-B100-4C64-B783-57462A4BB024}" type="datetimeFigureOut">
              <a:rPr lang="el-GR" smtClean="0"/>
              <a:pPr/>
              <a:t>12/2/2014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C4FB2-61B5-433A-9765-9E8D0987B05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C4FB2-61B5-433A-9765-9E8D0987B05D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01E8-B442-442E-93F4-F87DCFCF4B86}" type="datetimeFigureOut">
              <a:rPr lang="el-GR" smtClean="0"/>
              <a:pPr/>
              <a:t>12/2/2014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4B61A-F199-46BB-A699-509BEB3D60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01E8-B442-442E-93F4-F87DCFCF4B86}" type="datetimeFigureOut">
              <a:rPr lang="el-GR" smtClean="0"/>
              <a:pPr/>
              <a:t>12/2/2014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4B61A-F199-46BB-A699-509BEB3D60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01E8-B442-442E-93F4-F87DCFCF4B86}" type="datetimeFigureOut">
              <a:rPr lang="el-GR" smtClean="0"/>
              <a:pPr/>
              <a:t>12/2/2014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4B61A-F199-46BB-A699-509BEB3D60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01E8-B442-442E-93F4-F87DCFCF4B86}" type="datetimeFigureOut">
              <a:rPr lang="el-GR" smtClean="0"/>
              <a:pPr/>
              <a:t>12/2/2014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4B61A-F199-46BB-A699-509BEB3D60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01E8-B442-442E-93F4-F87DCFCF4B86}" type="datetimeFigureOut">
              <a:rPr lang="el-GR" smtClean="0"/>
              <a:pPr/>
              <a:t>12/2/2014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4B61A-F199-46BB-A699-509BEB3D60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01E8-B442-442E-93F4-F87DCFCF4B86}" type="datetimeFigureOut">
              <a:rPr lang="el-GR" smtClean="0"/>
              <a:pPr/>
              <a:t>12/2/2014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4B61A-F199-46BB-A699-509BEB3D60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01E8-B442-442E-93F4-F87DCFCF4B86}" type="datetimeFigureOut">
              <a:rPr lang="el-GR" smtClean="0"/>
              <a:pPr/>
              <a:t>12/2/2014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4B61A-F199-46BB-A699-509BEB3D60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01E8-B442-442E-93F4-F87DCFCF4B86}" type="datetimeFigureOut">
              <a:rPr lang="el-GR" smtClean="0"/>
              <a:pPr/>
              <a:t>12/2/2014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4B61A-F199-46BB-A699-509BEB3D60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01E8-B442-442E-93F4-F87DCFCF4B86}" type="datetimeFigureOut">
              <a:rPr lang="el-GR" smtClean="0"/>
              <a:pPr/>
              <a:t>12/2/2014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4B61A-F199-46BB-A699-509BEB3D60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01E8-B442-442E-93F4-F87DCFCF4B86}" type="datetimeFigureOut">
              <a:rPr lang="el-GR" smtClean="0"/>
              <a:pPr/>
              <a:t>12/2/2014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4B61A-F199-46BB-A699-509BEB3D60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01E8-B442-442E-93F4-F87DCFCF4B86}" type="datetimeFigureOut">
              <a:rPr lang="el-GR" smtClean="0"/>
              <a:pPr/>
              <a:t>12/2/2014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4B61A-F199-46BB-A699-509BEB3D60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601E8-B442-442E-93F4-F87DCFCF4B86}" type="datetimeFigureOut">
              <a:rPr lang="el-GR" smtClean="0"/>
              <a:pPr/>
              <a:t>12/2/2014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4B61A-F199-46BB-A699-509BEB3D60C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2786050" y="2214554"/>
            <a:ext cx="28575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400" dirty="0" smtClean="0"/>
              <a:t>ΣΑΛΑΜΙΝΑ</a:t>
            </a:r>
            <a:endParaRPr lang="el-GR" sz="4400" dirty="0"/>
          </a:p>
        </p:txBody>
      </p:sp>
      <p:sp>
        <p:nvSpPr>
          <p:cNvPr id="4" name="3 - TextBox"/>
          <p:cNvSpPr txBox="1"/>
          <p:nvPr/>
        </p:nvSpPr>
        <p:spPr>
          <a:xfrm>
            <a:off x="214282" y="4714884"/>
            <a:ext cx="43576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ΑΡΙΣΤΟΤΕΛΗΣ  ΣΑΚΕΛΛΑΚΗΣ </a:t>
            </a:r>
          </a:p>
          <a:p>
            <a:r>
              <a:rPr lang="el-GR" sz="2800" dirty="0" smtClean="0"/>
              <a:t>ΜΑΝΟΣ  ΛΥΓΝΟΣ</a:t>
            </a:r>
          </a:p>
          <a:p>
            <a:r>
              <a:rPr lang="el-GR" sz="2800" dirty="0" smtClean="0"/>
              <a:t>ΓΙΑΝΝΗΣ  ΠΑΠΑΔΑΚΗΣ</a:t>
            </a:r>
          </a:p>
          <a:p>
            <a:endParaRPr lang="el-GR" sz="2800" dirty="0"/>
          </a:p>
        </p:txBody>
      </p:sp>
      <p:sp>
        <p:nvSpPr>
          <p:cNvPr id="5" name="4 - Ορθογώνιο"/>
          <p:cNvSpPr/>
          <p:nvPr/>
        </p:nvSpPr>
        <p:spPr>
          <a:xfrm>
            <a:off x="1071538" y="1071546"/>
            <a:ext cx="64171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dirty="0" smtClean="0"/>
              <a:t>54  ΔΗΜΟΤΙΚΟ ΣΧΟΛΕΙΟ ΠΕΙΡΑΙΑ </a:t>
            </a:r>
            <a:endParaRPr lang="el-GR" sz="3600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5214942" y="928670"/>
            <a:ext cx="35719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Ο 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τάφος ανακατασκευάστηκε το1996 με τιμητικές εκδηλώσεις από το Δήμο Σαλαμίνας και στήθηκε στον περίβολο του ναού η προτομή του ήρωα</a:t>
            </a:r>
            <a:r>
              <a:rPr lang="el-GR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el-GR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Στην </a:t>
            </a:r>
            <a:r>
              <a:rPr lang="el-GR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εκκλησία του Αγ. </a:t>
            </a:r>
            <a:r>
              <a:rPr lang="el-GR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Δημητρίου </a:t>
            </a:r>
            <a:r>
              <a:rPr lang="el-GR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σώζονται τα οστά του. 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050" name="Picture 2" descr="https://encrypted-tbn1.gstatic.com/images?q=tbn:ANd9GcREQizR3_xNhnsQ1JQ7tSKwLYdak5RNnUUFd-LQtw-EtNQZ7T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428736"/>
            <a:ext cx="4572032" cy="5029172"/>
          </a:xfrm>
          <a:prstGeom prst="rect">
            <a:avLst/>
          </a:prstGeom>
          <a:noFill/>
        </p:spPr>
      </p:pic>
      <p:sp>
        <p:nvSpPr>
          <p:cNvPr id="5" name="4 - TextBox"/>
          <p:cNvSpPr txBox="1"/>
          <p:nvPr/>
        </p:nvSpPr>
        <p:spPr>
          <a:xfrm>
            <a:off x="571472" y="214290"/>
            <a:ext cx="4572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Ο Τάφος του ήρωα Γεώργιου Καραϊσκάκη</a:t>
            </a:r>
            <a:r>
              <a:rPr lang="el-GR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endParaRPr lang="el-GR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7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5357818" y="1000108"/>
            <a:ext cx="357186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Οι Ιεροί Ναοί Αγίου Μήνα και Αγίου Δημητρίου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με έργα του μεγάλου Σαλαμίνιου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και νεοέλληνα ζωγράφου Πολυχρόνη Λεμπέση (1848- 1913) και του γλύπτη Γιαννούλη Χαλεπά (1851-1938) 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357158" y="214290"/>
            <a:ext cx="52149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Οι Ιεροί Ναοί Αγίου Μήνα και Αγίου Δημητρίου</a:t>
            </a:r>
            <a:r>
              <a:rPr lang="el-GR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l-GR" sz="2800" dirty="0"/>
          </a:p>
        </p:txBody>
      </p:sp>
      <p:pic>
        <p:nvPicPr>
          <p:cNvPr id="1026" name="Picture 2" descr="https://encrypted-tbn3.gstatic.com/images?q=tbn:ANd9GcSwqj35E5OG1rJ0uARWoxGp1bxPucr6yaEyspkTegabl8EuleMF"/>
          <p:cNvPicPr>
            <a:picLocks noChangeAspect="1" noChangeArrowheads="1"/>
          </p:cNvPicPr>
          <p:nvPr/>
        </p:nvPicPr>
        <p:blipFill>
          <a:blip r:embed="rId2">
            <a:lum bright="40000"/>
          </a:blip>
          <a:srcRect/>
          <a:stretch>
            <a:fillRect/>
          </a:stretch>
        </p:blipFill>
        <p:spPr bwMode="auto">
          <a:xfrm>
            <a:off x="500034" y="1214422"/>
            <a:ext cx="4357718" cy="2500330"/>
          </a:xfrm>
          <a:prstGeom prst="rect">
            <a:avLst/>
          </a:prstGeom>
          <a:noFill/>
        </p:spPr>
      </p:pic>
      <p:pic>
        <p:nvPicPr>
          <p:cNvPr id="1028" name="Picture 4" descr="https://encrypted-tbn3.gstatic.com/images?q=tbn:ANd9GcQJUem5MNGzd8VVgEmhF0G0WgY9DHldR3eAuxGd2YOYdGu3YDEVGw"/>
          <p:cNvPicPr>
            <a:picLocks noChangeAspect="1" noChangeArrowheads="1"/>
          </p:cNvPicPr>
          <p:nvPr/>
        </p:nvPicPr>
        <p:blipFill>
          <a:blip r:embed="rId3">
            <a:lum bright="30000"/>
          </a:blip>
          <a:srcRect/>
          <a:stretch>
            <a:fillRect/>
          </a:stretch>
        </p:blipFill>
        <p:spPr bwMode="auto">
          <a:xfrm>
            <a:off x="500034" y="3786190"/>
            <a:ext cx="4500594" cy="269082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5429256" y="1428736"/>
            <a:ext cx="3714744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Το σπήλαιο του Ευριπίδη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στη θέση Περιστέρια, το οποίο ανασκάφτηκε από τον αρχαιολόγο καθηγητή Γιάννο Λώλο (1994-1997)</a:t>
            </a:r>
            <a:endParaRPr kumimoji="0" lang="el-G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pic>
        <p:nvPicPr>
          <p:cNvPr id="7170" name="Picture 2" descr="https://encrypted-tbn2.gstatic.com/images?q=tbn:ANd9GcTZH65uBPSNv2KsWgXlB31p3QhuNlJWdx4VcPZ3Jblpe-oWKjEWa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214282" y="3857628"/>
            <a:ext cx="4857784" cy="2714669"/>
          </a:xfrm>
          <a:prstGeom prst="rect">
            <a:avLst/>
          </a:prstGeom>
          <a:noFill/>
        </p:spPr>
      </p:pic>
      <p:pic>
        <p:nvPicPr>
          <p:cNvPr id="7172" name="Picture 4" descr="https://encrypted-tbn2.gstatic.com/images?q=tbn:ANd9GcSWwfgIffaS9Q6IbldZcKHQJgx3gMSyRw7zXaIi9DvqtO8nahAH0A"/>
          <p:cNvPicPr>
            <a:picLocks noChangeAspect="1" noChangeArrowheads="1"/>
          </p:cNvPicPr>
          <p:nvPr/>
        </p:nvPicPr>
        <p:blipFill>
          <a:blip r:embed="rId3">
            <a:lum bright="30000"/>
          </a:blip>
          <a:srcRect/>
          <a:stretch>
            <a:fillRect/>
          </a:stretch>
        </p:blipFill>
        <p:spPr bwMode="auto">
          <a:xfrm>
            <a:off x="214282" y="1071546"/>
            <a:ext cx="4857784" cy="2571768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2500298" y="500042"/>
            <a:ext cx="52242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i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Το σπήλαιο του Ευριπίδη</a:t>
            </a:r>
            <a:r>
              <a:rPr lang="el-GR" sz="3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l-GR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5572132" y="2786058"/>
            <a:ext cx="31432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i="1" dirty="0">
                <a:solidFill>
                  <a:schemeClr val="bg1"/>
                </a:solidFill>
              </a:rPr>
              <a:t>Οι δύο Ανεμόμυλοι</a:t>
            </a:r>
            <a:r>
              <a:rPr lang="el-GR" sz="2800" dirty="0">
                <a:solidFill>
                  <a:schemeClr val="bg1"/>
                </a:solidFill>
              </a:rPr>
              <a:t> στο «Λόφο των Μύλων», κτίσματα του 18</a:t>
            </a:r>
            <a:r>
              <a:rPr lang="el-GR" sz="2800" baseline="30000" dirty="0">
                <a:solidFill>
                  <a:schemeClr val="bg1"/>
                </a:solidFill>
              </a:rPr>
              <a:t>ου</a:t>
            </a:r>
            <a:r>
              <a:rPr lang="el-GR" sz="2800" dirty="0">
                <a:solidFill>
                  <a:schemeClr val="bg1"/>
                </a:solidFill>
              </a:rPr>
              <a:t> </a:t>
            </a:r>
            <a:r>
              <a:rPr lang="el-GR" sz="2800" dirty="0" smtClean="0">
                <a:solidFill>
                  <a:schemeClr val="bg1"/>
                </a:solidFill>
              </a:rPr>
              <a:t>αιώνα</a:t>
            </a:r>
            <a:endParaRPr lang="el-GR" sz="2800" dirty="0">
              <a:solidFill>
                <a:schemeClr val="bg1"/>
              </a:solidFill>
            </a:endParaRPr>
          </a:p>
        </p:txBody>
      </p:sp>
      <p:sp>
        <p:nvSpPr>
          <p:cNvPr id="11266" name="AutoShape 2" descr="data:image/jpeg;base64,/9j/4AAQSkZJRgABAQAAAQABAAD/2wCEAAkGBxMSEhUUEhQVFBUVFRQVFxgWFxYXFRYVFBUWFxQVGRQYHCggGBonHBQUITEhJSorLi4uFx8zODMsNygtLisBCgoKDg0OGhAQGiwkHCQsLCwsLCwsLCwsLCwsLCwsLCwsLCwsLCwsLCwsLCwsLCwsLCwsLCwsLCwsLCwsLCwsLP/AABEIALcBFAMBIgACEQEDEQH/xAAbAAACAwEBAQAAAAAAAAAAAAACAwABBAUGB//EAD0QAAEDAgQDBgQFAgUFAQEAAAEAAhEDIQQSMUFRYXEFEyKBkaGxwdHwBhQyUuFC8QcVM2LSI1NykqI0Fv/EABkBAQEBAQEBAAAAAAAAAAAAAAEAAgMEBf/EACMRAQEBAAICAwADAAMAAAAAAAABEQIhEjEDQVEEE2EyQnH/2gAMAwEAAhEDEQA/APZUwtTAsTFppPXorm1hqhaELTKF5hZJNSml5E5z0BK0FsW7DlYmlaqJRTHRZCj3pDSl1HLJNdiEh9UFIeUpakDSHJtNyzMWmmqpqplSqqYYQ1KiySHoqbkl70HerQdJjk+nUhcltVGKqMWuscUEqriyVzw5MaJVh1HuJR0QUxlJaKVBWjBUgtLXRqip0wNUZc1YtawHek6BC8FEcQ0Jb8WFT/xEmFQehdWas9TEDZaDb3gS6+KjRZPzELPVrSrALEYwrA9znJ1k2nUAWvQZm4B5uot355RG1ZHGLEIKtrkQg6p1DY9ETKEUhsVRaQooWqBDnUzLQObC10XALnhyNtVFhdTOELoWEYhWa5WcOjqpMqF6pajJrHJ7SsYKMVCiwtZekvcUvOqzKS7qZVYKNpVqxTGJ7GKmuRd6jUaGo2kBZjXSX1irE3/mYUGNWBtNx2TW4VyciazjSluxRSvy7lO6KukI1igNRUaZ4KDDOOyugrOqL038k5X+QcrYmR1RLL10P8s4lX/l44q8osrmyVDK6P5HgVPyPNXlFjmKLp/lRyVK8oscFr01rkkFG1KPa5FmS2poQS3FBCeWhAWqlAAwqwwow5MBTpIyFSCnlqEtVqwAciD1WRTIoDzqpVZFYYoorhGymE9lMI1YSwJ7WpgY1CbaLOlMivuETKhR96ol/lkbMPyRisrNclG1dNVJoAVkngsrZO6MTxQji5VmPCUAqAcSiOJGwKkB9Q/tSzXI2TRWdsEyT/VATqKZi3cJRGueCjngaBVJ4KQHvKS+eJWgnkuV2j23SpB8Q99PKHMB8UuNtuqtTWGuV5HLi/8A9pQAbma5rjlzAj9EmNd9tF6Frg4AgiCAR5o8lhIpqJhA4+ytOjHmMqsBE16YCt6zhYKYHIg0K8gVqxQeiBVZAoGjigjACYyEoM5q8vNSPzBUYSoPFQShDPRDKKSrDjwCSHNyVTyTc54BXJ5K1ADgmMJUa08Amtngs2rEEqwOIVZimsBRpW0DgrDW8Crc+N0PeqK8wGgVOfOxRZxyV94NlaCi/qiD+qNpG6ZnAVqwoPA/pKPvuDUt2MZAMggiRBmQdDZDSxrDxHXdGw41NqHgpm5BAHk8VWcBSM7xQ1NzZC2qF5v8adq0e4fR7wZ3FrS1hHeASC6wu0RurU34z8RUAx5ZWY5zbAC8u2EWlfMsV+Jwa7qho5XZiDG4d+qRAOY8Z3XMFUUqrmU2ZgA4jYuEXdmbm4a7jVZe1RGd5s05i28kRcQP6hsXciVytt9NyR1D2qHAEVMhJgtcQ5xBuJebXPGfgvfdkfiCocjKjaepl85WlgJHhFwIjivkHewA2R4TrqJnf7tC9bhe1HOwQJZNRrnNMujMCbZRqf1C/krjbqsfTX9r0ASDVbI1iT8FF8xp4+rAjDkwI/02n3m/Xmot+dZ8XuQjC8z/AJxW3NMeX1Kz/wCZ1S7/AFD5ED2C7Ob2LUYC8Ye0qot3h5QfqmHtetH+o4eTR7wrxq2PZd2rFMcF4mnjao8QcZ1mb8+qeO3a2jnxzAaD8EeNOx7AMhWvL4f8QvYCDD+Em48xqtND8R38TWxyJn3RnI9PQeSgdyXLZ27TP7vRaqWMa79LgeW/ojtNeZTvFn/MDiPUKFyQ1d/yQnEjgs0qxCsi1o/MqDEnkkZQrDQrpdn/AJo8kQxSSAFcK6XZprqCqdglQpKUYa/JC7FAben8oCUt7QSjl1FPZlXtBwBhrW8zJ9hEeqTQxDnMBc4ukXOgPkLLzuC7Sr1MRUY9je58Yb4bjK5zRLs3inI+0DRd/CtAY0DQCy52We25d9GhvBUVx/xJj6lJre7ax2Y3zzYAbQt3Zld1SjTe4AOcxriBMAkTabwrxuaPKbjoYGoRMn6dYWrvAsNAxKcXLfH0LWjvAvl34u7Pe2u95OQVHOIOYg5TIuRawn1AX0gzwXL7Y7HGIiSQQCNSNb/ED0Vy4yxSvjWOxwzCBZu2hF9oOtheyb2j2kK2RzQ1rmtgjLIcCP1QdDlc4nmNTquh2v2V3ecljQ4GQcwPhzRJGsfojqvNYnEuuwuIAgXAA0gjj/SBFly9OrdSwzW0gR/3C3iSMgtJ2kyqZ2hUpvpnJLWEm2a8EkTs0WE7JdNzjhQdxWdvwps+qx4xzy0GSI2mPPnIWPVP09Q3t5wnIBlJkSYIsJFje+6i89QuPDMaecXUVtOR9DLgLBw8w4fJBUcP3Nv1v0sjZhKY0aPV31RjDs/b7u+q9fi83lGYtAjxNvxN/dE1oj9QjzK09w2IItzLj8Sr7ln7fc/VPa2MeQ7OEeYCrURK2ig39vPU/VWKDJnL6k/VO1npkpkxAg9YV930A5EGJ81rGGZ+3XmfqoMJTt4dNPE76p8ljNTbwdy1WnK4jVp8x9UYw7B/SPUn4lEaLf2j3++CzeRmMrGQbEc5haKeIezRxHQ29NEXdNnT3KvIOHxVajR2zWHA9QAnUe3XH+keoWLuGftHqfqjFNvD3KdidJnazncvL57o2dpu/cD6LmNaBtHmfPdV3Tf2+5Vs/BZ/rttx7uXop+ddx9lxmsA0EdC76pzapFgfefirZ+LL+uq3Enii/Mu4rlCsUXfuRsWV1RiDyT8PUlcTvncV0uyXkh3ULPOzGuM7G7CsBzBrQ69wBN5n4n1SsXWy0XGYhh010OkLZVFkh1LM0TwXHXTHhe2O16D2tDHEEf7X8OQutnZPalJxw1NjjmBbmhrhMMM3i4kjVbe3MThcIGmuQ3POXwuMlsT+kGNQtnYNTD1md7hyHNzFuaC27YkXE7hdLzuemZwm66xfcDiD7c1TwrLVyO3M1DCYh9NxD20nuabGHBtjBkLnJtxtuqtXMxdNeW/w+7bxOIrVW16pqNbTDgCGiHF4E+FoXrsQ1b58LwvjRxu9vO/iirTr0mMp03Z2NIzOs0lo/TroTNyvBYnDd06i4nvO8a+zWyc0XBaebr8Lr6f2jgqFFgq13lrXFo0kBz9NBbqvAdm1aRx4yMIpCp3YaXB0S4CQdILwDA2lZt4mSlYXAvOHDRZxqvMbf6dOxnQ2hcqpSLoExprxJ/gr7B23haVOhVqd3TBYx7wcgkOjWRcGwXztuJpPcaj6cuJbAD8ghpEy1wMnX1K587xi8rGvsfDsZTA8MySczA4md7m1osolsxtJtshG/iIJ9Qoj+3hGd/16/wBkQVT9i6NevXFcKKQqRpEAryqlYKtWCARAIGorI04MBUpmULlasQhRTMrBVpxEQCG6hcOQVqwYRQlip5oqdQmfpxRp8RwjypQcUJrtDspeARsefJFp8WgNPBWgZXpTeoLc4T21qO1Ro81i8258YCFtwcGlV6OH/wAfyspqU4/1W+oWB3bdKi3I1xqCpmJIAhoIAu4wBbRZvyfrU+P8eb/wd0xNybUdSf8AevpdIeEdF8/7FxuFwYcMOyoO8yg3D/0zGrraldc/i8NAGR4i12tBt1Kfm/kfHy52z0OPx2Ttwv8AGDTDDnV+DF1P8LiB2eCSAO+q3JgatCy9sY2ji8hr0XvyB2W4bExOh5BBhK7KNPu6FJ2UEuDC4Foc7XcnZa5fzPj/AKZw+9E+Hl5a9ua7f3D1C5P4mcKmExDGEOc6k9rQCJJIsF5yr2i+xjK4QT4iBbblqn0+3BEgOHmIPE6rhPnkuun9blf4f9nVcNWqurs7sOpBoJIIJzzFjwXsK2JZ+4e64OK7WqzFMG41OWRpcNm/9kyn22BZ1OpPGGkWAvE8Vvn/ACp8nLauPwWRh7eq4iqx9JjG1GObANmkEERIc7UQDIXB/DuGrYWtSaWup53Umv0IcA61xIG/qvZUu2KbjEPFtSwhs8OvtzT634kw4sQ832pna8iYnqFjZ+tXZ9O4+gDrcbgwQRwhK/I0v+3T/wDUfRcmv+LMM0GC9x4NYZN+cBId+MaP7Kv/AKj/AJLXlw+3PK7rcLTGjGDo0fRReZf+OqA/pf8A/H/JWry4jKaHIgeKXfiiB+/sr0OAwAiCUXdVcnp5qJgICsuSi9D3myk0Ao5hZM/3MfJE2ogtAqBWKo5lJ7xUagO/wUTXVOXuFXe8VnLxuR7o886SlHmp19EJrcTbmktde8W48eqhG448TA9EENQVM4LXtDQLjLJN+JdotL6pIsB7n5pNKnIJMGbX1j6fws3auArPYBQq9zFyQBLuAzbBGluq1akeHLpF5F+omPReW/E1fEB7f+nTd4NnEkX0JLeXBemwDajWtFVwe6BJAAnqrr0g4zF/isXuNcbl14ejiqoH/wCWbbG5ub7A/wAJuGrPc5sYZw11c0TwmDZd3t8VGUs1GmHvDmy0iQRvuL81ysJ21iTGbDOGujHH3C5WV248taGYGsZORjAZOVz5udhEw2/PRaaXZlcgh7GhsGMr3CSZubC0geqAdpNb4ntey+7SNf8Ay+7rq0u02vAymB0XK8/138N9EU/w3WgPbWa0tBIptacpMWuXibrIxtZzc5fJacpAY7UdJM+2q69Oo5xgVHW/3Rx2C04ejPhFVwMzZuU9DOoR1fUFme3l67ajSCB4ptlkkTrrvCz06ryfDmaRtkf01I3uvc58tnGZ0Me3FcLtXF1qTgBkLNnQAZ4On5LN44x4z9YcPS1LsxdrIBF73zD6ptWhMW5+IFx9Z6LFVx+IfI8EG/7QOpj6pQ7Rp02+N5qPsSb5AODbD1Wcrrx58ZMdGsxw/T3Y6g+libq6bus8mz7krj1Max7XOIA0IA1Gvi42WRuKxD25abgAN3anl9hGVm/PON7j0b2zd0mOX8wr7sEaEDgTbyhcqniqwAbLXHcsboObj8gseOaSTLyOGY8LmE8eO+zfm4Z6dPFYijSdYZnHaRCzf5wGl0MYBYWbIPI8rn0XIFKlUGZzg7LbMQQfTda8E3D5SLDNA3uBpv5rpeEn+vLy58reumx/bbmQB3YtMZRxPAFRYn0abYAI0mzREnyUWM4/i/t+R68u6ny+pUBP3CS13IeavN0+/NfSeY6QOKs1eXskl/8AbZTPzjqpGkHgPOEl1Q3EacI+E2Ucep6fWVA/j5Ex8k6UZUPCOuUewlPDzHFILrgRPOyhpzqAeZ+kWQTSQRqB5oGZLhus8Dc9SFL6wB0LZVuquJs6wvbL6Hf4KS2Ag/phR1cSePWNetkpzt4Ji8mZHKFbI4wNbtMQeu6iZn3sB8+pNkzvhG3qD80AEWbdx0kgDpa+iIUyR+1w1uDbjBKzsI367QNwi77jJtzQNY0GYmYvNvhKbmvofKD62sjSbTLSJ33tr0P1U5gwhB++CquTtB466coQYeTYHUELMyoCeH3onUHAAQRPAjQHZZMSwNd4TI1/hcvl9O/xe2+o7MIIm2kapchtmtAHKAho1Zi/2Ex9zHn5BcXUbw0A626b+WiXVpBwBJMsu2DF4IvGuu6hqSco/uiDdJ/smCtFGuKjQDYtjr1jgsuJwgeC14BiL2BPnqFWIsSWlOoVQ9sgybgjgfotWMvLdp9iZJc0vcBsATHKBrrwK5jcLTfd1Mug2AbFx1v8F7XG0KbhNUgAbkkQOHhXne1DRs6g8OO8ZojnNjqud6+2OU+2Sp2ewABjWg3JbaWg8XAwegSKrIgiDtY2M6wEiq15JDQSSIBadJPAAR5LT2aO7bleRm1MXiBaeazm9i99kYiv3bYbMutfUDXy3S8S5rxlfJ4EcDe/p6hMquJf+mbWk25e8FacPSGUTGaPFygkgCFvqRZb6ZMPTp5QwsLhPhOmXUDy19FgxHZdU1D4gxrI6wNQN5hdR2PINgDJsbiIO/PTTdZ62Lzk2LonNbMTGsdOaJysvTHKMtXEukjvKdrDMDMD4ql1MFWbl/02C+4g9SIUV/ZPwyO3I/b8FBUbwJ8vmUsM+/5VwdzbgF9B5hd4To0gcTHyPyVisJ4nkCf/AKNlA0HUAHiYV5sv9U9SIUU7wan3n+3urNQbWn70QzbxX33+RVWmxjiB8FIxr73n1IPorfWI29THxQBxAzEubsNDKMvGo9x8igqpvkaab6acQLwrdB/VvyP0UNXgPlPkNVQJ08Pp8kaReHh1sibtFoG4PzjghBtb2sPuygYL2Jtzj1VajWvM6+kfVEx06P8AQCUFNwNiem0+QUIAkib7W+iyTmk7nziCja8nT79kls8fWPiiMTp8/wCyibr/AHRU7+ECS7TWbXskssP5Wzsym7x1TMNa7LcDURrEobLZt8z7JGLAzkDkPYSmyAJmTvP13Wdgk/e64/Lesd/inetNA2jyHFPZR46ocG2ZJEDb5LVS10K5tksw8GVeedUeKfsOpSQef31WpBapx14HXgsGCxpFRzAZDTcuBb0tHIwuxhqYiTvGyTjadgOOml5NhAOi1WdTGVC0SIjS446i8cl4/t7D1GVM1NhyEDNGmab9LfFep7UqEUvFmcLDwgCNNptpxXk2sa4kS6RJnNNzsZ1XPlZBcYcN2hH/AE252nxGcsCIJjMs1HE+ISDMk9TJix+7rouwbv6qliTF9uHlfVIfgGAiHkwTvrvwuFWxnx/aVXqBzpDSXExa0zp0TXjKfG8/+IkEnmeFgnMqMYHZDdx0mTMaj9oSmUGOEkkv/adR1A12XPzH/H0p1cgAAEzEcBfnrc68giDgzwiGlwuW2meJGsSfQKnUKr3QAYbMWIE6ky4a35Lczs9sS8B1ogf0k7kHhqs2yLjy36Y2YdpF6Zqn9wz6cLFRbHBzYDXZQBoCQNT0nqrWdref42hscULqwG7RPHVZnxqTHn8lTqoAHhLp3d9NV9bXiae9B0t7z0VMa+dRB2IHySnMmHBp6mwA66prKUak3329kExzOIB6mw8kTQZMNDY1I3tqgHASB973UqNa39RAsNfmorY5oM6cZO/KSppeIJ4yR0tZCXGRdhaNwRPkDZWKxMS4t2guDpHlrsjUNjyReB7j1UaI0HoCPdVAEu2A0iTJ3tcJlMwJcTwGaxvp0QcEwDT5zPrdVJv+l21944kSqNBpOYwTpy0TWjaI+mytOLvF9Z2FvIK2sAv8dL7fwqzXI0+oUiToTbgfs9UHBNJvz5Rw34J0DjP3ql02bRpwFuVlup0AAMxvIm0RvAMRNxaVNFYTDF5k6bwb/fJbcc9gYKbIjU6bfBLq4ktzCLu2gSGn9xHK3muc902WOXKcY6ceF5XUfVBsCIGtxrzWmmwWAMzw4ATsk4fshp0BBOpactieK6uHpU6bcoPvN/j6rl97XW3rICHHlw2b93TdBb7+5S2vJJ4GI5dEbidefnfXqrAQ5upN0QwriLa+trW+SOifKOt/nsV0KVS0DjI0vwv97pwWkUqIbvqfbzCzvaZNpMwLiQOc63v/AGW6uTaBO5EiXCxHS4K5VWu0tl9ok2MfxwtutMub+JMSW0srWm8jMDoTa41krxlFrmbmSJtqJ5ieVl3O0+131PC0AUiYy5hmcBBjj6LlU2EgTI5wB/J81yvKDlfrC6LZcMzg4RJBBmD10jqtdGjIIzZGkgNiCbEzwi1up9VODWmJIiBZsbiJKumXSWk5QLkf8t/Ky52/jPGZ9Nj8NExkZOW5h7o5XsdDskuxAa7IynBbBzO4i1uE8lnfVJBJIAaYBNrxwBUdiAILzLOUmSY2jS6xn66eU0be1yRlDiTpDRpN7u1JnhwWXGVKjiDTzEWNzrc6cLxtstja1JmbLYmJnlYFKxjszYzkbktAkaQA6brUsl6h5cuiWmqQIqtbYSCXa76BRVQe0CGCqRuRBGbeFFrf8Y8461Gl/v8AbbqtLWxHA6yAoovoWvKjKgnQ2tqqL4ggcgJPHW5UUQRVCSLDM7RwByxaReL+SkkPuG5hAOpOmkkKKLNveGEV2082ji6bxEA6CJhaBhKY/pnjPNRRNrWGUKNOnoIzanWALgR5bJjncB8OV/dRRZtOLubT7fzwTGtiCdACeiiiiNlS8tkGxE332sqa6b8+mv8A4+aiizrUhtCpANgXHQnYXgjW/VObiRq1pIPE3zDUEjbRRRVtnHWuMlrCczp2J43/AL7rZgsO4kCw0mOSii88u3t3vU6dUnKDE6+azPfJuBc+e24VqLpHOia3Q9b+yHNpfnB++qiiIaaxgdMSON9AJnr/ACttIXHAi297CYPIj1UUSyj3Wg+LWCbTAtppvPVeW7d7QaG5NDAzNAtYwQDbh7qlEc7nER5xhlxcImbSBwOgH38qcwud+rK2wcBrrJgRE3UUXP6Huaqq3IdTEWm8wbJVfE92CMxzHhYEgaE6nzUUTm465k6PoNkNJbJEOB2JO8ToISq9XxBoFyIEgEQLjpv6qKLn/wBnL5aqjhi/9QFuJvvMRwJNzCA02NOYyJEACY8uCiiJbbjHhJxlVUqMYYJIsDq4/A8lFFF1nCWDI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1267" name="Picture 3" descr="\\Server\d\Ε2\ανεμομυλοσ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714348" y="1000108"/>
            <a:ext cx="4714908" cy="4714908"/>
          </a:xfrm>
          <a:prstGeom prst="rect">
            <a:avLst/>
          </a:prstGeom>
          <a:noFill/>
        </p:spPr>
      </p:pic>
      <p:sp>
        <p:nvSpPr>
          <p:cNvPr id="5" name="4 - TextBox"/>
          <p:cNvSpPr txBox="1"/>
          <p:nvPr/>
        </p:nvSpPr>
        <p:spPr>
          <a:xfrm>
            <a:off x="2857488" y="285728"/>
            <a:ext cx="5214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ΟΙ ΔΥΟ ΑΝΕΜΟΜΥΛΟΙ</a:t>
            </a:r>
            <a:endParaRPr lang="el-GR" sz="2800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encrypted-tbn3.gstatic.com/images?q=tbn:ANd9GcTAzkwg2HLCrAEBSEs5YiDuYWjybWIvtgGUBB8A0KECtKAGnSGq"/>
          <p:cNvPicPr>
            <a:picLocks noChangeAspect="1" noChangeArrowheads="1"/>
          </p:cNvPicPr>
          <p:nvPr/>
        </p:nvPicPr>
        <p:blipFill>
          <a:blip r:embed="rId3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6 - TextBox"/>
          <p:cNvSpPr txBox="1"/>
          <p:nvPr/>
        </p:nvSpPr>
        <p:spPr>
          <a:xfrm>
            <a:off x="2928926" y="428604"/>
            <a:ext cx="38576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dirty="0" smtClean="0">
                <a:solidFill>
                  <a:srgbClr val="FF0000"/>
                </a:solidFill>
              </a:rPr>
              <a:t>ΤΕΛΟΣ</a:t>
            </a:r>
            <a:endParaRPr lang="el-GR" sz="8800" dirty="0">
              <a:solidFill>
                <a:srgbClr val="FF000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0" y="2428868"/>
            <a:ext cx="40719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>
                <a:solidFill>
                  <a:schemeClr val="bg1"/>
                </a:solidFill>
              </a:rPr>
              <a:t>ΕΥΧΑΡΙΣΤΟΥΜΕ ΠΟΥ ΠΑΡΑΚΟΛΟΥΘΗΣΑΤΕ ΤΗΝ ΕΡΓΑΣΙΑ ΜΑΣ</a:t>
            </a:r>
            <a:endParaRPr lang="el-GR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4572000" y="1500174"/>
            <a:ext cx="4572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800" dirty="0" smtClean="0"/>
              <a:t>Η Σαλαμίνα είναι η πατρίδα του ομηρικού βασιλιά Αίαντα του </a:t>
            </a:r>
            <a:r>
              <a:rPr lang="en-US" sz="2800" dirty="0" smtClean="0"/>
              <a:t> </a:t>
            </a:r>
            <a:r>
              <a:rPr lang="el-GR" sz="2800" dirty="0" err="1" smtClean="0"/>
              <a:t>Τελαμώνιου</a:t>
            </a:r>
            <a:r>
              <a:rPr lang="el-GR" sz="2800" dirty="0" smtClean="0"/>
              <a:t> </a:t>
            </a:r>
            <a:r>
              <a:rPr lang="en-US" sz="2800" dirty="0" smtClean="0"/>
              <a:t> </a:t>
            </a:r>
            <a:r>
              <a:rPr lang="el-GR" sz="2800" dirty="0" smtClean="0"/>
              <a:t>και του τραγικού ποιητή Ευριπίδη. Έγινε διεθνώς γνωστή από την ομώνυμη Ναυμαχία που συνέβη το 480 π.χ., που έδωσαν οι αρχαίοι Έλληνες σταματώντας την Περσική Αυτοκρατορία να εισχωρήσει στην Ευρώπη. </a:t>
            </a:r>
            <a:endParaRPr lang="el-GR" sz="2800" dirty="0"/>
          </a:p>
        </p:txBody>
      </p:sp>
      <p:sp>
        <p:nvSpPr>
          <p:cNvPr id="4" name="3 - TextBox"/>
          <p:cNvSpPr txBox="1"/>
          <p:nvPr/>
        </p:nvSpPr>
        <p:spPr>
          <a:xfrm>
            <a:off x="571472" y="214290"/>
            <a:ext cx="8286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Η ΙΣΤΟΡΙΑ </a:t>
            </a:r>
            <a:r>
              <a:rPr lang="en-US" sz="5400" dirty="0" smtClean="0"/>
              <a:t> </a:t>
            </a:r>
            <a:r>
              <a:rPr lang="el-GR" sz="5400" dirty="0" smtClean="0"/>
              <a:t>ΤΗΣ ΣΑΛΑΜΙΝΑΣ</a:t>
            </a:r>
            <a:endParaRPr lang="el-GR" sz="5400" dirty="0"/>
          </a:p>
        </p:txBody>
      </p:sp>
      <p:pic>
        <p:nvPicPr>
          <p:cNvPr id="13314" name="Picture 2" descr="https://encrypted-tbn1.gstatic.com/images?q=tbn:ANd9GcQMTbQWfwJhOZ7vPREeDALDs3KE6S2-QNtrU02sZzCzBQMIcDmROA"/>
          <p:cNvPicPr>
            <a:picLocks noChangeAspect="1" noChangeArrowheads="1"/>
          </p:cNvPicPr>
          <p:nvPr/>
        </p:nvPicPr>
        <p:blipFill>
          <a:blip r:embed="rId2">
            <a:lum bright="40000"/>
          </a:blip>
          <a:srcRect/>
          <a:stretch>
            <a:fillRect/>
          </a:stretch>
        </p:blipFill>
        <p:spPr bwMode="auto">
          <a:xfrm>
            <a:off x="71439" y="1071546"/>
            <a:ext cx="4429123" cy="535785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Σαλαμίνα - Κανάκια"/>
          <p:cNvPicPr>
            <a:picLocks noChangeAspect="1" noChangeArrowheads="1"/>
          </p:cNvPicPr>
          <p:nvPr/>
        </p:nvPicPr>
        <p:blipFill>
          <a:blip r:embed="rId2">
            <a:lum bright="40000"/>
          </a:blip>
          <a:srcRect/>
          <a:stretch>
            <a:fillRect/>
          </a:stretch>
        </p:blipFill>
        <p:spPr bwMode="auto">
          <a:xfrm>
            <a:off x="714348" y="2428868"/>
            <a:ext cx="4214842" cy="3571900"/>
          </a:xfrm>
          <a:prstGeom prst="rect">
            <a:avLst/>
          </a:prstGeom>
          <a:noFill/>
        </p:spPr>
      </p:pic>
      <p:sp>
        <p:nvSpPr>
          <p:cNvPr id="5" name="4 - TextBox"/>
          <p:cNvSpPr txBox="1"/>
          <p:nvPr/>
        </p:nvSpPr>
        <p:spPr>
          <a:xfrm>
            <a:off x="1142976" y="1571612"/>
            <a:ext cx="4643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chemeClr val="bg1"/>
                </a:solidFill>
              </a:rPr>
              <a:t>ΠΑΡΑΛΙΑ ΚΑΝΑΚΙΑ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5572132" y="1225689"/>
            <a:ext cx="321469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l-GR" sz="2800" b="1" dirty="0" smtClean="0">
                <a:solidFill>
                  <a:schemeClr val="bg1"/>
                </a:solidFill>
              </a:rPr>
              <a:t>Η παραλία κανάκια στην Σαλαμίνα είναι μία σχετικά απομακρυσμένη παραλία και για να την προσεγγίσει κανείς περνάει από  μια υπέροχη διαδρομή μέσα στο δάσος με ωραία θέα. </a:t>
            </a:r>
            <a:endParaRPr lang="el-GR" sz="2800" b="1" dirty="0">
              <a:solidFill>
                <a:schemeClr val="bg1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928662" y="214290"/>
            <a:ext cx="5786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chemeClr val="bg1"/>
                </a:solidFill>
              </a:rPr>
              <a:t>ΠΑΡΑΛΙΕΣ ΣΑΛΑΜΙΝΑΣ..</a:t>
            </a:r>
            <a:endParaRPr lang="el-GR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5072066" y="1357298"/>
            <a:ext cx="37147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bg1"/>
                </a:solidFill>
              </a:rPr>
              <a:t>Ο όρμος κακή βίγλα είναι μία περιοχή εξαιρετικής ομορφιάς που βρίσκεται στη Σαλαμίνα. Το πράσινο τοπίο που περιβάλει την παραλία δημιουργεί ένα μοναδικό συναίσθημα στον επισκέπτη</a:t>
            </a:r>
            <a:endParaRPr lang="el-GR" sz="2800" b="1" dirty="0">
              <a:solidFill>
                <a:schemeClr val="bg1"/>
              </a:solidFill>
            </a:endParaRPr>
          </a:p>
        </p:txBody>
      </p:sp>
      <p:pic>
        <p:nvPicPr>
          <p:cNvPr id="27650" name="Picture 2" descr="Σαλαμίνα - Κακή Βίγλα"/>
          <p:cNvPicPr>
            <a:picLocks noChangeAspect="1" noChangeArrowheads="1"/>
          </p:cNvPicPr>
          <p:nvPr/>
        </p:nvPicPr>
        <p:blipFill>
          <a:blip r:embed="rId2">
            <a:lum bright="20000"/>
          </a:blip>
          <a:srcRect/>
          <a:stretch>
            <a:fillRect/>
          </a:stretch>
        </p:blipFill>
        <p:spPr bwMode="auto">
          <a:xfrm>
            <a:off x="0" y="1571612"/>
            <a:ext cx="4780134" cy="4071966"/>
          </a:xfrm>
          <a:prstGeom prst="rect">
            <a:avLst/>
          </a:prstGeom>
          <a:noFill/>
        </p:spPr>
      </p:pic>
      <p:sp>
        <p:nvSpPr>
          <p:cNvPr id="10" name="9 - TextBox"/>
          <p:cNvSpPr txBox="1"/>
          <p:nvPr/>
        </p:nvSpPr>
        <p:spPr>
          <a:xfrm>
            <a:off x="857224" y="571480"/>
            <a:ext cx="371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>
                <a:solidFill>
                  <a:schemeClr val="bg1"/>
                </a:solidFill>
              </a:rPr>
              <a:t>ΚΑΚΗ ΒΙΓΛΑ</a:t>
            </a:r>
            <a:endParaRPr lang="el-GR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643042" y="285728"/>
            <a:ext cx="64294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i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Η Μονή του Αγίου Νικολάου Λεμονιών</a:t>
            </a:r>
            <a:r>
              <a:rPr lang="el-GR" sz="3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l-GR" sz="3200" dirty="0">
              <a:solidFill>
                <a:schemeClr val="bg1"/>
              </a:solidFill>
            </a:endParaRPr>
          </a:p>
        </p:txBody>
      </p:sp>
      <p:pic>
        <p:nvPicPr>
          <p:cNvPr id="3076" name="Picture 4" descr="https://encrypted-tbn3.gstatic.com/images?q=tbn:ANd9GcT1wv1JYizEdaCLvcSYp9xGuwuJJvo4jgPonWMlB4_GV9ZBS9lj4w"/>
          <p:cNvPicPr>
            <a:picLocks noChangeAspect="1" noChangeArrowheads="1"/>
          </p:cNvPicPr>
          <p:nvPr/>
        </p:nvPicPr>
        <p:blipFill>
          <a:blip r:embed="rId2">
            <a:lum bright="20000"/>
          </a:blip>
          <a:srcRect/>
          <a:stretch>
            <a:fillRect/>
          </a:stretch>
        </p:blipFill>
        <p:spPr bwMode="auto">
          <a:xfrm>
            <a:off x="377798" y="1428736"/>
            <a:ext cx="4589479" cy="4214842"/>
          </a:xfrm>
          <a:prstGeom prst="rect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5143504" y="1357298"/>
            <a:ext cx="31432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bg1"/>
                </a:solidFill>
              </a:rPr>
              <a:t>Η Μονή του Αγίου Νικολάου ‘’Λεμονιών’’ βρίσκεται μέσα στο δάσος στην δυτική πλαγιά του βουνού «Σταυρός». Παραπλεύρως της υπάρχει το </a:t>
            </a:r>
            <a:r>
              <a:rPr lang="el-GR" sz="2800" b="1" dirty="0" err="1" smtClean="0">
                <a:solidFill>
                  <a:schemeClr val="bg1"/>
                </a:solidFill>
              </a:rPr>
              <a:t>ναΰδριο</a:t>
            </a:r>
            <a:r>
              <a:rPr lang="el-GR" sz="2800" b="1" dirty="0" smtClean="0">
                <a:solidFill>
                  <a:schemeClr val="bg1"/>
                </a:solidFill>
              </a:rPr>
              <a:t> του Αγίου Ιωάννη του </a:t>
            </a:r>
            <a:r>
              <a:rPr lang="el-GR" sz="2800" b="1" dirty="0" err="1" smtClean="0">
                <a:solidFill>
                  <a:schemeClr val="bg1"/>
                </a:solidFill>
              </a:rPr>
              <a:t>Καλυβίτη</a:t>
            </a:r>
            <a:r>
              <a:rPr lang="el-GR" sz="2800" b="1" dirty="0" smtClean="0">
                <a:solidFill>
                  <a:schemeClr val="bg1"/>
                </a:solidFill>
              </a:rPr>
              <a:t>. </a:t>
            </a:r>
            <a:br>
              <a:rPr lang="el-GR" sz="2800" b="1" dirty="0" smtClean="0">
                <a:solidFill>
                  <a:schemeClr val="bg1"/>
                </a:solidFill>
              </a:rPr>
            </a:br>
            <a:endParaRPr lang="el-GR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214942" y="857232"/>
            <a:ext cx="3643306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Το σπίτι του μεγάλου Έλληνα ποιητή Άγγελου Σικελιανού,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στην παραλία της Φανερωμένης, αναστηλώθηκε (2003-2006) επί Δημαρχίας Βαγγέλη Αγαπίου. Δίπλα στο σπίτι υπάρχει η προτομή του! 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42" name="AutoShape 2" descr="data:image/jpeg;base64,/9j/4AAQSkZJRgABAQAAAQABAAD/2wCEAAkGBhQSERQUExQVFRQWFxcYGBUXFxsXGBgXGBcYGBcYGBcaHCYeGBwkHBwYHy8gIycpLCwsFx4xNTAqNSYrLCkBCQoKDgwOGg8PGiokHCQpLCksKSksLCwsLCkpLCwpLCkpLCwsLCkpLCksKSwsLCwpLCwsLCwsKSwsLCwsLCwsLP/AABEIAJgBTAMBIgACEQEDEQH/xAAbAAABBQEBAAAAAAAAAAAAAAACAAEDBAUGB//EAEQQAAEDAgMEBwUGAgkEAwAAAAEAAhEDIRIxQQQFUWEGEyJxgZGhMkJSsfAUI2LB0eFy8QcVM1OCkqKysxZDY9JzwsP/xAAaAQADAQEBAQAAAAAAAAAAAAAAAQIDBAUG/8QAJxEAAgICAQQBBAMBAAAAAAAAAAECERIhAxMxQVEUBCJCUjJhoZH/2gAMAwEAAhEDEQA/APRExSTLsPMoRSTJkWFClNKRKZFhQ8pJpTpBQkkkkgodMnSQFCCdMkgKHTpgEoQOh0pSCdAUIJ5TFIoChJFJJIdCTQnTICh0imCSBDpgklKY6ElKUppSCh0pTSlKAoSSaUpQFBSnlBKUoCg5SUb3gCSYA1WdV38y+E4oz+aTkl3Got9jWlOCueo9JATN4sQLSATE/tyW8yoCJGSUZqXYbg49yUFOqu0bW1glxA4Trp+YVNu/gfdciU0u41FvsaBTSnQErUgeUyaUyQDkpFDKSQDpIZToAIFJDKUoAOUpQylKAClOglPKAClKUIKSACBToZSlAw5SCGU8pDHSlMSmlABSmTSkgB0kKUoEFKaU2JNKAClKVE+oAJJgcUUoGFKUoZSSAKU0qGptAbzPDlxVDad+NYwvdhw3i5mcoIiZngk2kNJs1C8BQu25gMYhP7LhN4dLhUxhrSMUAuk5WyHn5rNo75wm7ouIi3fbI9655c9PSN48Da2dlvPfbH4m2cz2XXjiJnSM/Bcq6sG1ThOIAnDERE56AaLM2vbKri4Ey1xmI5zc/WSr1Hy9zWlxgCDbtcb5AT8lnKWaNYQw7nRt3niESJBmwj1Geq16PS5jcOJ2ViBfxsV50Nrc22mfdOnfkpdl2mQS487gX/ZZKM4PJM2cYyVUddt3SU1qhdcU/dyFp1zk/qpW7yZFmug945ceS5drS8GDoCP0Q0Ba+EnmT+SMm9i6aR7LiTFyGExC9U8wdMhlIhIApSlAkkAUpYkKaUAFiSxIUpQARemxJpSlMQeJLEhSlAB4k+JRylKBkgcnxKNIlAGTt3S6jSqvpEkuY0F0aScucAgnhPfGtsm1B7GvGTmhw1sea8e6Y7vq7Ptb3E2quc9rheQ43BGkZXXf9B6mKgHWAhrS0AgBzZBIniMOVrKLeRaqjpy5IlR4kiVZIcpYlxe+emVcVX0aFGC2fvKgMSNQMiPFUzte2VgMdfABpSbhm2p+s1GXhGmFK2zvn1Q0SSAOJMDzKqM33RLsDarC4zkZyE3IsLcSuB27dQI7T3vOpc4lWdw7KGNc1t4OXkbJ1Jk3A6ffu3PcyNneWuxXdkIg6kGbxkgo7xrYGgxIAaXAYnE6m8C/dqs51ciIJ/Sc/RTtqPLQ6SQZ17pNvBDjW2wUrVJAlj3ODnuc+DNzIBubNyFp00WhQ3k8EWkeJy9Z7p7rqoyp1mKQQ4dqRkYzJByIF1UhuEnEbEgc+B5HJDimGUkdLR3gxxDZAcfd1ykxxVguWD0d2q9Rsz7JE566+XkrW/K7BRcXmwE5xcER6wp2u43T7HPb56UMY77s9ZeCZAJjNtzBH7rit8dIHVXy73bRnz8U227zYA8e250yB7IIygmZv+fFZlfaobBAJN8p9dFjLZ0QjWzQo7eLmOFjr+iCrWxHgPly9ZWC7aSTkpGvcbRlx1U9LybKZ0VHeHK2Rd+fgrGz7bJsb8PInzWHsz3SJHyyjP5K3stISXNBBaddb5H9Vzy40jVOyTbi4umQG3A5CXOM+MqrSOXfqeX16I2bN1tWGkhzh7OXER5ceJVpuxYbYgT7Ri4jI+IK1vRFbLNNwDThBnIR6juibon02vM4Y5CQBbgCkx4bmDbM5Dw15JxtI0JjS6wTd2jSj1/EhLlUJ+pUZeV7GJ4uRexJsSptrHip2YiJAsk1Q07JZSJVfrzyUjKkpUOwpTFRmsEhUBSoLJQUyHEnxIGGkhDkg5AEkpSo8SfGgQcpIMSWJMYcrO6SVy3ZazmktIYSCDBFxkQr0rnulQksiMjY5ZjRROWKsqKt0cFR3tVe9rnNFV4IAc8F9s9V7Tu7ZWnZqbsOFxptcWiwDnNBIA0uTZecMq9/hkvYuj0/ZqMzIY1pHAt7J+S51y2zo6WjnSE0q1vioDWf3x5ABUca6ltHK9OjH6Qtl9OfhfbxYvP+m+96lIsYwlrS3E4ixN4idP3XoO/h7B/iH+1cR0n6Ov2lzHMc0YWkHFPGRkFSWhJpS2Veh+8n1WvbUOLBBBNzDp18F0mxvImBYnxyWL0c3E7Z8Ze5pxgezNoniBxWxszru71S7Ck03aLLiuO6Zb3r0X0xTqVGsc11g4gSHmY9F1r6i4z+kCqD9nHAVPV4KmRXH3Lv9Hu/qr61VtWo9w6p8AuJANhx5roq+0Xvr4emS4PoI+K7/wD4z/uautr1U0kg5G7NTcm8BTfUcQSBTJMcnBcpv7pdjc5oBqNMQXxOckN5fpopNt3w6gHEGC5rmc4N7RkbZrg6tYknvlZyVs1gtFzeBIIgyTwMyTeeWcQourIMOBynhnkqbKxBVo7Y4wSdI8rx/NKjY2d29Hi9nWAg2BJzDc4xcybQhobuBe3GCxr5Aw37QALT45X/AJZ9De72OxNMGIsM54jVBV2qo50udeQRGczyyUtDVm7soLCQSLg555we7XwKgftTsfYi4AOo4a6RCqbG+o50SXOIsMySBb09Aio7Pn2rgExYX4eqww3bNlLRepktJIJxDM635j0urv2kgTYG02kzN7zf9ln7LUaAJJiYKkrYg91pvmfLxWTVumaJ+UbLawc4FzQ4C19RrZBtO7wD2D2TeImPHVUdgqESCbnz5haO10A50h5by4LnksWaraPSHbQfhPp+iH7Q74fkk5xQ4yvfo+byYzqrj7qAufBEkA6SpboXEoFbDbtEWwf6inO0n4R/mKgL+aKVOKKzYXWGch6lMah4BMShCdE2yQVTySxu4oE0pUPJkhqO4pxVdxUWJLGnQWTda7j8kusPFQkpEooLJ+udxS6w8VCCkHIodk3WnisbpDJwGdHfktPGsjf1WA0xNzlfgsuVfazXhbzRktfe69r3I37u2uA+JpMleGsrScivb9w1JpN/hp/8TF5/k9LwctvZ0Vqlz7R+apl3P1VvfZivUz9orPxd/kvSh/FHlzf3Mp73eex3u/JZ0q7viMLT+L8j+izS6FQeB3FR7M8S6craSmqPUNJ1z4IYInqVwCBxyVfaGNcRiYHZxIBj0RhxOsqGrtTGntOaOEmPmpLAbUa0kBgHcALeQUFfab4cJGv0U52+n/eM/wAwTupYrzET8kmy0jK3lQD2mYmNdNVyNfZyDcW0PH9V3NUKhtOzBwghZtm8TjnUuHikxkjlK3dt3V8IzgdwCwRVhCdmnYna0RCd7rDgDPmrOx7E5wD4ETl5/srFTYfAXsoclZaRTo1xEZmZnwII+SlcJJtHctTcXR6pUDn0gHFmEupugYwZBgmwNldpbgx1BTLKlOsQMIfYE6uxAQQLSPWUmKzBZVMQBNwJjPwXQ0Nl6yOyXRm0WdIFzbuVTc+6zV2xlNjCMDgXh0Q3A77ydCAQY7wvQaNGhsjjJLqj8mtaXPjk1t4nU8FDhbCXLSpHIHc/VNc4SQBeRBkwbTnmR4c1DUrSe0DOXZEjzhdZs+z0qxlzXsaB7BnrXXcSSPcZfx4jV9s3SHuljurbHs9bhy/CwOAtGuiiXHF7sUeaS1R0Lhy+vNCRqfmmMAXgfXegNZnxDzC9Q8egy8cvNIvUJ2pnxDzQfaWgYrxxCkeyxj+pTObwnzVeptEZzrrwz1UQ28c7GM+HcUAky5bX1TTwUFethIHF0Zk+6T+Sh2neAbOVhx7/ANPVKxqLZdL4+v2SNT+Szm70F7jIxY56D5/5SmrbykDDnraOHHmR5otDxZot7/rzTnunxWZQ2o2JkiJNxyI4cR6oBtznMtMtLpOL4S+3+k+nFGQ8GbAceCB1aNPX9lkNc8Om1i7Un4+P8PyRvcbCW9km8cS8ceA9UWGJqDaRxHH2pyzRCqOPnKwmA4D2vdPDVuI6cSVouYZjE6JjIatngiwxLfXt+IfXisbpNtAwsgg3PyCsspk+9UmxthmZjhwVDfmzAsGJxcMThBAtHcAsuX+LNuFfejF2WscS916OmaLf4aX/AA014ds1FocLDyXtvRUAbO2Phpf8NNecns9NnM9IKwG0VAT73HkLLPNcZTfh9FWOlRP2qpBcO02wA+Fp1afmsVrnGoO26cDzkwe+Bw5L04P7UeVOP3MPe9QFgEiZnTKDzXHb26WNoVMBpl1gZDhF/BdLvhzgWgvJBvk3QgaDn6LzTpbIrm8nCL65uGncnZUI7pnXbo3+yu15LQzCfeOc+AVhtcXMiFy3RZgNOoZI7bcgO/VbWzFxBGKCSfdBzvkhMJRV6NHr28R5rk+mkF1OPhI8iFsua63avBN2hYXSeg8uYMwA7KBwzuhvQ4RpmBQs8d4+a9JquB1C83FCCJIH+IHXku8ZVFpeADrgi0xqe+6nJGsotvRLVaFC5iq1N80wAcYvpgvPgfqVV2zpCyOySbiBgI1GsqG0y4wdF57QuFe257yumqb6JJhsXgAj1N+KyhQMmQ31N58Uk0i8Wau5mzRb3u+ZVh1EAqjstV7RHPQRx5/UKagXlwEOJn8iNFm6LSZ0/QygfvC0AkNGeVyYkarR6RbrrPpY2kdZSJe2ABkJIzvMC3Jc5sNXaaU9XScJAk4XZDuVw7btbxBpPuYkz7JF4nXmuDki88lX/TqjuNFboiXVaz8Lg01G4nEDucQJyufKV2tDddNk2Em5PHvP7rht2dH67Hh1ORh7NyNOyZz0hdRR3TWd7Tmt7iSfkFHK03aLUfZqYWDQf5gpBVp8vP8AZVWbJhFzMZyFZZs9s45LDJ+h9NLyNvAmG2uXszy9oH8lnbTXqP0px2h73xFn5eCv7USTTFvbbodJPFUqbLMyuSdRnVK+kkfPRRTrbPUwl0MyNrwAx8AN7NtfPwQVaL/ZIZDScj+MC3Y+rrQcR1J/gcfOoo9pZd/8R/3tUl2yttVN+JvZYYe73naEt+FE2hMA0qVyDmYtUI+Dw7grVZnaGXtO/wB6VM9pmf1WTErMd9MhjXCnTiKb/MP/AA8PkM1ZfQId7LBA+LOWst7Himq3okf+Fv8Ax1Cre0G7raDWNGKUUylvF5DScIs9k9ri9x+AcVbqMORptMke9+Kl+D6lV96/2dTL2m6zkXFXQZI/iH/4niixUZwDi0AU2j3cz7rZt2coaR4oeoP3gwM9p3vG3ZqG1u9XqdPsuvk559Kw/JOWDHnm468PtA/RDY6ZBUlzwcDY+8tIP9/+H6slUdMfdi5dAkAWNU37Kka4ACxN32twqcT+JFTqyKentm7m6tfz5hS5r2X036K1VjhAwNyd7wv2ADNsrgju8VfpvJc09W0gn4gTAaRGXryCo1NpyOHR+eRs0ZidB6oqO8XkNjq+zc5yJkCROv5LN88F5LXBN+Cy9xD6R6vObYhnDj+RWZvx7nUwAyJrVRmOLrZ8kO0bwfipTUYL6yAOy4SYaTmfVR7ftIDWkVA772ocIDsnYiHAloz/ADWU+eL0jbj+nlHbMigyoHCQM4zGk8+S9u6HbQ47M37uY6ttnNABFKmJzyXj1Cu0kGCO0dDzysvY+gZH2a2WKn/x01z3s6X2OW6b7WBXrAtDTjp5vYNGH4pyXN7fv+kC/Q9S4CHsuS55ABDv3utP+kbcZqbdWfhef7PJriP7NuoaQuLr9HXBxHV1CYmMD+J5LpjzKqOd8G7MrdO0kPkgubEXNsxzjRQ732N9V+JrSQRxFoJM581vM2AMaGmlXac8XVc+boFlYpbipENxVqrTqIZEEWIOLwI0T68UV0W3aMXo9UFJr21GG7gRBGk8Sr2zbxAjMDE4xOmJ0C05Qru0dGqbILn1nCTdpYcpmIcfqVRZuimXOEVoBPanO9XSOXHQpfJi0HxnYLdsBBkD3shGc8+/wI4Khvch5mcu/QEZ3+ELWobnpkHFTqh3a94EWJi0cM0n7rojFDHEQ6CS6xipwEHIeST512KXA7OWOycgdM+Z58kO07Q45xMcJvC6z7FsuI9gkCpHvZTUtE/w80Dtn2fsxSkTBMO/Bx1uUddeh9J+zmNkf2fPlqdEq57OZzGvNd3uRuzt2YB7KeItcZc28l7iBlyGqk6SVKB2dwbgBkRDQBZpOccQFHyfuqi+hq7PPqVF5yDjlkCfyV2nu2sY7JEzciBmdT3FdgzbGgm9scxP4dPVRirkOsEAixji79fVS/qJei1wr2c9S2erTcJE30aHfMLotl35hfT6ujqSQ5jQJ7UQ4AHI/JAGs7Mlgu6YPkrWxdXjbeb6DmP1KzlyNrsUoJdmbtLpU4sLupAcC0YDIkEGXAxodOarVekFZ9jQo+Jv6KUMZJtPMi/yRM2amfcHd+i5nJsdV2KFLbnQRhDSXEy0k3PIqUbXUEy4nvE+Q0WkHs+G3gj60DQDnCzpl2Z7a1TTFmL3JVtmz1HCS6p5BSN2gzl9Z2CkxnRs/qmoksLaRBp/x/Jr+azKJ7NO3ut0P94tPbW4nU4x2cbiPhdlZAzcNQwGirYBtxoLg5Bes/rOM8pfTSSMyoz7sjPsDjrVKKtQu+3vcf8AyMWu3ovXy7IsB2g3IEn4lMOjNTM1qQuDEOOQ5FRL6p/ijSP06/JmS9hLhAkYnZSffnh3qGk0yyzrDkMquLUjRbjt0ERFVhIJP9kczOpfzUX2V7QA2qbA3DY8bOzss5fUcn9ItcEF/Zz1RjmsAwyTTDc9RTqcArjNic9pdgNwzjqG93D1VjadmrOiIcRqWknIjMujIotm2XamnRrRh+AezET2TOSyfNN/kXHjgvBS2zd7zTqgNJvNpd7s8+JVyh0cqOuGuALo7RI0GhPADyR7xG1Fjj1hdiIsHZAiLwz5Qq7aVYtHbOh9s2tyZz9FDy8yZprwi0zoc10Yq0dt0jrOGM5Ann5lKj0M2bEC5xIxVQcJcTn2L90qFm7qkAlziASYFZ2s8G53Tt3U62IOiT/3Xg30ylWn/Yiy3cOxfdh1N7rkXdhtfhneE+z7l2MYI2ZpkE9p7zlCpVd0iGg0TF5+9IzyFygp7mDS37kwAZiobm2uMJ3QGzRo0m4MOzUhb+6aeGrgZ/dBRaCGfdM1t1dO+f4FRduppwA0HGAbCo13/wBvmgpbEBhH2ec5nD/78UZBQW1kgUy2nTaesbfq2T7URGDmszphtrnUmMlhcHzgY1uLJ14aMQHopttqYGtadnEYgbBpmHAnU6BaWy1cOGNne3tGzW2i/DvjOylPexnLbtnC3su9omcJ0k8ORXqXQraWii7EQ3tU7G18DB8wuZdvQxJo1IxzOEmLk/mkN7vIOGlUiQZIcNRJylNy2B0vSKo/rKhbhww25bOgB5rOqPcHOcWtxBkeyRY4rDtcgs2rv2oMU0nxoYfwHBuSp7X0nILpYQcOodPvcWg6qcl3A6KntJL22Zdnwni38Sjp1payW0zbLCcgDnLlzLulnaBj3Y4DMETZDQ6V+yDAjmBpzEozQWdDUpNls06ftO90zGF3O6xTsrYJwMjE+Y/i2qNeShf0rFiMM9qbjnos3Zt9OjKR2tbX6/8A98+aVxGpUXdq3U0l0wLu4i0u/X1VfaN3gNnE0mHEWv7NWUVLai+YZq73uJOnipK0hjzkA05AGey7u4x5JpxDIhp7mYA4iSS8mYiL1chHILN2ndcOp3ddwzIizWv4cF02zU21Peqyb2baSXHQfidrwVr/AKbxOpgNJGIklzSQIbhFjzjyVp+h5GVuHo20UhjcXH2mjRsmQPripd77oY9rWuxPBxy0Bo9lhg5iBJC6TdnQus6myTgMD2oMcsOiubT0LFMB9SqSRLYAgHFGZ8EsXdizOFp9HjAdiLQZPa4EZwDwVvZ+jrH5VKpy9mlOQgXDj6rv9ybnpCGYASB7RvMW1yXQM2RgtCvD2T1GeZ7t6BdaxrsREtHtNzkTo75q6f6NqlofTsWmSC3IydPBeihoGVkL6oGZAQ4RF1JHkG17Kab3scJwuI7MkSDBgwOCGns7iJgxxkfIrd3vUIr1DiEF5jhBJ1y1VOpVdEmDPK3rquF6Ztkymdif8LvD+ah7QN2kfl53V7G4ZtB1MkD5KLr59pre6SfXElY7I2nKc55fXHzRgcC4cvoqX7XTywN+vFRdc3QNHLEUsq8hkDT6WlruxU7IuOyARx0lSnpdUEfeO4+yT5wFbfAFhPLL+QUTwIggeZP5ruj9YkqxOR8Db/kV39MnggF58Wn9EFTpk4mOsZPcE/Vg+74yZ89FGdgBF2ko+ZH9UHQfiTD/AOsnCxNLxa1OzpfqW0TNsgPK6r/1VSNob4tB9VG/cVM+62P4RF+7VP5fG/xF0J/sabell/7Ol6+Viif0rbJ+6ZHeZ85WMdxUzcBgA0w285Sqbop6Nba5z4cE/k8f6h0Z/sadXpLTfA6psSCYcbwVM3pJSAgUhaB7Zy/PRYQ3bTyNMC/DTvAWk7YKGCk17+yx1M4GucWHtdpzm4BeMUmTKa5+J+AcJ/saDN8svFHIF3tnIDO+eiCn0go+9ScNJxTz1CrbQ1tQNHWvINOq01HOc44nVQ4mIJAIs0TbIxcqttdADZzTZVqk4KQAk4W4age+xkY3HES7IAAA3hV1eH0LHk9mrX6SbPYBjncRMRlEWMo2b9pBocWPAJIHbaTzIbGWkqg+rS6wm5a2qS0GmDiD5xvdGYGbWT7rBxnO2Ohh6jFVaQyqcf3Lu01xp3IPugNPMzkJVZ8DJrl9my7pBSBBFJx/xtGXeOEqX+uqJthqCJ1afyzWKys3FSdiYxtN0Bpb7TRhLH1C28ziLgATcAWCi3nvIk0zHWAU8JLnua8u6x5L3HC6xEHDeJibJ5cHsH1TZrbRs1Utb1j6dySS2dCBkZzha4r7M52FtUkuIAhvHheFyezb3DRRbUa1zJpEw2S2+Kq9/ZvmW4QTIANoEhR31TxUyWmn1bi0DDJLLRUqFs3nGSACbtAkZOuH2GXKdDW2miACKzom3Z4C8tBymL8Rysw2qkf++BP4HG8zJHFYGy7dSHUh0kNqOxfdH2Th7bvwwLNueQRbNvqiXUndW5uAlrWOZZwAljqrxxdmb3PAWePD7/0WfL6NwbJs7pLq8nhhcALQNCEzd3UDnWY6wzxfOLWWGd9NNbrHuxScwx5aD1fZdMEuaHYRqTBMGZM9Pf1Npe6ZlwxzScOsaGyW0xhsHOIBJw5TaYQ+Lifn/Q6nJ6NX+pKBNqlOOBeeVr2/mgfuKmCbs8KgPKNIVBvSbZg2HGwp0yZaQXVWhgwTm1sAgnWXclXr74pPqO6t2IEk2aWxJJDYI0tlZT8fjH1Z+jeO4GmCBTjnUaJNryHeiLdXQIlrSSwZkwcRN5gwsenWFri/Fd5uXa2taAXNEgRcKJccF2KjOUu6KlL+j9h9okjlA4clo0uhWzgEGm0yIJIvfO+ngtgbW34m+YVTat/0mC7p7ll9sTXbJ6O66bQAG2GXJWGsAyAXM7V03aPYZi5kgLK2rprVe12EFtrFomRrfTwUS54oeLOx3lvJtJjnOcAQO88uyLlcpt/SalUbFSo2AQfZcIOmkrlau14oLnCcrzfleZUbW4si095/JZfId9h40dTsnS3Z6ZltVnC+MxPhbvW1Q6SsdnXpCQCIub5W+o1heaVKDZhzBfOBItzjO6lwlghrcQzyFuIHNV136Fid7vHpJSAcBVe50G4s2cswIz5rmX70eQDiLr5i/wCyxdoY+BhwNJuJIE8QQbfzUjQ8QXBonItI8iZ+XFZycpbZS1ot1tsMxMZ5tdN+7JEASPXwm3BC+pwxGNBf5lA/aM5DrZgsOn4piFNDLDWA5zwyjhxKkOyt0I8Zv5fWahaA9sh4PKBn43lDi8TraTE/XkU6AOru4SPQAmL55GB4ovsUWsqz9tgQ5xBnT5JHbSMsX+k/NKkxWalPftNwIYe8/wA0RpucJz5Ai4SSUeaNu6ApuvhcNM7eSlrVS3IRxMac8kkk7EkVqxbMmfANHnN1VIE2aAJ5d/zSSUZAyWm5mRJ43CHbK7AQYmczH7cT6Jkk70KwHbZhPZZTcDnin8h6Jqu2B5BgMPC/oT5pJIydDaoju02AI8xPgVC+k+chlYC/7pJKU9g40MKL+BGpJvOXh/NTNPISOMa8p706SbewxSRGawJ92dYj5qNpdJkfwxEeN/kkkhkLYVR1hizA7uOoIuOaFj5MSB4QOWeqSSPAn3CfXsBJtn36o+tjIT+XcNUkkpOthHbE2sTaD4C47wg+0RMN1tpygJJJWVQmVyR2mxn358dc0numYGUZfzSSViBpF1rDjly4HuUgqGDI+vDJMkh6EiQ1ieQygm+ngoa1edSfMeAOuSSSdAAKxHHuBIt3E31QirU0IwzebmLZglJJNC8hPxkdm8csvQoWVXzcGByidciOfqkkqrVgSM3mW8DxJ42OSk+1lws2Taw7tckkkuwR2yhWY4ukz/iB01EOHNWWbYBYiBGV/HjrzSSVBWwhS7PZENN9ADmb/XDipnsfniIjnbXWPmnSSYxzRgTlrxOWfAA3U9Klnn/l1nTujlonSVY7ER1aRIFiQNQ4gnwQHCIBa8GPjcPkUySEhN0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244" name="AutoShape 4" descr="data:image/jpeg;base64,/9j/4AAQSkZJRgABAQAAAQABAAD/2wCEAAkGBhQSERQUExQVFRQWFxcYGBUXFxsXGBgXGBcYGBcYGBcaHCYeGBwkHBwYHy8gIycpLCwsFx4xNTAqNSYrLCkBCQoKDgwOGg8PGiokHCQpLCksKSksLCwsLCkpLCwpLCkpLCwsLCkpLCksKSwsLCwpLCwsLCwsKSwsLCwsLCwsLP/AABEIAJgBTAMBIgACEQEDEQH/xAAbAAABBQEBAAAAAAAAAAAAAAACAAEDBAUGB//EAEQQAAEDAgMEBwUGAgkEAwAAAAEAAhEDIRIxQQQFUWEGEyJxgZGhMkJSsfAUI2LB0eFy8QcVM1OCkqKysxZDY9JzwsP/xAAaAQADAQEBAQAAAAAAAAAAAAAAAQIDBAUG/8QAJxEAAgICAQQBBAMBAAAAAAAAAAECERIhAxMxQVEUBCJCUjJhoZH/2gAMAwEAAhEDEQA/APRExSTLsPMoRSTJkWFClNKRKZFhQ8pJpTpBQkkkkgodMnSQFCCdMkgKHTpgEoQOh0pSCdAUIJ5TFIoChJFJJIdCTQnTICh0imCSBDpgklKY6ElKUppSCh0pTSlKAoSSaUpQFBSnlBKUoCg5SUb3gCSYA1WdV38y+E4oz+aTkl3Got9jWlOCueo9JATN4sQLSATE/tyW8yoCJGSUZqXYbg49yUFOqu0bW1glxA4Trp+YVNu/gfdciU0u41FvsaBTSnQErUgeUyaUyQDkpFDKSQDpIZToAIFJDKUoAOUpQylKAClOglPKAClKUIKSACBToZSlAw5SCGU8pDHSlMSmlABSmTSkgB0kKUoEFKaU2JNKAClKVE+oAJJgcUUoGFKUoZSSAKU0qGptAbzPDlxVDad+NYwvdhw3i5mcoIiZngk2kNJs1C8BQu25gMYhP7LhN4dLhUxhrSMUAuk5WyHn5rNo75wm7ouIi3fbI9655c9PSN48Da2dlvPfbH4m2cz2XXjiJnSM/Bcq6sG1ThOIAnDERE56AaLM2vbKri4Ey1xmI5zc/WSr1Hy9zWlxgCDbtcb5AT8lnKWaNYQw7nRt3niESJBmwj1Geq16PS5jcOJ2ViBfxsV50Nrc22mfdOnfkpdl2mQS487gX/ZZKM4PJM2cYyVUddt3SU1qhdcU/dyFp1zk/qpW7yZFmug945ceS5drS8GDoCP0Q0Ba+EnmT+SMm9i6aR7LiTFyGExC9U8wdMhlIhIApSlAkkAUpYkKaUAFiSxIUpQARemxJpSlMQeJLEhSlAB4k+JRylKBkgcnxKNIlAGTt3S6jSqvpEkuY0F0aScucAgnhPfGtsm1B7GvGTmhw1sea8e6Y7vq7Ptb3E2quc9rheQ43BGkZXXf9B6mKgHWAhrS0AgBzZBIniMOVrKLeRaqjpy5IlR4kiVZIcpYlxe+emVcVX0aFGC2fvKgMSNQMiPFUzte2VgMdfABpSbhm2p+s1GXhGmFK2zvn1Q0SSAOJMDzKqM33RLsDarC4zkZyE3IsLcSuB27dQI7T3vOpc4lWdw7KGNc1t4OXkbJ1Jk3A6ffu3PcyNneWuxXdkIg6kGbxkgo7xrYGgxIAaXAYnE6m8C/dqs51ciIJ/Sc/RTtqPLQ6SQZ17pNvBDjW2wUrVJAlj3ODnuc+DNzIBubNyFp00WhQ3k8EWkeJy9Z7p7rqoyp1mKQQ4dqRkYzJByIF1UhuEnEbEgc+B5HJDimGUkdLR3gxxDZAcfd1ykxxVguWD0d2q9Rsz7JE566+XkrW/K7BRcXmwE5xcER6wp2u43T7HPb56UMY77s9ZeCZAJjNtzBH7rit8dIHVXy73bRnz8U227zYA8e250yB7IIygmZv+fFZlfaobBAJN8p9dFjLZ0QjWzQo7eLmOFjr+iCrWxHgPly9ZWC7aSTkpGvcbRlx1U9LybKZ0VHeHK2Rd+fgrGz7bJsb8PInzWHsz3SJHyyjP5K3stISXNBBaddb5H9Vzy40jVOyTbi4umQG3A5CXOM+MqrSOXfqeX16I2bN1tWGkhzh7OXER5ceJVpuxYbYgT7Ri4jI+IK1vRFbLNNwDThBnIR6juibon02vM4Y5CQBbgCkx4bmDbM5Dw15JxtI0JjS6wTd2jSj1/EhLlUJ+pUZeV7GJ4uRexJsSptrHip2YiJAsk1Q07JZSJVfrzyUjKkpUOwpTFRmsEhUBSoLJQUyHEnxIGGkhDkg5AEkpSo8SfGgQcpIMSWJMYcrO6SVy3ZazmktIYSCDBFxkQr0rnulQksiMjY5ZjRROWKsqKt0cFR3tVe9rnNFV4IAc8F9s9V7Tu7ZWnZqbsOFxptcWiwDnNBIA0uTZecMq9/hkvYuj0/ZqMzIY1pHAt7J+S51y2zo6WjnSE0q1vioDWf3x5ABUca6ltHK9OjH6Qtl9OfhfbxYvP+m+96lIsYwlrS3E4ixN4idP3XoO/h7B/iH+1cR0n6Ov2lzHMc0YWkHFPGRkFSWhJpS2Veh+8n1WvbUOLBBBNzDp18F0mxvImBYnxyWL0c3E7Z8Ze5pxgezNoniBxWxszru71S7Ck03aLLiuO6Zb3r0X0xTqVGsc11g4gSHmY9F1r6i4z+kCqD9nHAVPV4KmRXH3Lv9Hu/qr61VtWo9w6p8AuJANhx5roq+0Xvr4emS4PoI+K7/wD4z/uautr1U0kg5G7NTcm8BTfUcQSBTJMcnBcpv7pdjc5oBqNMQXxOckN5fpopNt3w6gHEGC5rmc4N7RkbZrg6tYknvlZyVs1gtFzeBIIgyTwMyTeeWcQourIMOBynhnkqbKxBVo7Y4wSdI8rx/NKjY2d29Hi9nWAg2BJzDc4xcybQhobuBe3GCxr5Aw37QALT45X/AJZ9De72OxNMGIsM54jVBV2qo50udeQRGczyyUtDVm7soLCQSLg555we7XwKgftTsfYi4AOo4a6RCqbG+o50SXOIsMySBb09Aio7Pn2rgExYX4eqww3bNlLRepktJIJxDM635j0urv2kgTYG02kzN7zf9ln7LUaAJJiYKkrYg91pvmfLxWTVumaJ+UbLawc4FzQ4C19RrZBtO7wD2D2TeImPHVUdgqESCbnz5haO10A50h5by4LnksWaraPSHbQfhPp+iH7Q74fkk5xQ4yvfo+byYzqrj7qAufBEkA6SpboXEoFbDbtEWwf6inO0n4R/mKgL+aKVOKKzYXWGch6lMah4BMShCdE2yQVTySxu4oE0pUPJkhqO4pxVdxUWJLGnQWTda7j8kusPFQkpEooLJ+udxS6w8VCCkHIodk3WnisbpDJwGdHfktPGsjf1WA0xNzlfgsuVfazXhbzRktfe69r3I37u2uA+JpMleGsrScivb9w1JpN/hp/8TF5/k9LwctvZ0Vqlz7R+apl3P1VvfZivUz9orPxd/kvSh/FHlzf3Mp73eex3u/JZ0q7viMLT+L8j+izS6FQeB3FR7M8S6craSmqPUNJ1z4IYInqVwCBxyVfaGNcRiYHZxIBj0RhxOsqGrtTGntOaOEmPmpLAbUa0kBgHcALeQUFfab4cJGv0U52+n/eM/wAwTupYrzET8kmy0jK3lQD2mYmNdNVyNfZyDcW0PH9V3NUKhtOzBwghZtm8TjnUuHikxkjlK3dt3V8IzgdwCwRVhCdmnYna0RCd7rDgDPmrOx7E5wD4ETl5/srFTYfAXsoclZaRTo1xEZmZnwII+SlcJJtHctTcXR6pUDn0gHFmEupugYwZBgmwNldpbgx1BTLKlOsQMIfYE6uxAQQLSPWUmKzBZVMQBNwJjPwXQ0Nl6yOyXRm0WdIFzbuVTc+6zV2xlNjCMDgXh0Q3A77ydCAQY7wvQaNGhsjjJLqj8mtaXPjk1t4nU8FDhbCXLSpHIHc/VNc4SQBeRBkwbTnmR4c1DUrSe0DOXZEjzhdZs+z0qxlzXsaB7BnrXXcSSPcZfx4jV9s3SHuljurbHs9bhy/CwOAtGuiiXHF7sUeaS1R0Lhy+vNCRqfmmMAXgfXegNZnxDzC9Q8egy8cvNIvUJ2pnxDzQfaWgYrxxCkeyxj+pTObwnzVeptEZzrrwz1UQ28c7GM+HcUAky5bX1TTwUFethIHF0Zk+6T+Sh2neAbOVhx7/ANPVKxqLZdL4+v2SNT+Szm70F7jIxY56D5/5SmrbykDDnraOHHmR5otDxZot7/rzTnunxWZQ2o2JkiJNxyI4cR6oBtznMtMtLpOL4S+3+k+nFGQ8GbAceCB1aNPX9lkNc8Om1i7Un4+P8PyRvcbCW9km8cS8ceA9UWGJqDaRxHH2pyzRCqOPnKwmA4D2vdPDVuI6cSVouYZjE6JjIatngiwxLfXt+IfXisbpNtAwsgg3PyCsspk+9UmxthmZjhwVDfmzAsGJxcMThBAtHcAsuX+LNuFfejF2WscS916OmaLf4aX/AA014ds1FocLDyXtvRUAbO2Phpf8NNecns9NnM9IKwG0VAT73HkLLPNcZTfh9FWOlRP2qpBcO02wA+Fp1afmsVrnGoO26cDzkwe+Bw5L04P7UeVOP3MPe9QFgEiZnTKDzXHb26WNoVMBpl1gZDhF/BdLvhzgWgvJBvk3QgaDn6LzTpbIrm8nCL65uGncnZUI7pnXbo3+yu15LQzCfeOc+AVhtcXMiFy3RZgNOoZI7bcgO/VbWzFxBGKCSfdBzvkhMJRV6NHr28R5rk+mkF1OPhI8iFsua63avBN2hYXSeg8uYMwA7KBwzuhvQ4RpmBQs8d4+a9JquB1C83FCCJIH+IHXku8ZVFpeADrgi0xqe+6nJGsotvRLVaFC5iq1N80wAcYvpgvPgfqVV2zpCyOySbiBgI1GsqG0y4wdF57QuFe257yumqb6JJhsXgAj1N+KyhQMmQ31N58Uk0i8Wau5mzRb3u+ZVh1EAqjstV7RHPQRx5/UKagXlwEOJn8iNFm6LSZ0/QygfvC0AkNGeVyYkarR6RbrrPpY2kdZSJe2ABkJIzvMC3Jc5sNXaaU9XScJAk4XZDuVw7btbxBpPuYkz7JF4nXmuDki88lX/TqjuNFboiXVaz8Lg01G4nEDucQJyufKV2tDddNk2Em5PHvP7rht2dH67Hh1ORh7NyNOyZz0hdRR3TWd7Tmt7iSfkFHK03aLUfZqYWDQf5gpBVp8vP8AZVWbJhFzMZyFZZs9s45LDJ+h9NLyNvAmG2uXszy9oH8lnbTXqP0px2h73xFn5eCv7USTTFvbbodJPFUqbLMyuSdRnVK+kkfPRRTrbPUwl0MyNrwAx8AN7NtfPwQVaL/ZIZDScj+MC3Y+rrQcR1J/gcfOoo9pZd/8R/3tUl2yttVN+JvZYYe73naEt+FE2hMA0qVyDmYtUI+Dw7grVZnaGXtO/wB6VM9pmf1WTErMd9MhjXCnTiKb/MP/AA8PkM1ZfQId7LBA+LOWst7Himq3okf+Fv8Ax1Cre0G7raDWNGKUUylvF5DScIs9k9ri9x+AcVbqMORptMke9+Kl+D6lV96/2dTL2m6zkXFXQZI/iH/4niixUZwDi0AU2j3cz7rZt2coaR4oeoP3gwM9p3vG3ZqG1u9XqdPsuvk559Kw/JOWDHnm468PtA/RDY6ZBUlzwcDY+8tIP9/+H6slUdMfdi5dAkAWNU37Kka4ACxN32twqcT+JFTqyKentm7m6tfz5hS5r2X036K1VjhAwNyd7wv2ADNsrgju8VfpvJc09W0gn4gTAaRGXryCo1NpyOHR+eRs0ZidB6oqO8XkNjq+zc5yJkCROv5LN88F5LXBN+Cy9xD6R6vObYhnDj+RWZvx7nUwAyJrVRmOLrZ8kO0bwfipTUYL6yAOy4SYaTmfVR7ftIDWkVA772ocIDsnYiHAloz/ADWU+eL0jbj+nlHbMigyoHCQM4zGk8+S9u6HbQ47M37uY6ttnNABFKmJzyXj1Cu0kGCO0dDzysvY+gZH2a2WKn/x01z3s6X2OW6b7WBXrAtDTjp5vYNGH4pyXN7fv+kC/Q9S4CHsuS55ABDv3utP+kbcZqbdWfhef7PJriP7NuoaQuLr9HXBxHV1CYmMD+J5LpjzKqOd8G7MrdO0kPkgubEXNsxzjRQ732N9V+JrSQRxFoJM581vM2AMaGmlXac8XVc+boFlYpbipENxVqrTqIZEEWIOLwI0T68UV0W3aMXo9UFJr21GG7gRBGk8Sr2zbxAjMDE4xOmJ0C05Qru0dGqbILn1nCTdpYcpmIcfqVRZuimXOEVoBPanO9XSOXHQpfJi0HxnYLdsBBkD3shGc8+/wI4Khvch5mcu/QEZ3+ELWobnpkHFTqh3a94EWJi0cM0n7rojFDHEQ6CS6xipwEHIeST512KXA7OWOycgdM+Z58kO07Q45xMcJvC6z7FsuI9gkCpHvZTUtE/w80Dtn2fsxSkTBMO/Bx1uUddeh9J+zmNkf2fPlqdEq57OZzGvNd3uRuzt2YB7KeItcZc28l7iBlyGqk6SVKB2dwbgBkRDQBZpOccQFHyfuqi+hq7PPqVF5yDjlkCfyV2nu2sY7JEzciBmdT3FdgzbGgm9scxP4dPVRirkOsEAixji79fVS/qJei1wr2c9S2erTcJE30aHfMLotl35hfT6ujqSQ5jQJ7UQ4AHI/JAGs7Mlgu6YPkrWxdXjbeb6DmP1KzlyNrsUoJdmbtLpU4sLupAcC0YDIkEGXAxodOarVekFZ9jQo+Jv6KUMZJtPMi/yRM2amfcHd+i5nJsdV2KFLbnQRhDSXEy0k3PIqUbXUEy4nvE+Q0WkHs+G3gj60DQDnCzpl2Z7a1TTFmL3JVtmz1HCS6p5BSN2gzl9Z2CkxnRs/qmoksLaRBp/x/Jr+azKJ7NO3ut0P94tPbW4nU4x2cbiPhdlZAzcNQwGirYBtxoLg5Bes/rOM8pfTSSMyoz7sjPsDjrVKKtQu+3vcf8AyMWu3ovXy7IsB2g3IEn4lMOjNTM1qQuDEOOQ5FRL6p/ijSP06/JmS9hLhAkYnZSffnh3qGk0yyzrDkMquLUjRbjt0ERFVhIJP9kczOpfzUX2V7QA2qbA3DY8bOzss5fUcn9ItcEF/Zz1RjmsAwyTTDc9RTqcArjNic9pdgNwzjqG93D1VjadmrOiIcRqWknIjMujIotm2XamnRrRh+AezET2TOSyfNN/kXHjgvBS2zd7zTqgNJvNpd7s8+JVyh0cqOuGuALo7RI0GhPADyR7xG1Fjj1hdiIsHZAiLwz5Qq7aVYtHbOh9s2tyZz9FDy8yZprwi0zoc10Yq0dt0jrOGM5Ann5lKj0M2bEC5xIxVQcJcTn2L90qFm7qkAlziASYFZ2s8G53Tt3U62IOiT/3Xg30ylWn/Yiy3cOxfdh1N7rkXdhtfhneE+z7l2MYI2ZpkE9p7zlCpVd0iGg0TF5+9IzyFygp7mDS37kwAZiobm2uMJ3QGzRo0m4MOzUhb+6aeGrgZ/dBRaCGfdM1t1dO+f4FRduppwA0HGAbCo13/wBvmgpbEBhH2ec5nD/78UZBQW1kgUy2nTaesbfq2T7URGDmszphtrnUmMlhcHzgY1uLJ14aMQHopttqYGtadnEYgbBpmHAnU6BaWy1cOGNne3tGzW2i/DvjOylPexnLbtnC3su9omcJ0k8ORXqXQraWii7EQ3tU7G18DB8wuZdvQxJo1IxzOEmLk/mkN7vIOGlUiQZIcNRJylNy2B0vSKo/rKhbhww25bOgB5rOqPcHOcWtxBkeyRY4rDtcgs2rv2oMU0nxoYfwHBuSp7X0nILpYQcOodPvcWg6qcl3A6KntJL22Zdnwni38Sjp1payW0zbLCcgDnLlzLulnaBj3Y4DMETZDQ6V+yDAjmBpzEozQWdDUpNls06ftO90zGF3O6xTsrYJwMjE+Y/i2qNeShf0rFiMM9qbjnos3Zt9OjKR2tbX6/8A98+aVxGpUXdq3U0l0wLu4i0u/X1VfaN3gNnE0mHEWv7NWUVLai+YZq73uJOnipK0hjzkA05AGey7u4x5JpxDIhp7mYA4iSS8mYiL1chHILN2ndcOp3ddwzIizWv4cF02zU21Peqyb2baSXHQfidrwVr/AKbxOpgNJGIklzSQIbhFjzjyVp+h5GVuHo20UhjcXH2mjRsmQPripd77oY9rWuxPBxy0Bo9lhg5iBJC6TdnQus6myTgMD2oMcsOiubT0LFMB9SqSRLYAgHFGZ8EsXdizOFp9HjAdiLQZPa4EZwDwVvZ+jrH5VKpy9mlOQgXDj6rv9ybnpCGYASB7RvMW1yXQM2RgtCvD2T1GeZ7t6BdaxrsREtHtNzkTo75q6f6NqlofTsWmSC3IydPBeihoGVkL6oGZAQ4RF1JHkG17Kab3scJwuI7MkSDBgwOCGns7iJgxxkfIrd3vUIr1DiEF5jhBJ1y1VOpVdEmDPK3rquF6Ztkymdif8LvD+ah7QN2kfl53V7G4ZtB1MkD5KLr59pre6SfXElY7I2nKc55fXHzRgcC4cvoqX7XTywN+vFRdc3QNHLEUsq8hkDT6WlruxU7IuOyARx0lSnpdUEfeO4+yT5wFbfAFhPLL+QUTwIggeZP5ruj9YkqxOR8Db/kV39MnggF58Wn9EFTpk4mOsZPcE/Vg+74yZ89FGdgBF2ko+ZH9UHQfiTD/AOsnCxNLxa1OzpfqW0TNsgPK6r/1VSNob4tB9VG/cVM+62P4RF+7VP5fG/xF0J/sabell/7Ol6+Viif0rbJ+6ZHeZ85WMdxUzcBgA0w285Sqbop6Nba5z4cE/k8f6h0Z/sadXpLTfA6psSCYcbwVM3pJSAgUhaB7Zy/PRYQ3bTyNMC/DTvAWk7YKGCk17+yx1M4GucWHtdpzm4BeMUmTKa5+J+AcJ/saDN8svFHIF3tnIDO+eiCn0go+9ScNJxTz1CrbQ1tQNHWvINOq01HOc44nVQ4mIJAIs0TbIxcqttdADZzTZVqk4KQAk4W4age+xkY3HES7IAAA3hV1eH0LHk9mrX6SbPYBjncRMRlEWMo2b9pBocWPAJIHbaTzIbGWkqg+rS6wm5a2qS0GmDiD5xvdGYGbWT7rBxnO2Ohh6jFVaQyqcf3Lu01xp3IPugNPMzkJVZ8DJrl9my7pBSBBFJx/xtGXeOEqX+uqJthqCJ1afyzWKys3FSdiYxtN0Bpb7TRhLH1C28ziLgATcAWCi3nvIk0zHWAU8JLnua8u6x5L3HC6xEHDeJibJ5cHsH1TZrbRs1Utb1j6dySS2dCBkZzha4r7M52FtUkuIAhvHheFyezb3DRRbUa1zJpEw2S2+Kq9/ZvmW4QTIANoEhR31TxUyWmn1bi0DDJLLRUqFs3nGSACbtAkZOuH2GXKdDW2miACKzom3Z4C8tBymL8Rysw2qkf++BP4HG8zJHFYGy7dSHUh0kNqOxfdH2Th7bvwwLNueQRbNvqiXUndW5uAlrWOZZwAljqrxxdmb3PAWePD7/0WfL6NwbJs7pLq8nhhcALQNCEzd3UDnWY6wzxfOLWWGd9NNbrHuxScwx5aD1fZdMEuaHYRqTBMGZM9Pf1Npe6ZlwxzScOsaGyW0xhsHOIBJw5TaYQ+Lifn/Q6nJ6NX+pKBNqlOOBeeVr2/mgfuKmCbs8KgPKNIVBvSbZg2HGwp0yZaQXVWhgwTm1sAgnWXclXr74pPqO6t2IEk2aWxJJDYI0tlZT8fjH1Z+jeO4GmCBTjnUaJNryHeiLdXQIlrSSwZkwcRN5gwsenWFri/Fd5uXa2taAXNEgRcKJccF2KjOUu6KlL+j9h9okjlA4clo0uhWzgEGm0yIJIvfO+ngtgbW34m+YVTat/0mC7p7ll9sTXbJ6O66bQAG2GXJWGsAyAXM7V03aPYZi5kgLK2rprVe12EFtrFomRrfTwUS54oeLOx3lvJtJjnOcAQO88uyLlcpt/SalUbFSo2AQfZcIOmkrlau14oLnCcrzfleZUbW4si095/JZfId9h40dTsnS3Z6ZltVnC+MxPhbvW1Q6SsdnXpCQCIub5W+o1heaVKDZhzBfOBItzjO6lwlghrcQzyFuIHNV136Fid7vHpJSAcBVe50G4s2cswIz5rmX70eQDiLr5i/wCyxdoY+BhwNJuJIE8QQbfzUjQ8QXBonItI8iZ+XFZycpbZS1ot1tsMxMZ5tdN+7JEASPXwm3BC+pwxGNBf5lA/aM5DrZgsOn4piFNDLDWA5zwyjhxKkOyt0I8Zv5fWahaA9sh4PKBn43lDi8TraTE/XkU6AOru4SPQAmL55GB4ovsUWsqz9tgQ5xBnT5JHbSMsX+k/NKkxWalPftNwIYe8/wA0RpucJz5Ai4SSUeaNu6ApuvhcNM7eSlrVS3IRxMac8kkk7EkVqxbMmfANHnN1VIE2aAJ5d/zSSUZAyWm5mRJ43CHbK7AQYmczH7cT6Jkk70KwHbZhPZZTcDnin8h6Jqu2B5BgMPC/oT5pJIydDaoju02AI8xPgVC+k+chlYC/7pJKU9g40MKL+BGpJvOXh/NTNPISOMa8p706SbewxSRGawJ92dYj5qNpdJkfwxEeN/kkkhkLYVR1hizA7uOoIuOaFj5MSB4QOWeqSSPAn3CfXsBJtn36o+tjIT+XcNUkkpOthHbE2sTaD4C47wg+0RMN1tpygJJJWVQmVyR2mxn358dc0numYGUZfzSSViBpF1rDjly4HuUgqGDI+vDJMkh6EiQ1ieQygm+ngoa1edSfMeAOuSSSdAAKxHHuBIt3E31QirU0IwzebmLZglJJNC8hPxkdm8csvQoWVXzcGByidciOfqkkqrVgSM3mW8DxJ42OSk+1lws2Taw7tckkkuwR2yhWY4ukz/iB01EOHNWWbYBYiBGV/HjrzSSVBWwhS7PZENN9ADmb/XDipnsfniIjnbXWPmnSSYxzRgTlrxOWfAA3U9Klnn/l1nTujlonSVY7ER1aRIFiQNQ4gnwQHCIBa8GPjcPkUySEhN0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246" name="AutoShape 6" descr="data:image/jpeg;base64,/9j/4AAQSkZJRgABAQAAAQABAAD/2wCEAAkGBhQSERQUExQVFRQWFxcYGBUXFxsXGBgXGBcYGBcYGBcaHCYeGBwkHBwYHy8gIycpLCwsFx4xNTAqNSYrLCkBCQoKDgwOGg8PGiokHCQpLCksKSksLCwsLCkpLCwpLCkpLCwsLCkpLCksKSwsLCwpLCwsLCwsKSwsLCwsLCwsLP/AABEIAJgBTAMBIgACEQEDEQH/xAAbAAABBQEBAAAAAAAAAAAAAAACAAEDBAUGB//EAEQQAAEDAgMEBwUGAgkEAwAAAAEAAhEDIRIxQQQFUWEGEyJxgZGhMkJSsfAUI2LB0eFy8QcVM1OCkqKysxZDY9JzwsP/xAAaAQADAQEBAQAAAAAAAAAAAAAAAQIDBAUG/8QAJxEAAgICAQQBBAMBAAAAAAAAAAECERIhAxMxQVEUBCJCUjJhoZH/2gAMAwEAAhEDEQA/APRExSTLsPMoRSTJkWFClNKRKZFhQ8pJpTpBQkkkkgodMnSQFCCdMkgKHTpgEoQOh0pSCdAUIJ5TFIoChJFJJIdCTQnTICh0imCSBDpgklKY6ElKUppSCh0pTSlKAoSSaUpQFBSnlBKUoCg5SUb3gCSYA1WdV38y+E4oz+aTkl3Got9jWlOCueo9JATN4sQLSATE/tyW8yoCJGSUZqXYbg49yUFOqu0bW1glxA4Trp+YVNu/gfdciU0u41FvsaBTSnQErUgeUyaUyQDkpFDKSQDpIZToAIFJDKUoAOUpQylKAClOglPKAClKUIKSACBToZSlAw5SCGU8pDHSlMSmlABSmTSkgB0kKUoEFKaU2JNKAClKVE+oAJJgcUUoGFKUoZSSAKU0qGptAbzPDlxVDad+NYwvdhw3i5mcoIiZngk2kNJs1C8BQu25gMYhP7LhN4dLhUxhrSMUAuk5WyHn5rNo75wm7ouIi3fbI9655c9PSN48Da2dlvPfbH4m2cz2XXjiJnSM/Bcq6sG1ThOIAnDERE56AaLM2vbKri4Ey1xmI5zc/WSr1Hy9zWlxgCDbtcb5AT8lnKWaNYQw7nRt3niESJBmwj1Geq16PS5jcOJ2ViBfxsV50Nrc22mfdOnfkpdl2mQS487gX/ZZKM4PJM2cYyVUddt3SU1qhdcU/dyFp1zk/qpW7yZFmug945ceS5drS8GDoCP0Q0Ba+EnmT+SMm9i6aR7LiTFyGExC9U8wdMhlIhIApSlAkkAUpYkKaUAFiSxIUpQARemxJpSlMQeJLEhSlAB4k+JRylKBkgcnxKNIlAGTt3S6jSqvpEkuY0F0aScucAgnhPfGtsm1B7GvGTmhw1sea8e6Y7vq7Ptb3E2quc9rheQ43BGkZXXf9B6mKgHWAhrS0AgBzZBIniMOVrKLeRaqjpy5IlR4kiVZIcpYlxe+emVcVX0aFGC2fvKgMSNQMiPFUzte2VgMdfABpSbhm2p+s1GXhGmFK2zvn1Q0SSAOJMDzKqM33RLsDarC4zkZyE3IsLcSuB27dQI7T3vOpc4lWdw7KGNc1t4OXkbJ1Jk3A6ffu3PcyNneWuxXdkIg6kGbxkgo7xrYGgxIAaXAYnE6m8C/dqs51ciIJ/Sc/RTtqPLQ6SQZ17pNvBDjW2wUrVJAlj3ODnuc+DNzIBubNyFp00WhQ3k8EWkeJy9Z7p7rqoyp1mKQQ4dqRkYzJByIF1UhuEnEbEgc+B5HJDimGUkdLR3gxxDZAcfd1ykxxVguWD0d2q9Rsz7JE566+XkrW/K7BRcXmwE5xcER6wp2u43T7HPb56UMY77s9ZeCZAJjNtzBH7rit8dIHVXy73bRnz8U227zYA8e250yB7IIygmZv+fFZlfaobBAJN8p9dFjLZ0QjWzQo7eLmOFjr+iCrWxHgPly9ZWC7aSTkpGvcbRlx1U9LybKZ0VHeHK2Rd+fgrGz7bJsb8PInzWHsz3SJHyyjP5K3stISXNBBaddb5H9Vzy40jVOyTbi4umQG3A5CXOM+MqrSOXfqeX16I2bN1tWGkhzh7OXER5ceJVpuxYbYgT7Ri4jI+IK1vRFbLNNwDThBnIR6juibon02vM4Y5CQBbgCkx4bmDbM5Dw15JxtI0JjS6wTd2jSj1/EhLlUJ+pUZeV7GJ4uRexJsSptrHip2YiJAsk1Q07JZSJVfrzyUjKkpUOwpTFRmsEhUBSoLJQUyHEnxIGGkhDkg5AEkpSo8SfGgQcpIMSWJMYcrO6SVy3ZazmktIYSCDBFxkQr0rnulQksiMjY5ZjRROWKsqKt0cFR3tVe9rnNFV4IAc8F9s9V7Tu7ZWnZqbsOFxptcWiwDnNBIA0uTZecMq9/hkvYuj0/ZqMzIY1pHAt7J+S51y2zo6WjnSE0q1vioDWf3x5ABUca6ltHK9OjH6Qtl9OfhfbxYvP+m+96lIsYwlrS3E4ixN4idP3XoO/h7B/iH+1cR0n6Ov2lzHMc0YWkHFPGRkFSWhJpS2Veh+8n1WvbUOLBBBNzDp18F0mxvImBYnxyWL0c3E7Z8Ze5pxgezNoniBxWxszru71S7Ck03aLLiuO6Zb3r0X0xTqVGsc11g4gSHmY9F1r6i4z+kCqD9nHAVPV4KmRXH3Lv9Hu/qr61VtWo9w6p8AuJANhx5roq+0Xvr4emS4PoI+K7/wD4z/uautr1U0kg5G7NTcm8BTfUcQSBTJMcnBcpv7pdjc5oBqNMQXxOckN5fpopNt3w6gHEGC5rmc4N7RkbZrg6tYknvlZyVs1gtFzeBIIgyTwMyTeeWcQourIMOBynhnkqbKxBVo7Y4wSdI8rx/NKjY2d29Hi9nWAg2BJzDc4xcybQhobuBe3GCxr5Aw37QALT45X/AJZ9De72OxNMGIsM54jVBV2qo50udeQRGczyyUtDVm7soLCQSLg555we7XwKgftTsfYi4AOo4a6RCqbG+o50SXOIsMySBb09Aio7Pn2rgExYX4eqww3bNlLRepktJIJxDM635j0urv2kgTYG02kzN7zf9ln7LUaAJJiYKkrYg91pvmfLxWTVumaJ+UbLawc4FzQ4C19RrZBtO7wD2D2TeImPHVUdgqESCbnz5haO10A50h5by4LnksWaraPSHbQfhPp+iH7Q74fkk5xQ4yvfo+byYzqrj7qAufBEkA6SpboXEoFbDbtEWwf6inO0n4R/mKgL+aKVOKKzYXWGch6lMah4BMShCdE2yQVTySxu4oE0pUPJkhqO4pxVdxUWJLGnQWTda7j8kusPFQkpEooLJ+udxS6w8VCCkHIodk3WnisbpDJwGdHfktPGsjf1WA0xNzlfgsuVfazXhbzRktfe69r3I37u2uA+JpMleGsrScivb9w1JpN/hp/8TF5/k9LwctvZ0Vqlz7R+apl3P1VvfZivUz9orPxd/kvSh/FHlzf3Mp73eex3u/JZ0q7viMLT+L8j+izS6FQeB3FR7M8S6craSmqPUNJ1z4IYInqVwCBxyVfaGNcRiYHZxIBj0RhxOsqGrtTGntOaOEmPmpLAbUa0kBgHcALeQUFfab4cJGv0U52+n/eM/wAwTupYrzET8kmy0jK3lQD2mYmNdNVyNfZyDcW0PH9V3NUKhtOzBwghZtm8TjnUuHikxkjlK3dt3V8IzgdwCwRVhCdmnYna0RCd7rDgDPmrOx7E5wD4ETl5/srFTYfAXsoclZaRTo1xEZmZnwII+SlcJJtHctTcXR6pUDn0gHFmEupugYwZBgmwNldpbgx1BTLKlOsQMIfYE6uxAQQLSPWUmKzBZVMQBNwJjPwXQ0Nl6yOyXRm0WdIFzbuVTc+6zV2xlNjCMDgXh0Q3A77ydCAQY7wvQaNGhsjjJLqj8mtaXPjk1t4nU8FDhbCXLSpHIHc/VNc4SQBeRBkwbTnmR4c1DUrSe0DOXZEjzhdZs+z0qxlzXsaB7BnrXXcSSPcZfx4jV9s3SHuljurbHs9bhy/CwOAtGuiiXHF7sUeaS1R0Lhy+vNCRqfmmMAXgfXegNZnxDzC9Q8egy8cvNIvUJ2pnxDzQfaWgYrxxCkeyxj+pTObwnzVeptEZzrrwz1UQ28c7GM+HcUAky5bX1TTwUFethIHF0Zk+6T+Sh2neAbOVhx7/ANPVKxqLZdL4+v2SNT+Szm70F7jIxY56D5/5SmrbykDDnraOHHmR5otDxZot7/rzTnunxWZQ2o2JkiJNxyI4cR6oBtznMtMtLpOL4S+3+k+nFGQ8GbAceCB1aNPX9lkNc8Om1i7Un4+P8PyRvcbCW9km8cS8ceA9UWGJqDaRxHH2pyzRCqOPnKwmA4D2vdPDVuI6cSVouYZjE6JjIatngiwxLfXt+IfXisbpNtAwsgg3PyCsspk+9UmxthmZjhwVDfmzAsGJxcMThBAtHcAsuX+LNuFfejF2WscS916OmaLf4aX/AA014ds1FocLDyXtvRUAbO2Phpf8NNecns9NnM9IKwG0VAT73HkLLPNcZTfh9FWOlRP2qpBcO02wA+Fp1afmsVrnGoO26cDzkwe+Bw5L04P7UeVOP3MPe9QFgEiZnTKDzXHb26WNoVMBpl1gZDhF/BdLvhzgWgvJBvk3QgaDn6LzTpbIrm8nCL65uGncnZUI7pnXbo3+yu15LQzCfeOc+AVhtcXMiFy3RZgNOoZI7bcgO/VbWzFxBGKCSfdBzvkhMJRV6NHr28R5rk+mkF1OPhI8iFsua63avBN2hYXSeg8uYMwA7KBwzuhvQ4RpmBQs8d4+a9JquB1C83FCCJIH+IHXku8ZVFpeADrgi0xqe+6nJGsotvRLVaFC5iq1N80wAcYvpgvPgfqVV2zpCyOySbiBgI1GsqG0y4wdF57QuFe257yumqb6JJhsXgAj1N+KyhQMmQ31N58Uk0i8Wau5mzRb3u+ZVh1EAqjstV7RHPQRx5/UKagXlwEOJn8iNFm6LSZ0/QygfvC0AkNGeVyYkarR6RbrrPpY2kdZSJe2ABkJIzvMC3Jc5sNXaaU9XScJAk4XZDuVw7btbxBpPuYkz7JF4nXmuDki88lX/TqjuNFboiXVaz8Lg01G4nEDucQJyufKV2tDddNk2Em5PHvP7rht2dH67Hh1ORh7NyNOyZz0hdRR3TWd7Tmt7iSfkFHK03aLUfZqYWDQf5gpBVp8vP8AZVWbJhFzMZyFZZs9s45LDJ+h9NLyNvAmG2uXszy9oH8lnbTXqP0px2h73xFn5eCv7USTTFvbbodJPFUqbLMyuSdRnVK+kkfPRRTrbPUwl0MyNrwAx8AN7NtfPwQVaL/ZIZDScj+MC3Y+rrQcR1J/gcfOoo9pZd/8R/3tUl2yttVN+JvZYYe73naEt+FE2hMA0qVyDmYtUI+Dw7grVZnaGXtO/wB6VM9pmf1WTErMd9MhjXCnTiKb/MP/AA8PkM1ZfQId7LBA+LOWst7Himq3okf+Fv8Ax1Cre0G7raDWNGKUUylvF5DScIs9k9ri9x+AcVbqMORptMke9+Kl+D6lV96/2dTL2m6zkXFXQZI/iH/4niixUZwDi0AU2j3cz7rZt2coaR4oeoP3gwM9p3vG3ZqG1u9XqdPsuvk559Kw/JOWDHnm468PtA/RDY6ZBUlzwcDY+8tIP9/+H6slUdMfdi5dAkAWNU37Kka4ACxN32twqcT+JFTqyKentm7m6tfz5hS5r2X036K1VjhAwNyd7wv2ADNsrgju8VfpvJc09W0gn4gTAaRGXryCo1NpyOHR+eRs0ZidB6oqO8XkNjq+zc5yJkCROv5LN88F5LXBN+Cy9xD6R6vObYhnDj+RWZvx7nUwAyJrVRmOLrZ8kO0bwfipTUYL6yAOy4SYaTmfVR7ftIDWkVA772ocIDsnYiHAloz/ADWU+eL0jbj+nlHbMigyoHCQM4zGk8+S9u6HbQ47M37uY6ttnNABFKmJzyXj1Cu0kGCO0dDzysvY+gZH2a2WKn/x01z3s6X2OW6b7WBXrAtDTjp5vYNGH4pyXN7fv+kC/Q9S4CHsuS55ABDv3utP+kbcZqbdWfhef7PJriP7NuoaQuLr9HXBxHV1CYmMD+J5LpjzKqOd8G7MrdO0kPkgubEXNsxzjRQ732N9V+JrSQRxFoJM581vM2AMaGmlXac8XVc+boFlYpbipENxVqrTqIZEEWIOLwI0T68UV0W3aMXo9UFJr21GG7gRBGk8Sr2zbxAjMDE4xOmJ0C05Qru0dGqbILn1nCTdpYcpmIcfqVRZuimXOEVoBPanO9XSOXHQpfJi0HxnYLdsBBkD3shGc8+/wI4Khvch5mcu/QEZ3+ELWobnpkHFTqh3a94EWJi0cM0n7rojFDHEQ6CS6xipwEHIeST512KXA7OWOycgdM+Z58kO07Q45xMcJvC6z7FsuI9gkCpHvZTUtE/w80Dtn2fsxSkTBMO/Bx1uUddeh9J+zmNkf2fPlqdEq57OZzGvNd3uRuzt2YB7KeItcZc28l7iBlyGqk6SVKB2dwbgBkRDQBZpOccQFHyfuqi+hq7PPqVF5yDjlkCfyV2nu2sY7JEzciBmdT3FdgzbGgm9scxP4dPVRirkOsEAixji79fVS/qJei1wr2c9S2erTcJE30aHfMLotl35hfT6ujqSQ5jQJ7UQ4AHI/JAGs7Mlgu6YPkrWxdXjbeb6DmP1KzlyNrsUoJdmbtLpU4sLupAcC0YDIkEGXAxodOarVekFZ9jQo+Jv6KUMZJtPMi/yRM2amfcHd+i5nJsdV2KFLbnQRhDSXEy0k3PIqUbXUEy4nvE+Q0WkHs+G3gj60DQDnCzpl2Z7a1TTFmL3JVtmz1HCS6p5BSN2gzl9Z2CkxnRs/qmoksLaRBp/x/Jr+azKJ7NO3ut0P94tPbW4nU4x2cbiPhdlZAzcNQwGirYBtxoLg5Bes/rOM8pfTSSMyoz7sjPsDjrVKKtQu+3vcf8AyMWu3ovXy7IsB2g3IEn4lMOjNTM1qQuDEOOQ5FRL6p/ijSP06/JmS9hLhAkYnZSffnh3qGk0yyzrDkMquLUjRbjt0ERFVhIJP9kczOpfzUX2V7QA2qbA3DY8bOzss5fUcn9ItcEF/Zz1RjmsAwyTTDc9RTqcArjNic9pdgNwzjqG93D1VjadmrOiIcRqWknIjMujIotm2XamnRrRh+AezET2TOSyfNN/kXHjgvBS2zd7zTqgNJvNpd7s8+JVyh0cqOuGuALo7RI0GhPADyR7xG1Fjj1hdiIsHZAiLwz5Qq7aVYtHbOh9s2tyZz9FDy8yZprwi0zoc10Yq0dt0jrOGM5Ann5lKj0M2bEC5xIxVQcJcTn2L90qFm7qkAlziASYFZ2s8G53Tt3U62IOiT/3Xg30ylWn/Yiy3cOxfdh1N7rkXdhtfhneE+z7l2MYI2ZpkE9p7zlCpVd0iGg0TF5+9IzyFygp7mDS37kwAZiobm2uMJ3QGzRo0m4MOzUhb+6aeGrgZ/dBRaCGfdM1t1dO+f4FRduppwA0HGAbCo13/wBvmgpbEBhH2ec5nD/78UZBQW1kgUy2nTaesbfq2T7URGDmszphtrnUmMlhcHzgY1uLJ14aMQHopttqYGtadnEYgbBpmHAnU6BaWy1cOGNne3tGzW2i/DvjOylPexnLbtnC3su9omcJ0k8ORXqXQraWii7EQ3tU7G18DB8wuZdvQxJo1IxzOEmLk/mkN7vIOGlUiQZIcNRJylNy2B0vSKo/rKhbhww25bOgB5rOqPcHOcWtxBkeyRY4rDtcgs2rv2oMU0nxoYfwHBuSp7X0nILpYQcOodPvcWg6qcl3A6KntJL22Zdnwni38Sjp1payW0zbLCcgDnLlzLulnaBj3Y4DMETZDQ6V+yDAjmBpzEozQWdDUpNls06ftO90zGF3O6xTsrYJwMjE+Y/i2qNeShf0rFiMM9qbjnos3Zt9OjKR2tbX6/8A98+aVxGpUXdq3U0l0wLu4i0u/X1VfaN3gNnE0mHEWv7NWUVLai+YZq73uJOnipK0hjzkA05AGey7u4x5JpxDIhp7mYA4iSS8mYiL1chHILN2ndcOp3ddwzIizWv4cF02zU21Peqyb2baSXHQfidrwVr/AKbxOpgNJGIklzSQIbhFjzjyVp+h5GVuHo20UhjcXH2mjRsmQPripd77oY9rWuxPBxy0Bo9lhg5iBJC6TdnQus6myTgMD2oMcsOiubT0LFMB9SqSRLYAgHFGZ8EsXdizOFp9HjAdiLQZPa4EZwDwVvZ+jrH5VKpy9mlOQgXDj6rv9ybnpCGYASB7RvMW1yXQM2RgtCvD2T1GeZ7t6BdaxrsREtHtNzkTo75q6f6NqlofTsWmSC3IydPBeihoGVkL6oGZAQ4RF1JHkG17Kab3scJwuI7MkSDBgwOCGns7iJgxxkfIrd3vUIr1DiEF5jhBJ1y1VOpVdEmDPK3rquF6Ztkymdif8LvD+ah7QN2kfl53V7G4ZtB1MkD5KLr59pre6SfXElY7I2nKc55fXHzRgcC4cvoqX7XTywN+vFRdc3QNHLEUsq8hkDT6WlruxU7IuOyARx0lSnpdUEfeO4+yT5wFbfAFhPLL+QUTwIggeZP5ruj9YkqxOR8Db/kV39MnggF58Wn9EFTpk4mOsZPcE/Vg+74yZ89FGdgBF2ko+ZH9UHQfiTD/AOsnCxNLxa1OzpfqW0TNsgPK6r/1VSNob4tB9VG/cVM+62P4RF+7VP5fG/xF0J/sabell/7Ol6+Viif0rbJ+6ZHeZ85WMdxUzcBgA0w285Sqbop6Nba5z4cE/k8f6h0Z/sadXpLTfA6psSCYcbwVM3pJSAgUhaB7Zy/PRYQ3bTyNMC/DTvAWk7YKGCk17+yx1M4GucWHtdpzm4BeMUmTKa5+J+AcJ/saDN8svFHIF3tnIDO+eiCn0go+9ScNJxTz1CrbQ1tQNHWvINOq01HOc44nVQ4mIJAIs0TbIxcqttdADZzTZVqk4KQAk4W4age+xkY3HES7IAAA3hV1eH0LHk9mrX6SbPYBjncRMRlEWMo2b9pBocWPAJIHbaTzIbGWkqg+rS6wm5a2qS0GmDiD5xvdGYGbWT7rBxnO2Ohh6jFVaQyqcf3Lu01xp3IPugNPMzkJVZ8DJrl9my7pBSBBFJx/xtGXeOEqX+uqJthqCJ1afyzWKys3FSdiYxtN0Bpb7TRhLH1C28ziLgATcAWCi3nvIk0zHWAU8JLnua8u6x5L3HC6xEHDeJibJ5cHsH1TZrbRs1Utb1j6dySS2dCBkZzha4r7M52FtUkuIAhvHheFyezb3DRRbUa1zJpEw2S2+Kq9/ZvmW4QTIANoEhR31TxUyWmn1bi0DDJLLRUqFs3nGSACbtAkZOuH2GXKdDW2miACKzom3Z4C8tBymL8Rysw2qkf++BP4HG8zJHFYGy7dSHUh0kNqOxfdH2Th7bvwwLNueQRbNvqiXUndW5uAlrWOZZwAljqrxxdmb3PAWePD7/0WfL6NwbJs7pLq8nhhcALQNCEzd3UDnWY6wzxfOLWWGd9NNbrHuxScwx5aD1fZdMEuaHYRqTBMGZM9Pf1Npe6ZlwxzScOsaGyW0xhsHOIBJw5TaYQ+Lifn/Q6nJ6NX+pKBNqlOOBeeVr2/mgfuKmCbs8KgPKNIVBvSbZg2HGwp0yZaQXVWhgwTm1sAgnWXclXr74pPqO6t2IEk2aWxJJDYI0tlZT8fjH1Z+jeO4GmCBTjnUaJNryHeiLdXQIlrSSwZkwcRN5gwsenWFri/Fd5uXa2taAXNEgRcKJccF2KjOUu6KlL+j9h9okjlA4clo0uhWzgEGm0yIJIvfO+ngtgbW34m+YVTat/0mC7p7ll9sTXbJ6O66bQAG2GXJWGsAyAXM7V03aPYZi5kgLK2rprVe12EFtrFomRrfTwUS54oeLOx3lvJtJjnOcAQO88uyLlcpt/SalUbFSo2AQfZcIOmkrlau14oLnCcrzfleZUbW4si095/JZfId9h40dTsnS3Z6ZltVnC+MxPhbvW1Q6SsdnXpCQCIub5W+o1heaVKDZhzBfOBItzjO6lwlghrcQzyFuIHNV136Fid7vHpJSAcBVe50G4s2cswIz5rmX70eQDiLr5i/wCyxdoY+BhwNJuJIE8QQbfzUjQ8QXBonItI8iZ+XFZycpbZS1ot1tsMxMZ5tdN+7JEASPXwm3BC+pwxGNBf5lA/aM5DrZgsOn4piFNDLDWA5zwyjhxKkOyt0I8Zv5fWahaA9sh4PKBn43lDi8TraTE/XkU6AOru4SPQAmL55GB4ovsUWsqz9tgQ5xBnT5JHbSMsX+k/NKkxWalPftNwIYe8/wA0RpucJz5Ai4SSUeaNu6ApuvhcNM7eSlrVS3IRxMac8kkk7EkVqxbMmfANHnN1VIE2aAJ5d/zSSUZAyWm5mRJ43CHbK7AQYmczH7cT6Jkk70KwHbZhPZZTcDnin8h6Jqu2B5BgMPC/oT5pJIydDaoju02AI8xPgVC+k+chlYC/7pJKU9g40MKL+BGpJvOXh/NTNPISOMa8p706SbewxSRGawJ92dYj5qNpdJkfwxEeN/kkkhkLYVR1hizA7uOoIuOaFj5MSB4QOWeqSSPAn3CfXsBJtn36o+tjIT+XcNUkkpOthHbE2sTaD4C47wg+0RMN1tpygJJJWVQmVyR2mxn358dc0numYGUZfzSSViBpF1rDjly4HuUgqGDI+vDJMkh6EiQ1ieQygm+ngoa1edSfMeAOuSSSdAAKxHHuBIt3E31QirU0IwzebmLZglJJNC8hPxkdm8csvQoWVXzcGByidciOfqkkqrVgSM3mW8DxJ42OSk+1lws2Taw7tckkkuwR2yhWY4ukz/iB01EOHNWWbYBYiBGV/HjrzSSVBWwhS7PZENN9ADmb/XDipnsfniIjnbXWPmnSSYxzRgTlrxOWfAA3U9Klnn/l1nTujlonSVY7ER1aRIFiQNQ4gnwQHCIBa8GPjcPkUySEhN0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248" name="AutoShape 8" descr="data:image/jpeg;base64,/9j/4AAQSkZJRgABAQAAAQABAAD/2wCEAAkGBhQSERQUExQVFRQWFxcYGBUXFxsXGBgXGBcYGBcYGBcaHCYeGBwkHBwYHy8gIycpLCwsFx4xNTAqNSYrLCkBCQoKDgwOGg8PGiokHCQpLCksKSksLCwsLCkpLCwpLCkpLCwsLCkpLCksKSwsLCwpLCwsLCwsKSwsLCwsLCwsLP/AABEIAJgBTAMBIgACEQEDEQH/xAAbAAABBQEBAAAAAAAAAAAAAAACAAEDBAUGB//EAEQQAAEDAgMEBwUGAgkEAwAAAAEAAhEDIRIxQQQFUWEGEyJxgZGhMkJSsfAUI2LB0eFy8QcVM1OCkqKysxZDY9JzwsP/xAAaAQADAQEBAQAAAAAAAAAAAAAAAQIDBAUG/8QAJxEAAgICAQQBBAMBAAAAAAAAAAECERIhAxMxQVEUBCJCUjJhoZH/2gAMAwEAAhEDEQA/APRExSTLsPMoRSTJkWFClNKRKZFhQ8pJpTpBQkkkkgodMnSQFCCdMkgKHTpgEoQOh0pSCdAUIJ5TFIoChJFJJIdCTQnTICh0imCSBDpgklKY6ElKUppSCh0pTSlKAoSSaUpQFBSnlBKUoCg5SUb3gCSYA1WdV38y+E4oz+aTkl3Got9jWlOCueo9JATN4sQLSATE/tyW8yoCJGSUZqXYbg49yUFOqu0bW1glxA4Trp+YVNu/gfdciU0u41FvsaBTSnQErUgeUyaUyQDkpFDKSQDpIZToAIFJDKUoAOUpQylKAClOglPKAClKUIKSACBToZSlAw5SCGU8pDHSlMSmlABSmTSkgB0kKUoEFKaU2JNKAClKVE+oAJJgcUUoGFKUoZSSAKU0qGptAbzPDlxVDad+NYwvdhw3i5mcoIiZngk2kNJs1C8BQu25gMYhP7LhN4dLhUxhrSMUAuk5WyHn5rNo75wm7ouIi3fbI9655c9PSN48Da2dlvPfbH4m2cz2XXjiJnSM/Bcq6sG1ThOIAnDERE56AaLM2vbKri4Ey1xmI5zc/WSr1Hy9zWlxgCDbtcb5AT8lnKWaNYQw7nRt3niESJBmwj1Geq16PS5jcOJ2ViBfxsV50Nrc22mfdOnfkpdl2mQS487gX/ZZKM4PJM2cYyVUddt3SU1qhdcU/dyFp1zk/qpW7yZFmug945ceS5drS8GDoCP0Q0Ba+EnmT+SMm9i6aR7LiTFyGExC9U8wdMhlIhIApSlAkkAUpYkKaUAFiSxIUpQARemxJpSlMQeJLEhSlAB4k+JRylKBkgcnxKNIlAGTt3S6jSqvpEkuY0F0aScucAgnhPfGtsm1B7GvGTmhw1sea8e6Y7vq7Ptb3E2quc9rheQ43BGkZXXf9B6mKgHWAhrS0AgBzZBIniMOVrKLeRaqjpy5IlR4kiVZIcpYlxe+emVcVX0aFGC2fvKgMSNQMiPFUzte2VgMdfABpSbhm2p+s1GXhGmFK2zvn1Q0SSAOJMDzKqM33RLsDarC4zkZyE3IsLcSuB27dQI7T3vOpc4lWdw7KGNc1t4OXkbJ1Jk3A6ffu3PcyNneWuxXdkIg6kGbxkgo7xrYGgxIAaXAYnE6m8C/dqs51ciIJ/Sc/RTtqPLQ6SQZ17pNvBDjW2wUrVJAlj3ODnuc+DNzIBubNyFp00WhQ3k8EWkeJy9Z7p7rqoyp1mKQQ4dqRkYzJByIF1UhuEnEbEgc+B5HJDimGUkdLR3gxxDZAcfd1ykxxVguWD0d2q9Rsz7JE566+XkrW/K7BRcXmwE5xcER6wp2u43T7HPb56UMY77s9ZeCZAJjNtzBH7rit8dIHVXy73bRnz8U227zYA8e250yB7IIygmZv+fFZlfaobBAJN8p9dFjLZ0QjWzQo7eLmOFjr+iCrWxHgPly9ZWC7aSTkpGvcbRlx1U9LybKZ0VHeHK2Rd+fgrGz7bJsb8PInzWHsz3SJHyyjP5K3stISXNBBaddb5H9Vzy40jVOyTbi4umQG3A5CXOM+MqrSOXfqeX16I2bN1tWGkhzh7OXER5ceJVpuxYbYgT7Ri4jI+IK1vRFbLNNwDThBnIR6juibon02vM4Y5CQBbgCkx4bmDbM5Dw15JxtI0JjS6wTd2jSj1/EhLlUJ+pUZeV7GJ4uRexJsSptrHip2YiJAsk1Q07JZSJVfrzyUjKkpUOwpTFRmsEhUBSoLJQUyHEnxIGGkhDkg5AEkpSo8SfGgQcpIMSWJMYcrO6SVy3ZazmktIYSCDBFxkQr0rnulQksiMjY5ZjRROWKsqKt0cFR3tVe9rnNFV4IAc8F9s9V7Tu7ZWnZqbsOFxptcWiwDnNBIA0uTZecMq9/hkvYuj0/ZqMzIY1pHAt7J+S51y2zo6WjnSE0q1vioDWf3x5ABUca6ltHK9OjH6Qtl9OfhfbxYvP+m+96lIsYwlrS3E4ixN4idP3XoO/h7B/iH+1cR0n6Ov2lzHMc0YWkHFPGRkFSWhJpS2Veh+8n1WvbUOLBBBNzDp18F0mxvImBYnxyWL0c3E7Z8Ze5pxgezNoniBxWxszru71S7Ck03aLLiuO6Zb3r0X0xTqVGsc11g4gSHmY9F1r6i4z+kCqD9nHAVPV4KmRXH3Lv9Hu/qr61VtWo9w6p8AuJANhx5roq+0Xvr4emS4PoI+K7/wD4z/uautr1U0kg5G7NTcm8BTfUcQSBTJMcnBcpv7pdjc5oBqNMQXxOckN5fpopNt3w6gHEGC5rmc4N7RkbZrg6tYknvlZyVs1gtFzeBIIgyTwMyTeeWcQourIMOBynhnkqbKxBVo7Y4wSdI8rx/NKjY2d29Hi9nWAg2BJzDc4xcybQhobuBe3GCxr5Aw37QALT45X/AJZ9De72OxNMGIsM54jVBV2qo50udeQRGczyyUtDVm7soLCQSLg555we7XwKgftTsfYi4AOo4a6RCqbG+o50SXOIsMySBb09Aio7Pn2rgExYX4eqww3bNlLRepktJIJxDM635j0urv2kgTYG02kzN7zf9ln7LUaAJJiYKkrYg91pvmfLxWTVumaJ+UbLawc4FzQ4C19RrZBtO7wD2D2TeImPHVUdgqESCbnz5haO10A50h5by4LnksWaraPSHbQfhPp+iH7Q74fkk5xQ4yvfo+byYzqrj7qAufBEkA6SpboXEoFbDbtEWwf6inO0n4R/mKgL+aKVOKKzYXWGch6lMah4BMShCdE2yQVTySxu4oE0pUPJkhqO4pxVdxUWJLGnQWTda7j8kusPFQkpEooLJ+udxS6w8VCCkHIodk3WnisbpDJwGdHfktPGsjf1WA0xNzlfgsuVfazXhbzRktfe69r3I37u2uA+JpMleGsrScivb9w1JpN/hp/8TF5/k9LwctvZ0Vqlz7R+apl3P1VvfZivUz9orPxd/kvSh/FHlzf3Mp73eex3u/JZ0q7viMLT+L8j+izS6FQeB3FR7M8S6craSmqPUNJ1z4IYInqVwCBxyVfaGNcRiYHZxIBj0RhxOsqGrtTGntOaOEmPmpLAbUa0kBgHcALeQUFfab4cJGv0U52+n/eM/wAwTupYrzET8kmy0jK3lQD2mYmNdNVyNfZyDcW0PH9V3NUKhtOzBwghZtm8TjnUuHikxkjlK3dt3V8IzgdwCwRVhCdmnYna0RCd7rDgDPmrOx7E5wD4ETl5/srFTYfAXsoclZaRTo1xEZmZnwII+SlcJJtHctTcXR6pUDn0gHFmEupugYwZBgmwNldpbgx1BTLKlOsQMIfYE6uxAQQLSPWUmKzBZVMQBNwJjPwXQ0Nl6yOyXRm0WdIFzbuVTc+6zV2xlNjCMDgXh0Q3A77ydCAQY7wvQaNGhsjjJLqj8mtaXPjk1t4nU8FDhbCXLSpHIHc/VNc4SQBeRBkwbTnmR4c1DUrSe0DOXZEjzhdZs+z0qxlzXsaB7BnrXXcSSPcZfx4jV9s3SHuljurbHs9bhy/CwOAtGuiiXHF7sUeaS1R0Lhy+vNCRqfmmMAXgfXegNZnxDzC9Q8egy8cvNIvUJ2pnxDzQfaWgYrxxCkeyxj+pTObwnzVeptEZzrrwz1UQ28c7GM+HcUAky5bX1TTwUFethIHF0Zk+6T+Sh2neAbOVhx7/ANPVKxqLZdL4+v2SNT+Szm70F7jIxY56D5/5SmrbykDDnraOHHmR5otDxZot7/rzTnunxWZQ2o2JkiJNxyI4cR6oBtznMtMtLpOL4S+3+k+nFGQ8GbAceCB1aNPX9lkNc8Om1i7Un4+P8PyRvcbCW9km8cS8ceA9UWGJqDaRxHH2pyzRCqOPnKwmA4D2vdPDVuI6cSVouYZjE6JjIatngiwxLfXt+IfXisbpNtAwsgg3PyCsspk+9UmxthmZjhwVDfmzAsGJxcMThBAtHcAsuX+LNuFfejF2WscS916OmaLf4aX/AA014ds1FocLDyXtvRUAbO2Phpf8NNecns9NnM9IKwG0VAT73HkLLPNcZTfh9FWOlRP2qpBcO02wA+Fp1afmsVrnGoO26cDzkwe+Bw5L04P7UeVOP3MPe9QFgEiZnTKDzXHb26WNoVMBpl1gZDhF/BdLvhzgWgvJBvk3QgaDn6LzTpbIrm8nCL65uGncnZUI7pnXbo3+yu15LQzCfeOc+AVhtcXMiFy3RZgNOoZI7bcgO/VbWzFxBGKCSfdBzvkhMJRV6NHr28R5rk+mkF1OPhI8iFsua63avBN2hYXSeg8uYMwA7KBwzuhvQ4RpmBQs8d4+a9JquB1C83FCCJIH+IHXku8ZVFpeADrgi0xqe+6nJGsotvRLVaFC5iq1N80wAcYvpgvPgfqVV2zpCyOySbiBgI1GsqG0y4wdF57QuFe257yumqb6JJhsXgAj1N+KyhQMmQ31N58Uk0i8Wau5mzRb3u+ZVh1EAqjstV7RHPQRx5/UKagXlwEOJn8iNFm6LSZ0/QygfvC0AkNGeVyYkarR6RbrrPpY2kdZSJe2ABkJIzvMC3Jc5sNXaaU9XScJAk4XZDuVw7btbxBpPuYkz7JF4nXmuDki88lX/TqjuNFboiXVaz8Lg01G4nEDucQJyufKV2tDddNk2Em5PHvP7rht2dH67Hh1ORh7NyNOyZz0hdRR3TWd7Tmt7iSfkFHK03aLUfZqYWDQf5gpBVp8vP8AZVWbJhFzMZyFZZs9s45LDJ+h9NLyNvAmG2uXszy9oH8lnbTXqP0px2h73xFn5eCv7USTTFvbbodJPFUqbLMyuSdRnVK+kkfPRRTrbPUwl0MyNrwAx8AN7NtfPwQVaL/ZIZDScj+MC3Y+rrQcR1J/gcfOoo9pZd/8R/3tUl2yttVN+JvZYYe73naEt+FE2hMA0qVyDmYtUI+Dw7grVZnaGXtO/wB6VM9pmf1WTErMd9MhjXCnTiKb/MP/AA8PkM1ZfQId7LBA+LOWst7Himq3okf+Fv8Ax1Cre0G7raDWNGKUUylvF5DScIs9k9ri9x+AcVbqMORptMke9+Kl+D6lV96/2dTL2m6zkXFXQZI/iH/4niixUZwDi0AU2j3cz7rZt2coaR4oeoP3gwM9p3vG3ZqG1u9XqdPsuvk559Kw/JOWDHnm468PtA/RDY6ZBUlzwcDY+8tIP9/+H6slUdMfdi5dAkAWNU37Kka4ACxN32twqcT+JFTqyKentm7m6tfz5hS5r2X036K1VjhAwNyd7wv2ADNsrgju8VfpvJc09W0gn4gTAaRGXryCo1NpyOHR+eRs0ZidB6oqO8XkNjq+zc5yJkCROv5LN88F5LXBN+Cy9xD6R6vObYhnDj+RWZvx7nUwAyJrVRmOLrZ8kO0bwfipTUYL6yAOy4SYaTmfVR7ftIDWkVA772ocIDsnYiHAloz/ADWU+eL0jbj+nlHbMigyoHCQM4zGk8+S9u6HbQ47M37uY6ttnNABFKmJzyXj1Cu0kGCO0dDzysvY+gZH2a2WKn/x01z3s6X2OW6b7WBXrAtDTjp5vYNGH4pyXN7fv+kC/Q9S4CHsuS55ABDv3utP+kbcZqbdWfhef7PJriP7NuoaQuLr9HXBxHV1CYmMD+J5LpjzKqOd8G7MrdO0kPkgubEXNsxzjRQ732N9V+JrSQRxFoJM581vM2AMaGmlXac8XVc+boFlYpbipENxVqrTqIZEEWIOLwI0T68UV0W3aMXo9UFJr21GG7gRBGk8Sr2zbxAjMDE4xOmJ0C05Qru0dGqbILn1nCTdpYcpmIcfqVRZuimXOEVoBPanO9XSOXHQpfJi0HxnYLdsBBkD3shGc8+/wI4Khvch5mcu/QEZ3+ELWobnpkHFTqh3a94EWJi0cM0n7rojFDHEQ6CS6xipwEHIeST512KXA7OWOycgdM+Z58kO07Q45xMcJvC6z7FsuI9gkCpHvZTUtE/w80Dtn2fsxSkTBMO/Bx1uUddeh9J+zmNkf2fPlqdEq57OZzGvNd3uRuzt2YB7KeItcZc28l7iBlyGqk6SVKB2dwbgBkRDQBZpOccQFHyfuqi+hq7PPqVF5yDjlkCfyV2nu2sY7JEzciBmdT3FdgzbGgm9scxP4dPVRirkOsEAixji79fVS/qJei1wr2c9S2erTcJE30aHfMLotl35hfT6ujqSQ5jQJ7UQ4AHI/JAGs7Mlgu6YPkrWxdXjbeb6DmP1KzlyNrsUoJdmbtLpU4sLupAcC0YDIkEGXAxodOarVekFZ9jQo+Jv6KUMZJtPMi/yRM2amfcHd+i5nJsdV2KFLbnQRhDSXEy0k3PIqUbXUEy4nvE+Q0WkHs+G3gj60DQDnCzpl2Z7a1TTFmL3JVtmz1HCS6p5BSN2gzl9Z2CkxnRs/qmoksLaRBp/x/Jr+azKJ7NO3ut0P94tPbW4nU4x2cbiPhdlZAzcNQwGirYBtxoLg5Bes/rOM8pfTSSMyoz7sjPsDjrVKKtQu+3vcf8AyMWu3ovXy7IsB2g3IEn4lMOjNTM1qQuDEOOQ5FRL6p/ijSP06/JmS9hLhAkYnZSffnh3qGk0yyzrDkMquLUjRbjt0ERFVhIJP9kczOpfzUX2V7QA2qbA3DY8bOzss5fUcn9ItcEF/Zz1RjmsAwyTTDc9RTqcArjNic9pdgNwzjqG93D1VjadmrOiIcRqWknIjMujIotm2XamnRrRh+AezET2TOSyfNN/kXHjgvBS2zd7zTqgNJvNpd7s8+JVyh0cqOuGuALo7RI0GhPADyR7xG1Fjj1hdiIsHZAiLwz5Qq7aVYtHbOh9s2tyZz9FDy8yZprwi0zoc10Yq0dt0jrOGM5Ann5lKj0M2bEC5xIxVQcJcTn2L90qFm7qkAlziASYFZ2s8G53Tt3U62IOiT/3Xg30ylWn/Yiy3cOxfdh1N7rkXdhtfhneE+z7l2MYI2ZpkE9p7zlCpVd0iGg0TF5+9IzyFygp7mDS37kwAZiobm2uMJ3QGzRo0m4MOzUhb+6aeGrgZ/dBRaCGfdM1t1dO+f4FRduppwA0HGAbCo13/wBvmgpbEBhH2ec5nD/78UZBQW1kgUy2nTaesbfq2T7URGDmszphtrnUmMlhcHzgY1uLJ14aMQHopttqYGtadnEYgbBpmHAnU6BaWy1cOGNne3tGzW2i/DvjOylPexnLbtnC3su9omcJ0k8ORXqXQraWii7EQ3tU7G18DB8wuZdvQxJo1IxzOEmLk/mkN7vIOGlUiQZIcNRJylNy2B0vSKo/rKhbhww25bOgB5rOqPcHOcWtxBkeyRY4rDtcgs2rv2oMU0nxoYfwHBuSp7X0nILpYQcOodPvcWg6qcl3A6KntJL22Zdnwni38Sjp1payW0zbLCcgDnLlzLulnaBj3Y4DMETZDQ6V+yDAjmBpzEozQWdDUpNls06ftO90zGF3O6xTsrYJwMjE+Y/i2qNeShf0rFiMM9qbjnos3Zt9OjKR2tbX6/8A98+aVxGpUXdq3U0l0wLu4i0u/X1VfaN3gNnE0mHEWv7NWUVLai+YZq73uJOnipK0hjzkA05AGey7u4x5JpxDIhp7mYA4iSS8mYiL1chHILN2ndcOp3ddwzIizWv4cF02zU21Peqyb2baSXHQfidrwVr/AKbxOpgNJGIklzSQIbhFjzjyVp+h5GVuHo20UhjcXH2mjRsmQPripd77oY9rWuxPBxy0Bo9lhg5iBJC6TdnQus6myTgMD2oMcsOiubT0LFMB9SqSRLYAgHFGZ8EsXdizOFp9HjAdiLQZPa4EZwDwVvZ+jrH5VKpy9mlOQgXDj6rv9ybnpCGYASB7RvMW1yXQM2RgtCvD2T1GeZ7t6BdaxrsREtHtNzkTo75q6f6NqlofTsWmSC3IydPBeihoGVkL6oGZAQ4RF1JHkG17Kab3scJwuI7MkSDBgwOCGns7iJgxxkfIrd3vUIr1DiEF5jhBJ1y1VOpVdEmDPK3rquF6Ztkymdif8LvD+ah7QN2kfl53V7G4ZtB1MkD5KLr59pre6SfXElY7I2nKc55fXHzRgcC4cvoqX7XTywN+vFRdc3QNHLEUsq8hkDT6WlruxU7IuOyARx0lSnpdUEfeO4+yT5wFbfAFhPLL+QUTwIggeZP5ruj9YkqxOR8Db/kV39MnggF58Wn9EFTpk4mOsZPcE/Vg+74yZ89FGdgBF2ko+ZH9UHQfiTD/AOsnCxNLxa1OzpfqW0TNsgPK6r/1VSNob4tB9VG/cVM+62P4RF+7VP5fG/xF0J/sabell/7Ol6+Viif0rbJ+6ZHeZ85WMdxUzcBgA0w285Sqbop6Nba5z4cE/k8f6h0Z/sadXpLTfA6psSCYcbwVM3pJSAgUhaB7Zy/PRYQ3bTyNMC/DTvAWk7YKGCk17+yx1M4GucWHtdpzm4BeMUmTKa5+J+AcJ/saDN8svFHIF3tnIDO+eiCn0go+9ScNJxTz1CrbQ1tQNHWvINOq01HOc44nVQ4mIJAIs0TbIxcqttdADZzTZVqk4KQAk4W4age+xkY3HES7IAAA3hV1eH0LHk9mrX6SbPYBjncRMRlEWMo2b9pBocWPAJIHbaTzIbGWkqg+rS6wm5a2qS0GmDiD5xvdGYGbWT7rBxnO2Ohh6jFVaQyqcf3Lu01xp3IPugNPMzkJVZ8DJrl9my7pBSBBFJx/xtGXeOEqX+uqJthqCJ1afyzWKys3FSdiYxtN0Bpb7TRhLH1C28ziLgATcAWCi3nvIk0zHWAU8JLnua8u6x5L3HC6xEHDeJibJ5cHsH1TZrbRs1Utb1j6dySS2dCBkZzha4r7M52FtUkuIAhvHheFyezb3DRRbUa1zJpEw2S2+Kq9/ZvmW4QTIANoEhR31TxUyWmn1bi0DDJLLRUqFs3nGSACbtAkZOuH2GXKdDW2miACKzom3Z4C8tBymL8Rysw2qkf++BP4HG8zJHFYGy7dSHUh0kNqOxfdH2Th7bvwwLNueQRbNvqiXUndW5uAlrWOZZwAljqrxxdmb3PAWePD7/0WfL6NwbJs7pLq8nhhcALQNCEzd3UDnWY6wzxfOLWWGd9NNbrHuxScwx5aD1fZdMEuaHYRqTBMGZM9Pf1Npe6ZlwxzScOsaGyW0xhsHOIBJw5TaYQ+Lifn/Q6nJ6NX+pKBNqlOOBeeVr2/mgfuKmCbs8KgPKNIVBvSbZg2HGwp0yZaQXVWhgwTm1sAgnWXclXr74pPqO6t2IEk2aWxJJDYI0tlZT8fjH1Z+jeO4GmCBTjnUaJNryHeiLdXQIlrSSwZkwcRN5gwsenWFri/Fd5uXa2taAXNEgRcKJccF2KjOUu6KlL+j9h9okjlA4clo0uhWzgEGm0yIJIvfO+ngtgbW34m+YVTat/0mC7p7ll9sTXbJ6O66bQAG2GXJWGsAyAXM7V03aPYZi5kgLK2rprVe12EFtrFomRrfTwUS54oeLOx3lvJtJjnOcAQO88uyLlcpt/SalUbFSo2AQfZcIOmkrlau14oLnCcrzfleZUbW4si095/JZfId9h40dTsnS3Z6ZltVnC+MxPhbvW1Q6SsdnXpCQCIub5W+o1heaVKDZhzBfOBItzjO6lwlghrcQzyFuIHNV136Fid7vHpJSAcBVe50G4s2cswIz5rmX70eQDiLr5i/wCyxdoY+BhwNJuJIE8QQbfzUjQ8QXBonItI8iZ+XFZycpbZS1ot1tsMxMZ5tdN+7JEASPXwm3BC+pwxGNBf5lA/aM5DrZgsOn4piFNDLDWA5zwyjhxKkOyt0I8Zv5fWahaA9sh4PKBn43lDi8TraTE/XkU6AOru4SPQAmL55GB4ovsUWsqz9tgQ5xBnT5JHbSMsX+k/NKkxWalPftNwIYe8/wA0RpucJz5Ai4SSUeaNu6ApuvhcNM7eSlrVS3IRxMac8kkk7EkVqxbMmfANHnN1VIE2aAJ5d/zSSUZAyWm5mRJ43CHbK7AQYmczH7cT6Jkk70KwHbZhPZZTcDnin8h6Jqu2B5BgMPC/oT5pJIydDaoju02AI8xPgVC+k+chlYC/7pJKU9g40MKL+BGpJvOXh/NTNPISOMa8p706SbewxSRGawJ92dYj5qNpdJkfwxEeN/kkkhkLYVR1hizA7uOoIuOaFj5MSB4QOWeqSSPAn3CfXsBJtn36o+tjIT+XcNUkkpOthHbE2sTaD4C47wg+0RMN1tpygJJJWVQmVyR2mxn358dc0numYGUZfzSSViBpF1rDjly4HuUgqGDI+vDJMkh6EiQ1ieQygm+ngoa1edSfMeAOuSSSdAAKxHHuBIt3E31QirU0IwzebmLZglJJNC8hPxkdm8csvQoWVXzcGByidciOfqkkqrVgSM3mW8DxJ42OSk+1lws2Taw7tckkkuwR2yhWY4ukz/iB01EOHNWWbYBYiBGV/HjrzSSVBWwhS7PZENN9ADmb/XDipnsfniIjnbXWPmnSSYxzRgTlrxOWfAA3U9Klnn/l1nTujlonSVY7ER1aRIFiQNQ4gnwQHCIBa8GPjcPkUySEhN0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250" name="AutoShape 10" descr="data:image/jpeg;base64,/9j/4AAQSkZJRgABAQAAAQABAAD/2wCEAAkGBhQSERQUExQVFRQWFxcYGBUXFxsXGBgXGBcYGBcYGBcaHCYeGBwkHBwYHy8gIycpLCwsFx4xNTAqNSYrLCkBCQoKDgwOGg8PGiokHCQpLCksKSksLCwsLCkpLCwpLCkpLCwsLCkpLCksKSwsLCwpLCwsLCwsKSwsLCwsLCwsLP/AABEIAJgBTAMBIgACEQEDEQH/xAAbAAABBQEBAAAAAAAAAAAAAAACAAEDBAUGB//EAEQQAAEDAgMEBwUGAgkEAwAAAAEAAhEDIRIxQQQFUWEGEyJxgZGhMkJSsfAUI2LB0eFy8QcVM1OCkqKysxZDY9JzwsP/xAAaAQADAQEBAQAAAAAAAAAAAAAAAQIDBAUG/8QAJxEAAgICAQQBBAMBAAAAAAAAAAECERIhAxMxQVEUBCJCUjJhoZH/2gAMAwEAAhEDEQA/APRExSTLsPMoRSTJkWFClNKRKZFhQ8pJpTpBQkkkkgodMnSQFCCdMkgKHTpgEoQOh0pSCdAUIJ5TFIoChJFJJIdCTQnTICh0imCSBDpgklKY6ElKUppSCh0pTSlKAoSSaUpQFBSnlBKUoCg5SUb3gCSYA1WdV38y+E4oz+aTkl3Got9jWlOCueo9JATN4sQLSATE/tyW8yoCJGSUZqXYbg49yUFOqu0bW1glxA4Trp+YVNu/gfdciU0u41FvsaBTSnQErUgeUyaUyQDkpFDKSQDpIZToAIFJDKUoAOUpQylKAClOglPKAClKUIKSACBToZSlAw5SCGU8pDHSlMSmlABSmTSkgB0kKUoEFKaU2JNKAClKVE+oAJJgcUUoGFKUoZSSAKU0qGptAbzPDlxVDad+NYwvdhw3i5mcoIiZngk2kNJs1C8BQu25gMYhP7LhN4dLhUxhrSMUAuk5WyHn5rNo75wm7ouIi3fbI9655c9PSN48Da2dlvPfbH4m2cz2XXjiJnSM/Bcq6sG1ThOIAnDERE56AaLM2vbKri4Ey1xmI5zc/WSr1Hy9zWlxgCDbtcb5AT8lnKWaNYQw7nRt3niESJBmwj1Geq16PS5jcOJ2ViBfxsV50Nrc22mfdOnfkpdl2mQS487gX/ZZKM4PJM2cYyVUddt3SU1qhdcU/dyFp1zk/qpW7yZFmug945ceS5drS8GDoCP0Q0Ba+EnmT+SMm9i6aR7LiTFyGExC9U8wdMhlIhIApSlAkkAUpYkKaUAFiSxIUpQARemxJpSlMQeJLEhSlAB4k+JRylKBkgcnxKNIlAGTt3S6jSqvpEkuY0F0aScucAgnhPfGtsm1B7GvGTmhw1sea8e6Y7vq7Ptb3E2quc9rheQ43BGkZXXf9B6mKgHWAhrS0AgBzZBIniMOVrKLeRaqjpy5IlR4kiVZIcpYlxe+emVcVX0aFGC2fvKgMSNQMiPFUzte2VgMdfABpSbhm2p+s1GXhGmFK2zvn1Q0SSAOJMDzKqM33RLsDarC4zkZyE3IsLcSuB27dQI7T3vOpc4lWdw7KGNc1t4OXkbJ1Jk3A6ffu3PcyNneWuxXdkIg6kGbxkgo7xrYGgxIAaXAYnE6m8C/dqs51ciIJ/Sc/RTtqPLQ6SQZ17pNvBDjW2wUrVJAlj3ODnuc+DNzIBubNyFp00WhQ3k8EWkeJy9Z7p7rqoyp1mKQQ4dqRkYzJByIF1UhuEnEbEgc+B5HJDimGUkdLR3gxxDZAcfd1ykxxVguWD0d2q9Rsz7JE566+XkrW/K7BRcXmwE5xcER6wp2u43T7HPb56UMY77s9ZeCZAJjNtzBH7rit8dIHVXy73bRnz8U227zYA8e250yB7IIygmZv+fFZlfaobBAJN8p9dFjLZ0QjWzQo7eLmOFjr+iCrWxHgPly9ZWC7aSTkpGvcbRlx1U9LybKZ0VHeHK2Rd+fgrGz7bJsb8PInzWHsz3SJHyyjP5K3stISXNBBaddb5H9Vzy40jVOyTbi4umQG3A5CXOM+MqrSOXfqeX16I2bN1tWGkhzh7OXER5ceJVpuxYbYgT7Ri4jI+IK1vRFbLNNwDThBnIR6juibon02vM4Y5CQBbgCkx4bmDbM5Dw15JxtI0JjS6wTd2jSj1/EhLlUJ+pUZeV7GJ4uRexJsSptrHip2YiJAsk1Q07JZSJVfrzyUjKkpUOwpTFRmsEhUBSoLJQUyHEnxIGGkhDkg5AEkpSo8SfGgQcpIMSWJMYcrO6SVy3ZazmktIYSCDBFxkQr0rnulQksiMjY5ZjRROWKsqKt0cFR3tVe9rnNFV4IAc8F9s9V7Tu7ZWnZqbsOFxptcWiwDnNBIA0uTZecMq9/hkvYuj0/ZqMzIY1pHAt7J+S51y2zo6WjnSE0q1vioDWf3x5ABUca6ltHK9OjH6Qtl9OfhfbxYvP+m+96lIsYwlrS3E4ixN4idP3XoO/h7B/iH+1cR0n6Ov2lzHMc0YWkHFPGRkFSWhJpS2Veh+8n1WvbUOLBBBNzDp18F0mxvImBYnxyWL0c3E7Z8Ze5pxgezNoniBxWxszru71S7Ck03aLLiuO6Zb3r0X0xTqVGsc11g4gSHmY9F1r6i4z+kCqD9nHAVPV4KmRXH3Lv9Hu/qr61VtWo9w6p8AuJANhx5roq+0Xvr4emS4PoI+K7/wD4z/uautr1U0kg5G7NTcm8BTfUcQSBTJMcnBcpv7pdjc5oBqNMQXxOckN5fpopNt3w6gHEGC5rmc4N7RkbZrg6tYknvlZyVs1gtFzeBIIgyTwMyTeeWcQourIMOBynhnkqbKxBVo7Y4wSdI8rx/NKjY2d29Hi9nWAg2BJzDc4xcybQhobuBe3GCxr5Aw37QALT45X/AJZ9De72OxNMGIsM54jVBV2qo50udeQRGczyyUtDVm7soLCQSLg555we7XwKgftTsfYi4AOo4a6RCqbG+o50SXOIsMySBb09Aio7Pn2rgExYX4eqww3bNlLRepktJIJxDM635j0urv2kgTYG02kzN7zf9ln7LUaAJJiYKkrYg91pvmfLxWTVumaJ+UbLawc4FzQ4C19RrZBtO7wD2D2TeImPHVUdgqESCbnz5haO10A50h5by4LnksWaraPSHbQfhPp+iH7Q74fkk5xQ4yvfo+byYzqrj7qAufBEkA6SpboXEoFbDbtEWwf6inO0n4R/mKgL+aKVOKKzYXWGch6lMah4BMShCdE2yQVTySxu4oE0pUPJkhqO4pxVdxUWJLGnQWTda7j8kusPFQkpEooLJ+udxS6w8VCCkHIodk3WnisbpDJwGdHfktPGsjf1WA0xNzlfgsuVfazXhbzRktfe69r3I37u2uA+JpMleGsrScivb9w1JpN/hp/8TF5/k9LwctvZ0Vqlz7R+apl3P1VvfZivUz9orPxd/kvSh/FHlzf3Mp73eex3u/JZ0q7viMLT+L8j+izS6FQeB3FR7M8S6craSmqPUNJ1z4IYInqVwCBxyVfaGNcRiYHZxIBj0RhxOsqGrtTGntOaOEmPmpLAbUa0kBgHcALeQUFfab4cJGv0U52+n/eM/wAwTupYrzET8kmy0jK3lQD2mYmNdNVyNfZyDcW0PH9V3NUKhtOzBwghZtm8TjnUuHikxkjlK3dt3V8IzgdwCwRVhCdmnYna0RCd7rDgDPmrOx7E5wD4ETl5/srFTYfAXsoclZaRTo1xEZmZnwII+SlcJJtHctTcXR6pUDn0gHFmEupugYwZBgmwNldpbgx1BTLKlOsQMIfYE6uxAQQLSPWUmKzBZVMQBNwJjPwXQ0Nl6yOyXRm0WdIFzbuVTc+6zV2xlNjCMDgXh0Q3A77ydCAQY7wvQaNGhsjjJLqj8mtaXPjk1t4nU8FDhbCXLSpHIHc/VNc4SQBeRBkwbTnmR4c1DUrSe0DOXZEjzhdZs+z0qxlzXsaB7BnrXXcSSPcZfx4jV9s3SHuljurbHs9bhy/CwOAtGuiiXHF7sUeaS1R0Lhy+vNCRqfmmMAXgfXegNZnxDzC9Q8egy8cvNIvUJ2pnxDzQfaWgYrxxCkeyxj+pTObwnzVeptEZzrrwz1UQ28c7GM+HcUAky5bX1TTwUFethIHF0Zk+6T+Sh2neAbOVhx7/ANPVKxqLZdL4+v2SNT+Szm70F7jIxY56D5/5SmrbykDDnraOHHmR5otDxZot7/rzTnunxWZQ2o2JkiJNxyI4cR6oBtznMtMtLpOL4S+3+k+nFGQ8GbAceCB1aNPX9lkNc8Om1i7Un4+P8PyRvcbCW9km8cS8ceA9UWGJqDaRxHH2pyzRCqOPnKwmA4D2vdPDVuI6cSVouYZjE6JjIatngiwxLfXt+IfXisbpNtAwsgg3PyCsspk+9UmxthmZjhwVDfmzAsGJxcMThBAtHcAsuX+LNuFfejF2WscS916OmaLf4aX/AA014ds1FocLDyXtvRUAbO2Phpf8NNecns9NnM9IKwG0VAT73HkLLPNcZTfh9FWOlRP2qpBcO02wA+Fp1afmsVrnGoO26cDzkwe+Bw5L04P7UeVOP3MPe9QFgEiZnTKDzXHb26WNoVMBpl1gZDhF/BdLvhzgWgvJBvk3QgaDn6LzTpbIrm8nCL65uGncnZUI7pnXbo3+yu15LQzCfeOc+AVhtcXMiFy3RZgNOoZI7bcgO/VbWzFxBGKCSfdBzvkhMJRV6NHr28R5rk+mkF1OPhI8iFsua63avBN2hYXSeg8uYMwA7KBwzuhvQ4RpmBQs8d4+a9JquB1C83FCCJIH+IHXku8ZVFpeADrgi0xqe+6nJGsotvRLVaFC5iq1N80wAcYvpgvPgfqVV2zpCyOySbiBgI1GsqG0y4wdF57QuFe257yumqb6JJhsXgAj1N+KyhQMmQ31N58Uk0i8Wau5mzRb3u+ZVh1EAqjstV7RHPQRx5/UKagXlwEOJn8iNFm6LSZ0/QygfvC0AkNGeVyYkarR6RbrrPpY2kdZSJe2ABkJIzvMC3Jc5sNXaaU9XScJAk4XZDuVw7btbxBpPuYkz7JF4nXmuDki88lX/TqjuNFboiXVaz8Lg01G4nEDucQJyufKV2tDddNk2Em5PHvP7rht2dH67Hh1ORh7NyNOyZz0hdRR3TWd7Tmt7iSfkFHK03aLUfZqYWDQf5gpBVp8vP8AZVWbJhFzMZyFZZs9s45LDJ+h9NLyNvAmG2uXszy9oH8lnbTXqP0px2h73xFn5eCv7USTTFvbbodJPFUqbLMyuSdRnVK+kkfPRRTrbPUwl0MyNrwAx8AN7NtfPwQVaL/ZIZDScj+MC3Y+rrQcR1J/gcfOoo9pZd/8R/3tUl2yttVN+JvZYYe73naEt+FE2hMA0qVyDmYtUI+Dw7grVZnaGXtO/wB6VM9pmf1WTErMd9MhjXCnTiKb/MP/AA8PkM1ZfQId7LBA+LOWst7Himq3okf+Fv8Ax1Cre0G7raDWNGKUUylvF5DScIs9k9ri9x+AcVbqMORptMke9+Kl+D6lV96/2dTL2m6zkXFXQZI/iH/4niixUZwDi0AU2j3cz7rZt2coaR4oeoP3gwM9p3vG3ZqG1u9XqdPsuvk559Kw/JOWDHnm468PtA/RDY6ZBUlzwcDY+8tIP9/+H6slUdMfdi5dAkAWNU37Kka4ACxN32twqcT+JFTqyKentm7m6tfz5hS5r2X036K1VjhAwNyd7wv2ADNsrgju8VfpvJc09W0gn4gTAaRGXryCo1NpyOHR+eRs0ZidB6oqO8XkNjq+zc5yJkCROv5LN88F5LXBN+Cy9xD6R6vObYhnDj+RWZvx7nUwAyJrVRmOLrZ8kO0bwfipTUYL6yAOy4SYaTmfVR7ftIDWkVA772ocIDsnYiHAloz/ADWU+eL0jbj+nlHbMigyoHCQM4zGk8+S9u6HbQ47M37uY6ttnNABFKmJzyXj1Cu0kGCO0dDzysvY+gZH2a2WKn/x01z3s6X2OW6b7WBXrAtDTjp5vYNGH4pyXN7fv+kC/Q9S4CHsuS55ABDv3utP+kbcZqbdWfhef7PJriP7NuoaQuLr9HXBxHV1CYmMD+J5LpjzKqOd8G7MrdO0kPkgubEXNsxzjRQ732N9V+JrSQRxFoJM581vM2AMaGmlXac8XVc+boFlYpbipENxVqrTqIZEEWIOLwI0T68UV0W3aMXo9UFJr21GG7gRBGk8Sr2zbxAjMDE4xOmJ0C05Qru0dGqbILn1nCTdpYcpmIcfqVRZuimXOEVoBPanO9XSOXHQpfJi0HxnYLdsBBkD3shGc8+/wI4Khvch5mcu/QEZ3+ELWobnpkHFTqh3a94EWJi0cM0n7rojFDHEQ6CS6xipwEHIeST512KXA7OWOycgdM+Z58kO07Q45xMcJvC6z7FsuI9gkCpHvZTUtE/w80Dtn2fsxSkTBMO/Bx1uUddeh9J+zmNkf2fPlqdEq57OZzGvNd3uRuzt2YB7KeItcZc28l7iBlyGqk6SVKB2dwbgBkRDQBZpOccQFHyfuqi+hq7PPqVF5yDjlkCfyV2nu2sY7JEzciBmdT3FdgzbGgm9scxP4dPVRirkOsEAixji79fVS/qJei1wr2c9S2erTcJE30aHfMLotl35hfT6ujqSQ5jQJ7UQ4AHI/JAGs7Mlgu6YPkrWxdXjbeb6DmP1KzlyNrsUoJdmbtLpU4sLupAcC0YDIkEGXAxodOarVekFZ9jQo+Jv6KUMZJtPMi/yRM2amfcHd+i5nJsdV2KFLbnQRhDSXEy0k3PIqUbXUEy4nvE+Q0WkHs+G3gj60DQDnCzpl2Z7a1TTFmL3JVtmz1HCS6p5BSN2gzl9Z2CkxnRs/qmoksLaRBp/x/Jr+azKJ7NO3ut0P94tPbW4nU4x2cbiPhdlZAzcNQwGirYBtxoLg5Bes/rOM8pfTSSMyoz7sjPsDjrVKKtQu+3vcf8AyMWu3ovXy7IsB2g3IEn4lMOjNTM1qQuDEOOQ5FRL6p/ijSP06/JmS9hLhAkYnZSffnh3qGk0yyzrDkMquLUjRbjt0ERFVhIJP9kczOpfzUX2V7QA2qbA3DY8bOzss5fUcn9ItcEF/Zz1RjmsAwyTTDc9RTqcArjNic9pdgNwzjqG93D1VjadmrOiIcRqWknIjMujIotm2XamnRrRh+AezET2TOSyfNN/kXHjgvBS2zd7zTqgNJvNpd7s8+JVyh0cqOuGuALo7RI0GhPADyR7xG1Fjj1hdiIsHZAiLwz5Qq7aVYtHbOh9s2tyZz9FDy8yZprwi0zoc10Yq0dt0jrOGM5Ann5lKj0M2bEC5xIxVQcJcTn2L90qFm7qkAlziASYFZ2s8G53Tt3U62IOiT/3Xg30ylWn/Yiy3cOxfdh1N7rkXdhtfhneE+z7l2MYI2ZpkE9p7zlCpVd0iGg0TF5+9IzyFygp7mDS37kwAZiobm2uMJ3QGzRo0m4MOzUhb+6aeGrgZ/dBRaCGfdM1t1dO+f4FRduppwA0HGAbCo13/wBvmgpbEBhH2ec5nD/78UZBQW1kgUy2nTaesbfq2T7URGDmszphtrnUmMlhcHzgY1uLJ14aMQHopttqYGtadnEYgbBpmHAnU6BaWy1cOGNne3tGzW2i/DvjOylPexnLbtnC3su9omcJ0k8ORXqXQraWii7EQ3tU7G18DB8wuZdvQxJo1IxzOEmLk/mkN7vIOGlUiQZIcNRJylNy2B0vSKo/rKhbhww25bOgB5rOqPcHOcWtxBkeyRY4rDtcgs2rv2oMU0nxoYfwHBuSp7X0nILpYQcOodPvcWg6qcl3A6KntJL22Zdnwni38Sjp1payW0zbLCcgDnLlzLulnaBj3Y4DMETZDQ6V+yDAjmBpzEozQWdDUpNls06ftO90zGF3O6xTsrYJwMjE+Y/i2qNeShf0rFiMM9qbjnos3Zt9OjKR2tbX6/8A98+aVxGpUXdq3U0l0wLu4i0u/X1VfaN3gNnE0mHEWv7NWUVLai+YZq73uJOnipK0hjzkA05AGey7u4x5JpxDIhp7mYA4iSS8mYiL1chHILN2ndcOp3ddwzIizWv4cF02zU21Peqyb2baSXHQfidrwVr/AKbxOpgNJGIklzSQIbhFjzjyVp+h5GVuHo20UhjcXH2mjRsmQPripd77oY9rWuxPBxy0Bo9lhg5iBJC6TdnQus6myTgMD2oMcsOiubT0LFMB9SqSRLYAgHFGZ8EsXdizOFp9HjAdiLQZPa4EZwDwVvZ+jrH5VKpy9mlOQgXDj6rv9ybnpCGYASB7RvMW1yXQM2RgtCvD2T1GeZ7t6BdaxrsREtHtNzkTo75q6f6NqlofTsWmSC3IydPBeihoGVkL6oGZAQ4RF1JHkG17Kab3scJwuI7MkSDBgwOCGns7iJgxxkfIrd3vUIr1DiEF5jhBJ1y1VOpVdEmDPK3rquF6Ztkymdif8LvD+ah7QN2kfl53V7G4ZtB1MkD5KLr59pre6SfXElY7I2nKc55fXHzRgcC4cvoqX7XTywN+vFRdc3QNHLEUsq8hkDT6WlruxU7IuOyARx0lSnpdUEfeO4+yT5wFbfAFhPLL+QUTwIggeZP5ruj9YkqxOR8Db/kV39MnggF58Wn9EFTpk4mOsZPcE/Vg+74yZ89FGdgBF2ko+ZH9UHQfiTD/AOsnCxNLxa1OzpfqW0TNsgPK6r/1VSNob4tB9VG/cVM+62P4RF+7VP5fG/xF0J/sabell/7Ol6+Viif0rbJ+6ZHeZ85WMdxUzcBgA0w285Sqbop6Nba5z4cE/k8f6h0Z/sadXpLTfA6psSCYcbwVM3pJSAgUhaB7Zy/PRYQ3bTyNMC/DTvAWk7YKGCk17+yx1M4GucWHtdpzm4BeMUmTKa5+J+AcJ/saDN8svFHIF3tnIDO+eiCn0go+9ScNJxTz1CrbQ1tQNHWvINOq01HOc44nVQ4mIJAIs0TbIxcqttdADZzTZVqk4KQAk4W4age+xkY3HES7IAAA3hV1eH0LHk9mrX6SbPYBjncRMRlEWMo2b9pBocWPAJIHbaTzIbGWkqg+rS6wm5a2qS0GmDiD5xvdGYGbWT7rBxnO2Ohh6jFVaQyqcf3Lu01xp3IPugNPMzkJVZ8DJrl9my7pBSBBFJx/xtGXeOEqX+uqJthqCJ1afyzWKys3FSdiYxtN0Bpb7TRhLH1C28ziLgATcAWCi3nvIk0zHWAU8JLnua8u6x5L3HC6xEHDeJibJ5cHsH1TZrbRs1Utb1j6dySS2dCBkZzha4r7M52FtUkuIAhvHheFyezb3DRRbUa1zJpEw2S2+Kq9/ZvmW4QTIANoEhR31TxUyWmn1bi0DDJLLRUqFs3nGSACbtAkZOuH2GXKdDW2miACKzom3Z4C8tBymL8Rysw2qkf++BP4HG8zJHFYGy7dSHUh0kNqOxfdH2Th7bvwwLNueQRbNvqiXUndW5uAlrWOZZwAljqrxxdmb3PAWePD7/0WfL6NwbJs7pLq8nhhcALQNCEzd3UDnWY6wzxfOLWWGd9NNbrHuxScwx5aD1fZdMEuaHYRqTBMGZM9Pf1Npe6ZlwxzScOsaGyW0xhsHOIBJw5TaYQ+Lifn/Q6nJ6NX+pKBNqlOOBeeVr2/mgfuKmCbs8KgPKNIVBvSbZg2HGwp0yZaQXVWhgwTm1sAgnWXclXr74pPqO6t2IEk2aWxJJDYI0tlZT8fjH1Z+jeO4GmCBTjnUaJNryHeiLdXQIlrSSwZkwcRN5gwsenWFri/Fd5uXa2taAXNEgRcKJccF2KjOUu6KlL+j9h9okjlA4clo0uhWzgEGm0yIJIvfO+ngtgbW34m+YVTat/0mC7p7ll9sTXbJ6O66bQAG2GXJWGsAyAXM7V03aPYZi5kgLK2rprVe12EFtrFomRrfTwUS54oeLOx3lvJtJjnOcAQO88uyLlcpt/SalUbFSo2AQfZcIOmkrlau14oLnCcrzfleZUbW4si095/JZfId9h40dTsnS3Z6ZltVnC+MxPhbvW1Q6SsdnXpCQCIub5W+o1heaVKDZhzBfOBItzjO6lwlghrcQzyFuIHNV136Fid7vHpJSAcBVe50G4s2cswIz5rmX70eQDiLr5i/wCyxdoY+BhwNJuJIE8QQbfzUjQ8QXBonItI8iZ+XFZycpbZS1ot1tsMxMZ5tdN+7JEASPXwm3BC+pwxGNBf5lA/aM5DrZgsOn4piFNDLDWA5zwyjhxKkOyt0I8Zv5fWahaA9sh4PKBn43lDi8TraTE/XkU6AOru4SPQAmL55GB4ovsUWsqz9tgQ5xBnT5JHbSMsX+k/NKkxWalPftNwIYe8/wA0RpucJz5Ai4SSUeaNu6ApuvhcNM7eSlrVS3IRxMac8kkk7EkVqxbMmfANHnN1VIE2aAJ5d/zSSUZAyWm5mRJ43CHbK7AQYmczH7cT6Jkk70KwHbZhPZZTcDnin8h6Jqu2B5BgMPC/oT5pJIydDaoju02AI8xPgVC+k+chlYC/7pJKU9g40MKL+BGpJvOXh/NTNPISOMa8p706SbewxSRGawJ92dYj5qNpdJkfwxEeN/kkkhkLYVR1hizA7uOoIuOaFj5MSB4QOWeqSSPAn3CfXsBJtn36o+tjIT+XcNUkkpOthHbE2sTaD4C47wg+0RMN1tpygJJJWVQmVyR2mxn358dc0numYGUZfzSSViBpF1rDjly4HuUgqGDI+vDJMkh6EiQ1ieQygm+ngoa1edSfMeAOuSSSdAAKxHHuBIt3E31QirU0IwzebmLZglJJNC8hPxkdm8csvQoWVXzcGByidciOfqkkqrVgSM3mW8DxJ42OSk+1lws2Taw7tckkkuwR2yhWY4ukz/iB01EOHNWWbYBYiBGV/HjrzSSVBWwhS7PZENN9ADmb/XDipnsfniIjnbXWPmnSSYxzRgTlrxOWfAA3U9Klnn/l1nTujlonSVY7ER1aRIFiQNQ4gnwQHCIBa8GPjcPkUySEhN0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252" name="AutoShape 12" descr="data:image/jpeg;base64,/9j/4AAQSkZJRgABAQAAAQABAAD/2wCEAAkGBhQSERQUExQVFRQWFxcYGBUXFxsXGBgXGBcYGBcYGBcaHCYeGBwkHBwYHy8gIycpLCwsFx4xNTAqNSYrLCkBCQoKDgwOGg8PGiokHCQpLCksKSksLCwsLCkpLCwpLCkpLCwsLCkpLCksKSwsLCwpLCwsLCwsKSwsLCwsLCwsLP/AABEIAJgBTAMBIgACEQEDEQH/xAAbAAABBQEBAAAAAAAAAAAAAAACAAEDBAUGB//EAEQQAAEDAgMEBwUGAgkEAwAAAAEAAhEDIRIxQQQFUWEGEyJxgZGhMkJSsfAUI2LB0eFy8QcVM1OCkqKysxZDY9JzwsP/xAAaAQADAQEBAQAAAAAAAAAAAAAAAQIDBAUG/8QAJxEAAgICAQQBBAMBAAAAAAAAAAECERIhAxMxQVEUBCJCUjJhoZH/2gAMAwEAAhEDEQA/APRExSTLsPMoRSTJkWFClNKRKZFhQ8pJpTpBQkkkkgodMnSQFCCdMkgKHTpgEoQOh0pSCdAUIJ5TFIoChJFJJIdCTQnTICh0imCSBDpgklKY6ElKUppSCh0pTSlKAoSSaUpQFBSnlBKUoCg5SUb3gCSYA1WdV38y+E4oz+aTkl3Got9jWlOCueo9JATN4sQLSATE/tyW8yoCJGSUZqXYbg49yUFOqu0bW1glxA4Trp+YVNu/gfdciU0u41FvsaBTSnQErUgeUyaUyQDkpFDKSQDpIZToAIFJDKUoAOUpQylKAClOglPKAClKUIKSACBToZSlAw5SCGU8pDHSlMSmlABSmTSkgB0kKUoEFKaU2JNKAClKVE+oAJJgcUUoGFKUoZSSAKU0qGptAbzPDlxVDad+NYwvdhw3i5mcoIiZngk2kNJs1C8BQu25gMYhP7LhN4dLhUxhrSMUAuk5WyHn5rNo75wm7ouIi3fbI9655c9PSN48Da2dlvPfbH4m2cz2XXjiJnSM/Bcq6sG1ThOIAnDERE56AaLM2vbKri4Ey1xmI5zc/WSr1Hy9zWlxgCDbtcb5AT8lnKWaNYQw7nRt3niESJBmwj1Geq16PS5jcOJ2ViBfxsV50Nrc22mfdOnfkpdl2mQS487gX/ZZKM4PJM2cYyVUddt3SU1qhdcU/dyFp1zk/qpW7yZFmug945ceS5drS8GDoCP0Q0Ba+EnmT+SMm9i6aR7LiTFyGExC9U8wdMhlIhIApSlAkkAUpYkKaUAFiSxIUpQARemxJpSlMQeJLEhSlAB4k+JRylKBkgcnxKNIlAGTt3S6jSqvpEkuY0F0aScucAgnhPfGtsm1B7GvGTmhw1sea8e6Y7vq7Ptb3E2quc9rheQ43BGkZXXf9B6mKgHWAhrS0AgBzZBIniMOVrKLeRaqjpy5IlR4kiVZIcpYlxe+emVcVX0aFGC2fvKgMSNQMiPFUzte2VgMdfABpSbhm2p+s1GXhGmFK2zvn1Q0SSAOJMDzKqM33RLsDarC4zkZyE3IsLcSuB27dQI7T3vOpc4lWdw7KGNc1t4OXkbJ1Jk3A6ffu3PcyNneWuxXdkIg6kGbxkgo7xrYGgxIAaXAYnE6m8C/dqs51ciIJ/Sc/RTtqPLQ6SQZ17pNvBDjW2wUrVJAlj3ODnuc+DNzIBubNyFp00WhQ3k8EWkeJy9Z7p7rqoyp1mKQQ4dqRkYzJByIF1UhuEnEbEgc+B5HJDimGUkdLR3gxxDZAcfd1ykxxVguWD0d2q9Rsz7JE566+XkrW/K7BRcXmwE5xcER6wp2u43T7HPb56UMY77s9ZeCZAJjNtzBH7rit8dIHVXy73bRnz8U227zYA8e250yB7IIygmZv+fFZlfaobBAJN8p9dFjLZ0QjWzQo7eLmOFjr+iCrWxHgPly9ZWC7aSTkpGvcbRlx1U9LybKZ0VHeHK2Rd+fgrGz7bJsb8PInzWHsz3SJHyyjP5K3stISXNBBaddb5H9Vzy40jVOyTbi4umQG3A5CXOM+MqrSOXfqeX16I2bN1tWGkhzh7OXER5ceJVpuxYbYgT7Ri4jI+IK1vRFbLNNwDThBnIR6juibon02vM4Y5CQBbgCkx4bmDbM5Dw15JxtI0JjS6wTd2jSj1/EhLlUJ+pUZeV7GJ4uRexJsSptrHip2YiJAsk1Q07JZSJVfrzyUjKkpUOwpTFRmsEhUBSoLJQUyHEnxIGGkhDkg5AEkpSo8SfGgQcpIMSWJMYcrO6SVy3ZazmktIYSCDBFxkQr0rnulQksiMjY5ZjRROWKsqKt0cFR3tVe9rnNFV4IAc8F9s9V7Tu7ZWnZqbsOFxptcWiwDnNBIA0uTZecMq9/hkvYuj0/ZqMzIY1pHAt7J+S51y2zo6WjnSE0q1vioDWf3x5ABUca6ltHK9OjH6Qtl9OfhfbxYvP+m+96lIsYwlrS3E4ixN4idP3XoO/h7B/iH+1cR0n6Ov2lzHMc0YWkHFPGRkFSWhJpS2Veh+8n1WvbUOLBBBNzDp18F0mxvImBYnxyWL0c3E7Z8Ze5pxgezNoniBxWxszru71S7Ck03aLLiuO6Zb3r0X0xTqVGsc11g4gSHmY9F1r6i4z+kCqD9nHAVPV4KmRXH3Lv9Hu/qr61VtWo9w6p8AuJANhx5roq+0Xvr4emS4PoI+K7/wD4z/uautr1U0kg5G7NTcm8BTfUcQSBTJMcnBcpv7pdjc5oBqNMQXxOckN5fpopNt3w6gHEGC5rmc4N7RkbZrg6tYknvlZyVs1gtFzeBIIgyTwMyTeeWcQourIMOBynhnkqbKxBVo7Y4wSdI8rx/NKjY2d29Hi9nWAg2BJzDc4xcybQhobuBe3GCxr5Aw37QALT45X/AJZ9De72OxNMGIsM54jVBV2qo50udeQRGczyyUtDVm7soLCQSLg555we7XwKgftTsfYi4AOo4a6RCqbG+o50SXOIsMySBb09Aio7Pn2rgExYX4eqww3bNlLRepktJIJxDM635j0urv2kgTYG02kzN7zf9ln7LUaAJJiYKkrYg91pvmfLxWTVumaJ+UbLawc4FzQ4C19RrZBtO7wD2D2TeImPHVUdgqESCbnz5haO10A50h5by4LnksWaraPSHbQfhPp+iH7Q74fkk5xQ4yvfo+byYzqrj7qAufBEkA6SpboXEoFbDbtEWwf6inO0n4R/mKgL+aKVOKKzYXWGch6lMah4BMShCdE2yQVTySxu4oE0pUPJkhqO4pxVdxUWJLGnQWTda7j8kusPFQkpEooLJ+udxS6w8VCCkHIodk3WnisbpDJwGdHfktPGsjf1WA0xNzlfgsuVfazXhbzRktfe69r3I37u2uA+JpMleGsrScivb9w1JpN/hp/8TF5/k9LwctvZ0Vqlz7R+apl3P1VvfZivUz9orPxd/kvSh/FHlzf3Mp73eex3u/JZ0q7viMLT+L8j+izS6FQeB3FR7M8S6craSmqPUNJ1z4IYInqVwCBxyVfaGNcRiYHZxIBj0RhxOsqGrtTGntOaOEmPmpLAbUa0kBgHcALeQUFfab4cJGv0U52+n/eM/wAwTupYrzET8kmy0jK3lQD2mYmNdNVyNfZyDcW0PH9V3NUKhtOzBwghZtm8TjnUuHikxkjlK3dt3V8IzgdwCwRVhCdmnYna0RCd7rDgDPmrOx7E5wD4ETl5/srFTYfAXsoclZaRTo1xEZmZnwII+SlcJJtHctTcXR6pUDn0gHFmEupugYwZBgmwNldpbgx1BTLKlOsQMIfYE6uxAQQLSPWUmKzBZVMQBNwJjPwXQ0Nl6yOyXRm0WdIFzbuVTc+6zV2xlNjCMDgXh0Q3A77ydCAQY7wvQaNGhsjjJLqj8mtaXPjk1t4nU8FDhbCXLSpHIHc/VNc4SQBeRBkwbTnmR4c1DUrSe0DOXZEjzhdZs+z0qxlzXsaB7BnrXXcSSPcZfx4jV9s3SHuljurbHs9bhy/CwOAtGuiiXHF7sUeaS1R0Lhy+vNCRqfmmMAXgfXegNZnxDzC9Q8egy8cvNIvUJ2pnxDzQfaWgYrxxCkeyxj+pTObwnzVeptEZzrrwz1UQ28c7GM+HcUAky5bX1TTwUFethIHF0Zk+6T+Sh2neAbOVhx7/ANPVKxqLZdL4+v2SNT+Szm70F7jIxY56D5/5SmrbykDDnraOHHmR5otDxZot7/rzTnunxWZQ2o2JkiJNxyI4cR6oBtznMtMtLpOL4S+3+k+nFGQ8GbAceCB1aNPX9lkNc8Om1i7Un4+P8PyRvcbCW9km8cS8ceA9UWGJqDaRxHH2pyzRCqOPnKwmA4D2vdPDVuI6cSVouYZjE6JjIatngiwxLfXt+IfXisbpNtAwsgg3PyCsspk+9UmxthmZjhwVDfmzAsGJxcMThBAtHcAsuX+LNuFfejF2WscS916OmaLf4aX/AA014ds1FocLDyXtvRUAbO2Phpf8NNecns9NnM9IKwG0VAT73HkLLPNcZTfh9FWOlRP2qpBcO02wA+Fp1afmsVrnGoO26cDzkwe+Bw5L04P7UeVOP3MPe9QFgEiZnTKDzXHb26WNoVMBpl1gZDhF/BdLvhzgWgvJBvk3QgaDn6LzTpbIrm8nCL65uGncnZUI7pnXbo3+yu15LQzCfeOc+AVhtcXMiFy3RZgNOoZI7bcgO/VbWzFxBGKCSfdBzvkhMJRV6NHr28R5rk+mkF1OPhI8iFsua63avBN2hYXSeg8uYMwA7KBwzuhvQ4RpmBQs8d4+a9JquB1C83FCCJIH+IHXku8ZVFpeADrgi0xqe+6nJGsotvRLVaFC5iq1N80wAcYvpgvPgfqVV2zpCyOySbiBgI1GsqG0y4wdF57QuFe257yumqb6JJhsXgAj1N+KyhQMmQ31N58Uk0i8Wau5mzRb3u+ZVh1EAqjstV7RHPQRx5/UKagXlwEOJn8iNFm6LSZ0/QygfvC0AkNGeVyYkarR6RbrrPpY2kdZSJe2ABkJIzvMC3Jc5sNXaaU9XScJAk4XZDuVw7btbxBpPuYkz7JF4nXmuDki88lX/TqjuNFboiXVaz8Lg01G4nEDucQJyufKV2tDddNk2Em5PHvP7rht2dH67Hh1ORh7NyNOyZz0hdRR3TWd7Tmt7iSfkFHK03aLUfZqYWDQf5gpBVp8vP8AZVWbJhFzMZyFZZs9s45LDJ+h9NLyNvAmG2uXszy9oH8lnbTXqP0px2h73xFn5eCv7USTTFvbbodJPFUqbLMyuSdRnVK+kkfPRRTrbPUwl0MyNrwAx8AN7NtfPwQVaL/ZIZDScj+MC3Y+rrQcR1J/gcfOoo9pZd/8R/3tUl2yttVN+JvZYYe73naEt+FE2hMA0qVyDmYtUI+Dw7grVZnaGXtO/wB6VM9pmf1WTErMd9MhjXCnTiKb/MP/AA8PkM1ZfQId7LBA+LOWst7Himq3okf+Fv8Ax1Cre0G7raDWNGKUUylvF5DScIs9k9ri9x+AcVbqMORptMke9+Kl+D6lV96/2dTL2m6zkXFXQZI/iH/4niixUZwDi0AU2j3cz7rZt2coaR4oeoP3gwM9p3vG3ZqG1u9XqdPsuvk559Kw/JOWDHnm468PtA/RDY6ZBUlzwcDY+8tIP9/+H6slUdMfdi5dAkAWNU37Kka4ACxN32twqcT+JFTqyKentm7m6tfz5hS5r2X036K1VjhAwNyd7wv2ADNsrgju8VfpvJc09W0gn4gTAaRGXryCo1NpyOHR+eRs0ZidB6oqO8XkNjq+zc5yJkCROv5LN88F5LXBN+Cy9xD6R6vObYhnDj+RWZvx7nUwAyJrVRmOLrZ8kO0bwfipTUYL6yAOy4SYaTmfVR7ftIDWkVA772ocIDsnYiHAloz/ADWU+eL0jbj+nlHbMigyoHCQM4zGk8+S9u6HbQ47M37uY6ttnNABFKmJzyXj1Cu0kGCO0dDzysvY+gZH2a2WKn/x01z3s6X2OW6b7WBXrAtDTjp5vYNGH4pyXN7fv+kC/Q9S4CHsuS55ABDv3utP+kbcZqbdWfhef7PJriP7NuoaQuLr9HXBxHV1CYmMD+J5LpjzKqOd8G7MrdO0kPkgubEXNsxzjRQ732N9V+JrSQRxFoJM581vM2AMaGmlXac8XVc+boFlYpbipENxVqrTqIZEEWIOLwI0T68UV0W3aMXo9UFJr21GG7gRBGk8Sr2zbxAjMDE4xOmJ0C05Qru0dGqbILn1nCTdpYcpmIcfqVRZuimXOEVoBPanO9XSOXHQpfJi0HxnYLdsBBkD3shGc8+/wI4Khvch5mcu/QEZ3+ELWobnpkHFTqh3a94EWJi0cM0n7rojFDHEQ6CS6xipwEHIeST512KXA7OWOycgdM+Z58kO07Q45xMcJvC6z7FsuI9gkCpHvZTUtE/w80Dtn2fsxSkTBMO/Bx1uUddeh9J+zmNkf2fPlqdEq57OZzGvNd3uRuzt2YB7KeItcZc28l7iBlyGqk6SVKB2dwbgBkRDQBZpOccQFHyfuqi+hq7PPqVF5yDjlkCfyV2nu2sY7JEzciBmdT3FdgzbGgm9scxP4dPVRirkOsEAixji79fVS/qJei1wr2c9S2erTcJE30aHfMLotl35hfT6ujqSQ5jQJ7UQ4AHI/JAGs7Mlgu6YPkrWxdXjbeb6DmP1KzlyNrsUoJdmbtLpU4sLupAcC0YDIkEGXAxodOarVekFZ9jQo+Jv6KUMZJtPMi/yRM2amfcHd+i5nJsdV2KFLbnQRhDSXEy0k3PIqUbXUEy4nvE+Q0WkHs+G3gj60DQDnCzpl2Z7a1TTFmL3JVtmz1HCS6p5BSN2gzl9Z2CkxnRs/qmoksLaRBp/x/Jr+azKJ7NO3ut0P94tPbW4nU4x2cbiPhdlZAzcNQwGirYBtxoLg5Bes/rOM8pfTSSMyoz7sjPsDjrVKKtQu+3vcf8AyMWu3ovXy7IsB2g3IEn4lMOjNTM1qQuDEOOQ5FRL6p/ijSP06/JmS9hLhAkYnZSffnh3qGk0yyzrDkMquLUjRbjt0ERFVhIJP9kczOpfzUX2V7QA2qbA3DY8bOzss5fUcn9ItcEF/Zz1RjmsAwyTTDc9RTqcArjNic9pdgNwzjqG93D1VjadmrOiIcRqWknIjMujIotm2XamnRrRh+AezET2TOSyfNN/kXHjgvBS2zd7zTqgNJvNpd7s8+JVyh0cqOuGuALo7RI0GhPADyR7xG1Fjj1hdiIsHZAiLwz5Qq7aVYtHbOh9s2tyZz9FDy8yZprwi0zoc10Yq0dt0jrOGM5Ann5lKj0M2bEC5xIxVQcJcTn2L90qFm7qkAlziASYFZ2s8G53Tt3U62IOiT/3Xg30ylWn/Yiy3cOxfdh1N7rkXdhtfhneE+z7l2MYI2ZpkE9p7zlCpVd0iGg0TF5+9IzyFygp7mDS37kwAZiobm2uMJ3QGzRo0m4MOzUhb+6aeGrgZ/dBRaCGfdM1t1dO+f4FRduppwA0HGAbCo13/wBvmgpbEBhH2ec5nD/78UZBQW1kgUy2nTaesbfq2T7URGDmszphtrnUmMlhcHzgY1uLJ14aMQHopttqYGtadnEYgbBpmHAnU6BaWy1cOGNne3tGzW2i/DvjOylPexnLbtnC3su9omcJ0k8ORXqXQraWii7EQ3tU7G18DB8wuZdvQxJo1IxzOEmLk/mkN7vIOGlUiQZIcNRJylNy2B0vSKo/rKhbhww25bOgB5rOqPcHOcWtxBkeyRY4rDtcgs2rv2oMU0nxoYfwHBuSp7X0nILpYQcOodPvcWg6qcl3A6KntJL22Zdnwni38Sjp1payW0zbLCcgDnLlzLulnaBj3Y4DMETZDQ6V+yDAjmBpzEozQWdDUpNls06ftO90zGF3O6xTsrYJwMjE+Y/i2qNeShf0rFiMM9qbjnos3Zt9OjKR2tbX6/8A98+aVxGpUXdq3U0l0wLu4i0u/X1VfaN3gNnE0mHEWv7NWUVLai+YZq73uJOnipK0hjzkA05AGey7u4x5JpxDIhp7mYA4iSS8mYiL1chHILN2ndcOp3ddwzIizWv4cF02zU21Peqyb2baSXHQfidrwVr/AKbxOpgNJGIklzSQIbhFjzjyVp+h5GVuHo20UhjcXH2mjRsmQPripd77oY9rWuxPBxy0Bo9lhg5iBJC6TdnQus6myTgMD2oMcsOiubT0LFMB9SqSRLYAgHFGZ8EsXdizOFp9HjAdiLQZPa4EZwDwVvZ+jrH5VKpy9mlOQgXDj6rv9ybnpCGYASB7RvMW1yXQM2RgtCvD2T1GeZ7t6BdaxrsREtHtNzkTo75q6f6NqlofTsWmSC3IydPBeihoGVkL6oGZAQ4RF1JHkG17Kab3scJwuI7MkSDBgwOCGns7iJgxxkfIrd3vUIr1DiEF5jhBJ1y1VOpVdEmDPK3rquF6Ztkymdif8LvD+ah7QN2kfl53V7G4ZtB1MkD5KLr59pre6SfXElY7I2nKc55fXHzRgcC4cvoqX7XTywN+vFRdc3QNHLEUsq8hkDT6WlruxU7IuOyARx0lSnpdUEfeO4+yT5wFbfAFhPLL+QUTwIggeZP5ruj9YkqxOR8Db/kV39MnggF58Wn9EFTpk4mOsZPcE/Vg+74yZ89FGdgBF2ko+ZH9UHQfiTD/AOsnCxNLxa1OzpfqW0TNsgPK6r/1VSNob4tB9VG/cVM+62P4RF+7VP5fG/xF0J/sabell/7Ol6+Viif0rbJ+6ZHeZ85WMdxUzcBgA0w285Sqbop6Nba5z4cE/k8f6h0Z/sadXpLTfA6psSCYcbwVM3pJSAgUhaB7Zy/PRYQ3bTyNMC/DTvAWk7YKGCk17+yx1M4GucWHtdpzm4BeMUmTKa5+J+AcJ/saDN8svFHIF3tnIDO+eiCn0go+9ScNJxTz1CrbQ1tQNHWvINOq01HOc44nVQ4mIJAIs0TbIxcqttdADZzTZVqk4KQAk4W4age+xkY3HES7IAAA3hV1eH0LHk9mrX6SbPYBjncRMRlEWMo2b9pBocWPAJIHbaTzIbGWkqg+rS6wm5a2qS0GmDiD5xvdGYGbWT7rBxnO2Ohh6jFVaQyqcf3Lu01xp3IPugNPMzkJVZ8DJrl9my7pBSBBFJx/xtGXeOEqX+uqJthqCJ1afyzWKys3FSdiYxtN0Bpb7TRhLH1C28ziLgATcAWCi3nvIk0zHWAU8JLnua8u6x5L3HC6xEHDeJibJ5cHsH1TZrbRs1Utb1j6dySS2dCBkZzha4r7M52FtUkuIAhvHheFyezb3DRRbUa1zJpEw2S2+Kq9/ZvmW4QTIANoEhR31TxUyWmn1bi0DDJLLRUqFs3nGSACbtAkZOuH2GXKdDW2miACKzom3Z4C8tBymL8Rysw2qkf++BP4HG8zJHFYGy7dSHUh0kNqOxfdH2Th7bvwwLNueQRbNvqiXUndW5uAlrWOZZwAljqrxxdmb3PAWePD7/0WfL6NwbJs7pLq8nhhcALQNCEzd3UDnWY6wzxfOLWWGd9NNbrHuxScwx5aD1fZdMEuaHYRqTBMGZM9Pf1Npe6ZlwxzScOsaGyW0xhsHOIBJw5TaYQ+Lifn/Q6nJ6NX+pKBNqlOOBeeVr2/mgfuKmCbs8KgPKNIVBvSbZg2HGwp0yZaQXVWhgwTm1sAgnWXclXr74pPqO6t2IEk2aWxJJDYI0tlZT8fjH1Z+jeO4GmCBTjnUaJNryHeiLdXQIlrSSwZkwcRN5gwsenWFri/Fd5uXa2taAXNEgRcKJccF2KjOUu6KlL+j9h9okjlA4clo0uhWzgEGm0yIJIvfO+ngtgbW34m+YVTat/0mC7p7ll9sTXbJ6O66bQAG2GXJWGsAyAXM7V03aPYZi5kgLK2rprVe12EFtrFomRrfTwUS54oeLOx3lvJtJjnOcAQO88uyLlcpt/SalUbFSo2AQfZcIOmkrlau14oLnCcrzfleZUbW4si095/JZfId9h40dTsnS3Z6ZltVnC+MxPhbvW1Q6SsdnXpCQCIub5W+o1heaVKDZhzBfOBItzjO6lwlghrcQzyFuIHNV136Fid7vHpJSAcBVe50G4s2cswIz5rmX70eQDiLr5i/wCyxdoY+BhwNJuJIE8QQbfzUjQ8QXBonItI8iZ+XFZycpbZS1ot1tsMxMZ5tdN+7JEASPXwm3BC+pwxGNBf5lA/aM5DrZgsOn4piFNDLDWA5zwyjhxKkOyt0I8Zv5fWahaA9sh4PKBn43lDi8TraTE/XkU6AOru4SPQAmL55GB4ovsUWsqz9tgQ5xBnT5JHbSMsX+k/NKkxWalPftNwIYe8/wA0RpucJz5Ai4SSUeaNu6ApuvhcNM7eSlrVS3IRxMac8kkk7EkVqxbMmfANHnN1VIE2aAJ5d/zSSUZAyWm5mRJ43CHbK7AQYmczH7cT6Jkk70KwHbZhPZZTcDnin8h6Jqu2B5BgMPC/oT5pJIydDaoju02AI8xPgVC+k+chlYC/7pJKU9g40MKL+BGpJvOXh/NTNPISOMa8p706SbewxSRGawJ92dYj5qNpdJkfwxEeN/kkkhkLYVR1hizA7uOoIuOaFj5MSB4QOWeqSSPAn3CfXsBJtn36o+tjIT+XcNUkkpOthHbE2sTaD4C47wg+0RMN1tpygJJJWVQmVyR2mxn358dc0numYGUZfzSSViBpF1rDjly4HuUgqGDI+vDJMkh6EiQ1ieQygm+ngoa1edSfMeAOuSSSdAAKxHHuBIt3E31QirU0IwzebmLZglJJNC8hPxkdm8csvQoWVXzcGByidciOfqkkqrVgSM3mW8DxJ42OSk+1lws2Taw7tckkkuwR2yhWY4ukz/iB01EOHNWWbYBYiBGV/HjrzSSVBWwhS7PZENN9ADmb/XDipnsfniIjnbXWPmnSSYxzRgTlrxOWfAA3U9Klnn/l1nTujlonSVY7ER1aRIFiQNQ4gnwQHCIBa8GPjcPkUySEhN0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254" name="AutoShape 14" descr="data:image/jpeg;base64,/9j/4AAQSkZJRgABAQAAAQABAAD/2wCEAAkGBhQSERQUExQVFRQWFxcYGBUXFxsXGBgXGBcYGBcYGBcaHCYeGBwkHBwYHy8gIycpLCwsFx4xNTAqNSYrLCkBCQoKDgwOGg8PGiokHCQpLCksKSksLCwsLCkpLCwpLCkpLCwsLCkpLCksKSwsLCwpLCwsLCwsKSwsLCwsLCwsLP/AABEIAJgBTAMBIgACEQEDEQH/xAAbAAABBQEBAAAAAAAAAAAAAAACAAEDBAUGB//EAEQQAAEDAgMEBwUGAgkEAwAAAAEAAhEDIRIxQQQFUWEGEyJxgZGhMkJSsfAUI2LB0eFy8QcVM1OCkqKysxZDY9JzwsP/xAAaAQADAQEBAQAAAAAAAAAAAAAAAQIDBAUG/8QAJxEAAgICAQQBBAMBAAAAAAAAAAECERIhAxMxQVEUBCJCUjJhoZH/2gAMAwEAAhEDEQA/APRExSTLsPMoRSTJkWFClNKRKZFhQ8pJpTpBQkkkkgodMnSQFCCdMkgKHTpgEoQOh0pSCdAUIJ5TFIoChJFJJIdCTQnTICh0imCSBDpgklKY6ElKUppSCh0pTSlKAoSSaUpQFBSnlBKUoCg5SUb3gCSYA1WdV38y+E4oz+aTkl3Got9jWlOCueo9JATN4sQLSATE/tyW8yoCJGSUZqXYbg49yUFOqu0bW1glxA4Trp+YVNu/gfdciU0u41FvsaBTSnQErUgeUyaUyQDkpFDKSQDpIZToAIFJDKUoAOUpQylKAClOglPKAClKUIKSACBToZSlAw5SCGU8pDHSlMSmlABSmTSkgB0kKUoEFKaU2JNKAClKVE+oAJJgcUUoGFKUoZSSAKU0qGptAbzPDlxVDad+NYwvdhw3i5mcoIiZngk2kNJs1C8BQu25gMYhP7LhN4dLhUxhrSMUAuk5WyHn5rNo75wm7ouIi3fbI9655c9PSN48Da2dlvPfbH4m2cz2XXjiJnSM/Bcq6sG1ThOIAnDERE56AaLM2vbKri4Ey1xmI5zc/WSr1Hy9zWlxgCDbtcb5AT8lnKWaNYQw7nRt3niESJBmwj1Geq16PS5jcOJ2ViBfxsV50Nrc22mfdOnfkpdl2mQS487gX/ZZKM4PJM2cYyVUddt3SU1qhdcU/dyFp1zk/qpW7yZFmug945ceS5drS8GDoCP0Q0Ba+EnmT+SMm9i6aR7LiTFyGExC9U8wdMhlIhIApSlAkkAUpYkKaUAFiSxIUpQARemxJpSlMQeJLEhSlAB4k+JRylKBkgcnxKNIlAGTt3S6jSqvpEkuY0F0aScucAgnhPfGtsm1B7GvGTmhw1sea8e6Y7vq7Ptb3E2quc9rheQ43BGkZXXf9B6mKgHWAhrS0AgBzZBIniMOVrKLeRaqjpy5IlR4kiVZIcpYlxe+emVcVX0aFGC2fvKgMSNQMiPFUzte2VgMdfABpSbhm2p+s1GXhGmFK2zvn1Q0SSAOJMDzKqM33RLsDarC4zkZyE3IsLcSuB27dQI7T3vOpc4lWdw7KGNc1t4OXkbJ1Jk3A6ffu3PcyNneWuxXdkIg6kGbxkgo7xrYGgxIAaXAYnE6m8C/dqs51ciIJ/Sc/RTtqPLQ6SQZ17pNvBDjW2wUrVJAlj3ODnuc+DNzIBubNyFp00WhQ3k8EWkeJy9Z7p7rqoyp1mKQQ4dqRkYzJByIF1UhuEnEbEgc+B5HJDimGUkdLR3gxxDZAcfd1ykxxVguWD0d2q9Rsz7JE566+XkrW/K7BRcXmwE5xcER6wp2u43T7HPb56UMY77s9ZeCZAJjNtzBH7rit8dIHVXy73bRnz8U227zYA8e250yB7IIygmZv+fFZlfaobBAJN8p9dFjLZ0QjWzQo7eLmOFjr+iCrWxHgPly9ZWC7aSTkpGvcbRlx1U9LybKZ0VHeHK2Rd+fgrGz7bJsb8PInzWHsz3SJHyyjP5K3stISXNBBaddb5H9Vzy40jVOyTbi4umQG3A5CXOM+MqrSOXfqeX16I2bN1tWGkhzh7OXER5ceJVpuxYbYgT7Ri4jI+IK1vRFbLNNwDThBnIR6juibon02vM4Y5CQBbgCkx4bmDbM5Dw15JxtI0JjS6wTd2jSj1/EhLlUJ+pUZeV7GJ4uRexJsSptrHip2YiJAsk1Q07JZSJVfrzyUjKkpUOwpTFRmsEhUBSoLJQUyHEnxIGGkhDkg5AEkpSo8SfGgQcpIMSWJMYcrO6SVy3ZazmktIYSCDBFxkQr0rnulQksiMjY5ZjRROWKsqKt0cFR3tVe9rnNFV4IAc8F9s9V7Tu7ZWnZqbsOFxptcWiwDnNBIA0uTZecMq9/hkvYuj0/ZqMzIY1pHAt7J+S51y2zo6WjnSE0q1vioDWf3x5ABUca6ltHK9OjH6Qtl9OfhfbxYvP+m+96lIsYwlrS3E4ixN4idP3XoO/h7B/iH+1cR0n6Ov2lzHMc0YWkHFPGRkFSWhJpS2Veh+8n1WvbUOLBBBNzDp18F0mxvImBYnxyWL0c3E7Z8Ze5pxgezNoniBxWxszru71S7Ck03aLLiuO6Zb3r0X0xTqVGsc11g4gSHmY9F1r6i4z+kCqD9nHAVPV4KmRXH3Lv9Hu/qr61VtWo9w6p8AuJANhx5roq+0Xvr4emS4PoI+K7/wD4z/uautr1U0kg5G7NTcm8BTfUcQSBTJMcnBcpv7pdjc5oBqNMQXxOckN5fpopNt3w6gHEGC5rmc4N7RkbZrg6tYknvlZyVs1gtFzeBIIgyTwMyTeeWcQourIMOBynhnkqbKxBVo7Y4wSdI8rx/NKjY2d29Hi9nWAg2BJzDc4xcybQhobuBe3GCxr5Aw37QALT45X/AJZ9De72OxNMGIsM54jVBV2qo50udeQRGczyyUtDVm7soLCQSLg555we7XwKgftTsfYi4AOo4a6RCqbG+o50SXOIsMySBb09Aio7Pn2rgExYX4eqww3bNlLRepktJIJxDM635j0urv2kgTYG02kzN7zf9ln7LUaAJJiYKkrYg91pvmfLxWTVumaJ+UbLawc4FzQ4C19RrZBtO7wD2D2TeImPHVUdgqESCbnz5haO10A50h5by4LnksWaraPSHbQfhPp+iH7Q74fkk5xQ4yvfo+byYzqrj7qAufBEkA6SpboXEoFbDbtEWwf6inO0n4R/mKgL+aKVOKKzYXWGch6lMah4BMShCdE2yQVTySxu4oE0pUPJkhqO4pxVdxUWJLGnQWTda7j8kusPFQkpEooLJ+udxS6w8VCCkHIodk3WnisbpDJwGdHfktPGsjf1WA0xNzlfgsuVfazXhbzRktfe69r3I37u2uA+JpMleGsrScivb9w1JpN/hp/8TF5/k9LwctvZ0Vqlz7R+apl3P1VvfZivUz9orPxd/kvSh/FHlzf3Mp73eex3u/JZ0q7viMLT+L8j+izS6FQeB3FR7M8S6craSmqPUNJ1z4IYInqVwCBxyVfaGNcRiYHZxIBj0RhxOsqGrtTGntOaOEmPmpLAbUa0kBgHcALeQUFfab4cJGv0U52+n/eM/wAwTupYrzET8kmy0jK3lQD2mYmNdNVyNfZyDcW0PH9V3NUKhtOzBwghZtm8TjnUuHikxkjlK3dt3V8IzgdwCwRVhCdmnYna0RCd7rDgDPmrOx7E5wD4ETl5/srFTYfAXsoclZaRTo1xEZmZnwII+SlcJJtHctTcXR6pUDn0gHFmEupugYwZBgmwNldpbgx1BTLKlOsQMIfYE6uxAQQLSPWUmKzBZVMQBNwJjPwXQ0Nl6yOyXRm0WdIFzbuVTc+6zV2xlNjCMDgXh0Q3A77ydCAQY7wvQaNGhsjjJLqj8mtaXPjk1t4nU8FDhbCXLSpHIHc/VNc4SQBeRBkwbTnmR4c1DUrSe0DOXZEjzhdZs+z0qxlzXsaB7BnrXXcSSPcZfx4jV9s3SHuljurbHs9bhy/CwOAtGuiiXHF7sUeaS1R0Lhy+vNCRqfmmMAXgfXegNZnxDzC9Q8egy8cvNIvUJ2pnxDzQfaWgYrxxCkeyxj+pTObwnzVeptEZzrrwz1UQ28c7GM+HcUAky5bX1TTwUFethIHF0Zk+6T+Sh2neAbOVhx7/ANPVKxqLZdL4+v2SNT+Szm70F7jIxY56D5/5SmrbykDDnraOHHmR5otDxZot7/rzTnunxWZQ2o2JkiJNxyI4cR6oBtznMtMtLpOL4S+3+k+nFGQ8GbAceCB1aNPX9lkNc8Om1i7Un4+P8PyRvcbCW9km8cS8ceA9UWGJqDaRxHH2pyzRCqOPnKwmA4D2vdPDVuI6cSVouYZjE6JjIatngiwxLfXt+IfXisbpNtAwsgg3PyCsspk+9UmxthmZjhwVDfmzAsGJxcMThBAtHcAsuX+LNuFfejF2WscS916OmaLf4aX/AA014ds1FocLDyXtvRUAbO2Phpf8NNecns9NnM9IKwG0VAT73HkLLPNcZTfh9FWOlRP2qpBcO02wA+Fp1afmsVrnGoO26cDzkwe+Bw5L04P7UeVOP3MPe9QFgEiZnTKDzXHb26WNoVMBpl1gZDhF/BdLvhzgWgvJBvk3QgaDn6LzTpbIrm8nCL65uGncnZUI7pnXbo3+yu15LQzCfeOc+AVhtcXMiFy3RZgNOoZI7bcgO/VbWzFxBGKCSfdBzvkhMJRV6NHr28R5rk+mkF1OPhI8iFsua63avBN2hYXSeg8uYMwA7KBwzuhvQ4RpmBQs8d4+a9JquB1C83FCCJIH+IHXku8ZVFpeADrgi0xqe+6nJGsotvRLVaFC5iq1N80wAcYvpgvPgfqVV2zpCyOySbiBgI1GsqG0y4wdF57QuFe257yumqb6JJhsXgAj1N+KyhQMmQ31N58Uk0i8Wau5mzRb3u+ZVh1EAqjstV7RHPQRx5/UKagXlwEOJn8iNFm6LSZ0/QygfvC0AkNGeVyYkarR6RbrrPpY2kdZSJe2ABkJIzvMC3Jc5sNXaaU9XScJAk4XZDuVw7btbxBpPuYkz7JF4nXmuDki88lX/TqjuNFboiXVaz8Lg01G4nEDucQJyufKV2tDddNk2Em5PHvP7rht2dH67Hh1ORh7NyNOyZz0hdRR3TWd7Tmt7iSfkFHK03aLUfZqYWDQf5gpBVp8vP8AZVWbJhFzMZyFZZs9s45LDJ+h9NLyNvAmG2uXszy9oH8lnbTXqP0px2h73xFn5eCv7USTTFvbbodJPFUqbLMyuSdRnVK+kkfPRRTrbPUwl0MyNrwAx8AN7NtfPwQVaL/ZIZDScj+MC3Y+rrQcR1J/gcfOoo9pZd/8R/3tUl2yttVN+JvZYYe73naEt+FE2hMA0qVyDmYtUI+Dw7grVZnaGXtO/wB6VM9pmf1WTErMd9MhjXCnTiKb/MP/AA8PkM1ZfQId7LBA+LOWst7Himq3okf+Fv8Ax1Cre0G7raDWNGKUUylvF5DScIs9k9ri9x+AcVbqMORptMke9+Kl+D6lV96/2dTL2m6zkXFXQZI/iH/4niixUZwDi0AU2j3cz7rZt2coaR4oeoP3gwM9p3vG3ZqG1u9XqdPsuvk559Kw/JOWDHnm468PtA/RDY6ZBUlzwcDY+8tIP9/+H6slUdMfdi5dAkAWNU37Kka4ACxN32twqcT+JFTqyKentm7m6tfz5hS5r2X036K1VjhAwNyd7wv2ADNsrgju8VfpvJc09W0gn4gTAaRGXryCo1NpyOHR+eRs0ZidB6oqO8XkNjq+zc5yJkCROv5LN88F5LXBN+Cy9xD6R6vObYhnDj+RWZvx7nUwAyJrVRmOLrZ8kO0bwfipTUYL6yAOy4SYaTmfVR7ftIDWkVA772ocIDsnYiHAloz/ADWU+eL0jbj+nlHbMigyoHCQM4zGk8+S9u6HbQ47M37uY6ttnNABFKmJzyXj1Cu0kGCO0dDzysvY+gZH2a2WKn/x01z3s6X2OW6b7WBXrAtDTjp5vYNGH4pyXN7fv+kC/Q9S4CHsuS55ABDv3utP+kbcZqbdWfhef7PJriP7NuoaQuLr9HXBxHV1CYmMD+J5LpjzKqOd8G7MrdO0kPkgubEXNsxzjRQ732N9V+JrSQRxFoJM581vM2AMaGmlXac8XVc+boFlYpbipENxVqrTqIZEEWIOLwI0T68UV0W3aMXo9UFJr21GG7gRBGk8Sr2zbxAjMDE4xOmJ0C05Qru0dGqbILn1nCTdpYcpmIcfqVRZuimXOEVoBPanO9XSOXHQpfJi0HxnYLdsBBkD3shGc8+/wI4Khvch5mcu/QEZ3+ELWobnpkHFTqh3a94EWJi0cM0n7rojFDHEQ6CS6xipwEHIeST512KXA7OWOycgdM+Z58kO07Q45xMcJvC6z7FsuI9gkCpHvZTUtE/w80Dtn2fsxSkTBMO/Bx1uUddeh9J+zmNkf2fPlqdEq57OZzGvNd3uRuzt2YB7KeItcZc28l7iBlyGqk6SVKB2dwbgBkRDQBZpOccQFHyfuqi+hq7PPqVF5yDjlkCfyV2nu2sY7JEzciBmdT3FdgzbGgm9scxP4dPVRirkOsEAixji79fVS/qJei1wr2c9S2erTcJE30aHfMLotl35hfT6ujqSQ5jQJ7UQ4AHI/JAGs7Mlgu6YPkrWxdXjbeb6DmP1KzlyNrsUoJdmbtLpU4sLupAcC0YDIkEGXAxodOarVekFZ9jQo+Jv6KUMZJtPMi/yRM2amfcHd+i5nJsdV2KFLbnQRhDSXEy0k3PIqUbXUEy4nvE+Q0WkHs+G3gj60DQDnCzpl2Z7a1TTFmL3JVtmz1HCS6p5BSN2gzl9Z2CkxnRs/qmoksLaRBp/x/Jr+azKJ7NO3ut0P94tPbW4nU4x2cbiPhdlZAzcNQwGirYBtxoLg5Bes/rOM8pfTSSMyoz7sjPsDjrVKKtQu+3vcf8AyMWu3ovXy7IsB2g3IEn4lMOjNTM1qQuDEOOQ5FRL6p/ijSP06/JmS9hLhAkYnZSffnh3qGk0yyzrDkMquLUjRbjt0ERFVhIJP9kczOpfzUX2V7QA2qbA3DY8bOzss5fUcn9ItcEF/Zz1RjmsAwyTTDc9RTqcArjNic9pdgNwzjqG93D1VjadmrOiIcRqWknIjMujIotm2XamnRrRh+AezET2TOSyfNN/kXHjgvBS2zd7zTqgNJvNpd7s8+JVyh0cqOuGuALo7RI0GhPADyR7xG1Fjj1hdiIsHZAiLwz5Qq7aVYtHbOh9s2tyZz9FDy8yZprwi0zoc10Yq0dt0jrOGM5Ann5lKj0M2bEC5xIxVQcJcTn2L90qFm7qkAlziASYFZ2s8G53Tt3U62IOiT/3Xg30ylWn/Yiy3cOxfdh1N7rkXdhtfhneE+z7l2MYI2ZpkE9p7zlCpVd0iGg0TF5+9IzyFygp7mDS37kwAZiobm2uMJ3QGzRo0m4MOzUhb+6aeGrgZ/dBRaCGfdM1t1dO+f4FRduppwA0HGAbCo13/wBvmgpbEBhH2ec5nD/78UZBQW1kgUy2nTaesbfq2T7URGDmszphtrnUmMlhcHzgY1uLJ14aMQHopttqYGtadnEYgbBpmHAnU6BaWy1cOGNne3tGzW2i/DvjOylPexnLbtnC3su9omcJ0k8ORXqXQraWii7EQ3tU7G18DB8wuZdvQxJo1IxzOEmLk/mkN7vIOGlUiQZIcNRJylNy2B0vSKo/rKhbhww25bOgB5rOqPcHOcWtxBkeyRY4rDtcgs2rv2oMU0nxoYfwHBuSp7X0nILpYQcOodPvcWg6qcl3A6KntJL22Zdnwni38Sjp1payW0zbLCcgDnLlzLulnaBj3Y4DMETZDQ6V+yDAjmBpzEozQWdDUpNls06ftO90zGF3O6xTsrYJwMjE+Y/i2qNeShf0rFiMM9qbjnos3Zt9OjKR2tbX6/8A98+aVxGpUXdq3U0l0wLu4i0u/X1VfaN3gNnE0mHEWv7NWUVLai+YZq73uJOnipK0hjzkA05AGey7u4x5JpxDIhp7mYA4iSS8mYiL1chHILN2ndcOp3ddwzIizWv4cF02zU21Peqyb2baSXHQfidrwVr/AKbxOpgNJGIklzSQIbhFjzjyVp+h5GVuHo20UhjcXH2mjRsmQPripd77oY9rWuxPBxy0Bo9lhg5iBJC6TdnQus6myTgMD2oMcsOiubT0LFMB9SqSRLYAgHFGZ8EsXdizOFp9HjAdiLQZPa4EZwDwVvZ+jrH5VKpy9mlOQgXDj6rv9ybnpCGYASB7RvMW1yXQM2RgtCvD2T1GeZ7t6BdaxrsREtHtNzkTo75q6f6NqlofTsWmSC3IydPBeihoGVkL6oGZAQ4RF1JHkG17Kab3scJwuI7MkSDBgwOCGns7iJgxxkfIrd3vUIr1DiEF5jhBJ1y1VOpVdEmDPK3rquF6Ztkymdif8LvD+ah7QN2kfl53V7G4ZtB1MkD5KLr59pre6SfXElY7I2nKc55fXHzRgcC4cvoqX7XTywN+vFRdc3QNHLEUsq8hkDT6WlruxU7IuOyARx0lSnpdUEfeO4+yT5wFbfAFhPLL+QUTwIggeZP5ruj9YkqxOR8Db/kV39MnggF58Wn9EFTpk4mOsZPcE/Vg+74yZ89FGdgBF2ko+ZH9UHQfiTD/AOsnCxNLxa1OzpfqW0TNsgPK6r/1VSNob4tB9VG/cVM+62P4RF+7VP5fG/xF0J/sabell/7Ol6+Viif0rbJ+6ZHeZ85WMdxUzcBgA0w285Sqbop6Nba5z4cE/k8f6h0Z/sadXpLTfA6psSCYcbwVM3pJSAgUhaB7Zy/PRYQ3bTyNMC/DTvAWk7YKGCk17+yx1M4GucWHtdpzm4BeMUmTKa5+J+AcJ/saDN8svFHIF3tnIDO+eiCn0go+9ScNJxTz1CrbQ1tQNHWvINOq01HOc44nVQ4mIJAIs0TbIxcqttdADZzTZVqk4KQAk4W4age+xkY3HES7IAAA3hV1eH0LHk9mrX6SbPYBjncRMRlEWMo2b9pBocWPAJIHbaTzIbGWkqg+rS6wm5a2qS0GmDiD5xvdGYGbWT7rBxnO2Ohh6jFVaQyqcf3Lu01xp3IPugNPMzkJVZ8DJrl9my7pBSBBFJx/xtGXeOEqX+uqJthqCJ1afyzWKys3FSdiYxtN0Bpb7TRhLH1C28ziLgATcAWCi3nvIk0zHWAU8JLnua8u6x5L3HC6xEHDeJibJ5cHsH1TZrbRs1Utb1j6dySS2dCBkZzha4r7M52FtUkuIAhvHheFyezb3DRRbUa1zJpEw2S2+Kq9/ZvmW4QTIANoEhR31TxUyWmn1bi0DDJLLRUqFs3nGSACbtAkZOuH2GXKdDW2miACKzom3Z4C8tBymL8Rysw2qkf++BP4HG8zJHFYGy7dSHUh0kNqOxfdH2Th7bvwwLNueQRbNvqiXUndW5uAlrWOZZwAljqrxxdmb3PAWePD7/0WfL6NwbJs7pLq8nhhcALQNCEzd3UDnWY6wzxfOLWWGd9NNbrHuxScwx5aD1fZdMEuaHYRqTBMGZM9Pf1Npe6ZlwxzScOsaGyW0xhsHOIBJw5TaYQ+Lifn/Q6nJ6NX+pKBNqlOOBeeVr2/mgfuKmCbs8KgPKNIVBvSbZg2HGwp0yZaQXVWhgwTm1sAgnWXclXr74pPqO6t2IEk2aWxJJDYI0tlZT8fjH1Z+jeO4GmCBTjnUaJNryHeiLdXQIlrSSwZkwcRN5gwsenWFri/Fd5uXa2taAXNEgRcKJccF2KjOUu6KlL+j9h9okjlA4clo0uhWzgEGm0yIJIvfO+ngtgbW34m+YVTat/0mC7p7ll9sTXbJ6O66bQAG2GXJWGsAyAXM7V03aPYZi5kgLK2rprVe12EFtrFomRrfTwUS54oeLOx3lvJtJjnOcAQO88uyLlcpt/SalUbFSo2AQfZcIOmkrlau14oLnCcrzfleZUbW4si095/JZfId9h40dTsnS3Z6ZltVnC+MxPhbvW1Q6SsdnXpCQCIub5W+o1heaVKDZhzBfOBItzjO6lwlghrcQzyFuIHNV136Fid7vHpJSAcBVe50G4s2cswIz5rmX70eQDiLr5i/wCyxdoY+BhwNJuJIE8QQbfzUjQ8QXBonItI8iZ+XFZycpbZS1ot1tsMxMZ5tdN+7JEASPXwm3BC+pwxGNBf5lA/aM5DrZgsOn4piFNDLDWA5zwyjhxKkOyt0I8Zv5fWahaA9sh4PKBn43lDi8TraTE/XkU6AOru4SPQAmL55GB4ovsUWsqz9tgQ5xBnT5JHbSMsX+k/NKkxWalPftNwIYe8/wA0RpucJz5Ai4SSUeaNu6ApuvhcNM7eSlrVS3IRxMac8kkk7EkVqxbMmfANHnN1VIE2aAJ5d/zSSUZAyWm5mRJ43CHbK7AQYmczH7cT6Jkk70KwHbZhPZZTcDnin8h6Jqu2B5BgMPC/oT5pJIydDaoju02AI8xPgVC+k+chlYC/7pJKU9g40MKL+BGpJvOXh/NTNPISOMa8p706SbewxSRGawJ92dYj5qNpdJkfwxEeN/kkkhkLYVR1hizA7uOoIuOaFj5MSB4QOWeqSSPAn3CfXsBJtn36o+tjIT+XcNUkkpOthHbE2sTaD4C47wg+0RMN1tpygJJJWVQmVyR2mxn358dc0numYGUZfzSSViBpF1rDjly4HuUgqGDI+vDJMkh6EiQ1ieQygm+ngoa1edSfMeAOuSSSdAAKxHHuBIt3E31QirU0IwzebmLZglJJNC8hPxkdm8csvQoWVXzcGByidciOfqkkqrVgSM3mW8DxJ42OSk+1lws2Taw7tckkkuwR2yhWY4ukz/iB01EOHNWWbYBYiBGV/HjrzSSVBWwhS7PZENN9ADmb/XDipnsfniIjnbXWPmnSSYxzRgTlrxOWfAA3U9Klnn/l1nTujlonSVY7ER1aRIFiQNQ4gnwQHCIBa8GPjcPkUySEhN0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256" name="AutoShape 16" descr="data:image/jpeg;base64,/9j/4AAQSkZJRgABAQAAAQABAAD/2wCEAAkGBxMSEhUUEhQVFBUVFRQVFxgWFxYXFRYVFBUWFxQVGRQYHCggGBonHBQUITEhJSorLi4uFx8zODMsNygtLisBCgoKDg0OGhAQGiwkHCQsLCwsLCwsLCwsLCwsLCwsLCwsLCwsLCwsLCwsLCwsLCwsLCwsLCwsLCwsLCwsLCwsLP/AABEIALcBFAMBIgACEQEDEQH/xAAbAAACAwEBAQAAAAAAAAAAAAACAwABBAUGB//EAD0QAAEDAgQDBgQFAgUFAQEAAAEAAhEDIQQSMUFRYXEFEyKBkaGxwdHwBhQyUuFC8QcVM2LSI1NykqI0Fv/EABkBAQEBAQEBAAAAAAAAAAAAAAEAAgMEBf/EACMRAQEBAAICAwADAAMAAAAAAAABEQIhEjEDQVEEE2EyQnH/2gAMAwEAAhEDEQA/APZUwtTAsTFppPXorm1hqhaELTKF5hZJNSml5E5z0BK0FsW7DlYmlaqJRTHRZCj3pDSl1HLJNdiEh9UFIeUpakDSHJtNyzMWmmqpqplSqqYYQ1KiySHoqbkl70HerQdJjk+nUhcltVGKqMWuscUEqriyVzw5MaJVh1HuJR0QUxlJaKVBWjBUgtLXRqip0wNUZc1YtawHek6BC8FEcQ0Jb8WFT/xEmFQehdWas9TEDZaDb3gS6+KjRZPzELPVrSrALEYwrA9znJ1k2nUAWvQZm4B5uot355RG1ZHGLEIKtrkQg6p1DY9ETKEUhsVRaQooWqBDnUzLQObC10XALnhyNtVFhdTOELoWEYhWa5WcOjqpMqF6pajJrHJ7SsYKMVCiwtZekvcUvOqzKS7qZVYKNpVqxTGJ7GKmuRd6jUaGo2kBZjXSX1irE3/mYUGNWBtNx2TW4VyciazjSluxRSvy7lO6KukI1igNRUaZ4KDDOOyugrOqL038k5X+QcrYmR1RLL10P8s4lX/l44q8osrmyVDK6P5HgVPyPNXlFjmKLp/lRyVK8oscFr01rkkFG1KPa5FmS2poQS3FBCeWhAWqlAAwqwwow5MBTpIyFSCnlqEtVqwAciD1WRTIoDzqpVZFYYoorhGymE9lMI1YSwJ7WpgY1CbaLOlMivuETKhR96ol/lkbMPyRisrNclG1dNVJoAVkngsrZO6MTxQji5VmPCUAqAcSiOJGwKkB9Q/tSzXI2TRWdsEyT/VATqKZi3cJRGueCjngaBVJ4KQHvKS+eJWgnkuV2j23SpB8Q99PKHMB8UuNtuqtTWGuV5HLi/8A9pQAbma5rjlzAj9EmNd9tF6Frg4AgiCAR5o8lhIpqJhA4+ytOjHmMqsBE16YCt6zhYKYHIg0K8gVqxQeiBVZAoGjigjACYyEoM5q8vNSPzBUYSoPFQShDPRDKKSrDjwCSHNyVTyTc54BXJ5K1ADgmMJUa08Amtngs2rEEqwOIVZimsBRpW0DgrDW8Crc+N0PeqK8wGgVOfOxRZxyV94NlaCi/qiD+qNpG6ZnAVqwoPA/pKPvuDUt2MZAMggiRBmQdDZDSxrDxHXdGw41NqHgpm5BAHk8VWcBSM7xQ1NzZC2qF5v8adq0e4fR7wZ3FrS1hHeASC6wu0RurU34z8RUAx5ZWY5zbAC8u2EWlfMsV+Jwa7qho5XZiDG4d+qRAOY8Z3XMFUUqrmU2ZgA4jYuEXdmbm4a7jVZe1RGd5s05i28kRcQP6hsXciVytt9NyR1D2qHAEVMhJgtcQ5xBuJebXPGfgvfdkfiCocjKjaepl85WlgJHhFwIjivkHewA2R4TrqJnf7tC9bhe1HOwQJZNRrnNMujMCbZRqf1C/krjbqsfTX9r0ASDVbI1iT8FF8xp4+rAjDkwI/02n3m/Xmot+dZ8XuQjC8z/AJxW3NMeX1Kz/wCZ1S7/AFD5ED2C7Ob2LUYC8Ye0qot3h5QfqmHtetH+o4eTR7wrxq2PZd2rFMcF4mnjao8QcZ1mb8+qeO3a2jnxzAaD8EeNOx7AMhWvL4f8QvYCDD+Em48xqtND8R38TWxyJn3RnI9PQeSgdyXLZ27TP7vRaqWMa79LgeW/ojtNeZTvFn/MDiPUKFyQ1d/yQnEjgs0qxCsi1o/MqDEnkkZQrDQrpdn/AJo8kQxSSAFcK6XZprqCqdglQpKUYa/JC7FAben8oCUt7QSjl1FPZlXtBwBhrW8zJ9hEeqTQxDnMBc4ukXOgPkLLzuC7Sr1MRUY9je58Yb4bjK5zRLs3inI+0DRd/CtAY0DQCy52We25d9GhvBUVx/xJj6lJre7ax2Y3zzYAbQt3Zld1SjTe4AOcxriBMAkTabwrxuaPKbjoYGoRMn6dYWrvAsNAxKcXLfH0LWjvAvl34u7Pe2u95OQVHOIOYg5TIuRawn1AX0gzwXL7Y7HGIiSQQCNSNb/ED0Vy4yxSvjWOxwzCBZu2hF9oOtheyb2j2kK2RzQ1rmtgjLIcCP1QdDlc4nmNTquh2v2V3ecljQ4GQcwPhzRJGsfojqvNYnEuuwuIAgXAA0gjj/SBFly9OrdSwzW0gR/3C3iSMgtJ2kyqZ2hUpvpnJLWEm2a8EkTs0WE7JdNzjhQdxWdvwps+qx4xzy0GSI2mPPnIWPVP09Q3t5wnIBlJkSYIsJFje+6i89QuPDMaecXUVtOR9DLgLBw8w4fJBUcP3Nv1v0sjZhKY0aPV31RjDs/b7u+q9fi83lGYtAjxNvxN/dE1oj9QjzK09w2IItzLj8Sr7ln7fc/VPa2MeQ7OEeYCrURK2ig39vPU/VWKDJnL6k/VO1npkpkxAg9YV930A5EGJ81rGGZ+3XmfqoMJTt4dNPE76p8ljNTbwdy1WnK4jVp8x9UYw7B/SPUn4lEaLf2j3++CzeRmMrGQbEc5haKeIezRxHQ29NEXdNnT3KvIOHxVajR2zWHA9QAnUe3XH+keoWLuGftHqfqjFNvD3KdidJnazncvL57o2dpu/cD6LmNaBtHmfPdV3Tf2+5Vs/BZ/rttx7uXop+ddx9lxmsA0EdC76pzapFgfefirZ+LL+uq3Enii/Mu4rlCsUXfuRsWV1RiDyT8PUlcTvncV0uyXkh3ULPOzGuM7G7CsBzBrQ69wBN5n4n1SsXWy0XGYhh010OkLZVFkh1LM0TwXHXTHhe2O16D2tDHEEf7X8OQutnZPalJxw1NjjmBbmhrhMMM3i4kjVbe3MThcIGmuQ3POXwuMlsT+kGNQtnYNTD1md7hyHNzFuaC27YkXE7hdLzuemZwm66xfcDiD7c1TwrLVyO3M1DCYh9NxD20nuabGHBtjBkLnJtxtuqtXMxdNeW/w+7bxOIrVW16pqNbTDgCGiHF4E+FoXrsQ1b58LwvjRxu9vO/iirTr0mMp03Z2NIzOs0lo/TroTNyvBYnDd06i4nvO8a+zWyc0XBaebr8Lr6f2jgqFFgq13lrXFo0kBz9NBbqvAdm1aRx4yMIpCp3YaXB0S4CQdILwDA2lZt4mSlYXAvOHDRZxqvMbf6dOxnQ2hcqpSLoExprxJ/gr7B23haVOhVqd3TBYx7wcgkOjWRcGwXztuJpPcaj6cuJbAD8ghpEy1wMnX1K587xi8rGvsfDsZTA8MySczA4md7m1osolsxtJtshG/iIJ9Qoj+3hGd/16/wBkQVT9i6NevXFcKKQqRpEAryqlYKtWCARAIGorI04MBUpmULlasQhRTMrBVpxEQCG6hcOQVqwYRQlip5oqdQmfpxRp8RwjypQcUJrtDspeARsefJFp8WgNPBWgZXpTeoLc4T21qO1Ro81i8258YCFtwcGlV6OH/wAfyspqU4/1W+oWB3bdKi3I1xqCpmJIAhoIAu4wBbRZvyfrU+P8eb/wd0xNybUdSf8AevpdIeEdF8/7FxuFwYcMOyoO8yg3D/0zGrraldc/i8NAGR4i12tBt1Kfm/kfHy52z0OPx2Ttwv8AGDTDDnV+DF1P8LiB2eCSAO+q3JgatCy9sY2ji8hr0XvyB2W4bExOh5BBhK7KNPu6FJ2UEuDC4Foc7XcnZa5fzPj/AKZw+9E+Hl5a9ua7f3D1C5P4mcKmExDGEOc6k9rQCJJIsF5yr2i+xjK4QT4iBbblqn0+3BEgOHmIPE6rhPnkuun9blf4f9nVcNWqurs7sOpBoJIIJzzFjwXsK2JZ+4e64OK7WqzFMG41OWRpcNm/9kyn22BZ1OpPGGkWAvE8Vvn/ACp8nLauPwWRh7eq4iqx9JjG1GObANmkEERIc7UQDIXB/DuGrYWtSaWup53Umv0IcA61xIG/qvZUu2KbjEPFtSwhs8OvtzT634kw4sQ832pna8iYnqFjZ+tXZ9O4+gDrcbgwQRwhK/I0v+3T/wDUfRcmv+LMM0GC9x4NYZN+cBId+MaP7Kv/AKj/AJLXlw+3PK7rcLTGjGDo0fRReZf+OqA/pf8A/H/JWry4jKaHIgeKXfiiB+/sr0OAwAiCUXdVcnp5qJgICsuSi9D3myk0Ao5hZM/3MfJE2ogtAqBWKo5lJ7xUagO/wUTXVOXuFXe8VnLxuR7o886SlHmp19EJrcTbmktde8W48eqhG448TA9EENQVM4LXtDQLjLJN+JdotL6pIsB7n5pNKnIJMGbX1j6fws3auArPYBQq9zFyQBLuAzbBGluq1akeHLpF5F+omPReW/E1fEB7f+nTd4NnEkX0JLeXBemwDajWtFVwe6BJAAnqrr0g4zF/isXuNcbl14ejiqoH/wCWbbG5ub7A/wAJuGrPc5sYZw11c0TwmDZd3t8VGUs1GmHvDmy0iQRvuL81ysJ21iTGbDOGujHH3C5WV248taGYGsZORjAZOVz5udhEw2/PRaaXZlcgh7GhsGMr3CSZubC0geqAdpNb4ntey+7SNf8Ay+7rq0u02vAymB0XK8/138N9EU/w3WgPbWa0tBIptacpMWuXibrIxtZzc5fJacpAY7UdJM+2q69Oo5xgVHW/3Rx2C04ejPhFVwMzZuU9DOoR1fUFme3l67ajSCB4ptlkkTrrvCz06ryfDmaRtkf01I3uvc58tnGZ0Me3FcLtXF1qTgBkLNnQAZ4On5LN44x4z9YcPS1LsxdrIBF73zD6ptWhMW5+IFx9Z6LFVx+IfI8EG/7QOpj6pQ7Rp02+N5qPsSb5AODbD1Wcrrx58ZMdGsxw/T3Y6g+libq6bus8mz7krj1Max7XOIA0IA1Gvi42WRuKxD25abgAN3anl9hGVm/PON7j0b2zd0mOX8wr7sEaEDgTbyhcqniqwAbLXHcsboObj8gseOaSTLyOGY8LmE8eO+zfm4Z6dPFYijSdYZnHaRCzf5wGl0MYBYWbIPI8rn0XIFKlUGZzg7LbMQQfTda8E3D5SLDNA3uBpv5rpeEn+vLy58reumx/bbmQB3YtMZRxPAFRYn0abYAI0mzREnyUWM4/i/t+R68u6ny+pUBP3CS13IeavN0+/NfSeY6QOKs1eXskl/8AbZTPzjqpGkHgPOEl1Q3EacI+E2Ucep6fWVA/j5Ex8k6UZUPCOuUewlPDzHFILrgRPOyhpzqAeZ+kWQTSQRqB5oGZLhus8Dc9SFL6wB0LZVuquJs6wvbL6Hf4KS2Ag/phR1cSePWNetkpzt4Ji8mZHKFbI4wNbtMQeu6iZn3sB8+pNkzvhG3qD80AEWbdx0kgDpa+iIUyR+1w1uDbjBKzsI367QNwi77jJtzQNY0GYmYvNvhKbmvofKD62sjSbTLSJ33tr0P1U5gwhB++CquTtB466coQYeTYHUELMyoCeH3onUHAAQRPAjQHZZMSwNd4TI1/hcvl9O/xe2+o7MIIm2kapchtmtAHKAho1Zi/2Ex9zHn5BcXUbw0A626b+WiXVpBwBJMsu2DF4IvGuu6hqSco/uiDdJ/smCtFGuKjQDYtjr1jgsuJwgeC14BiL2BPnqFWIsSWlOoVQ9sgybgjgfotWMvLdp9iZJc0vcBsATHKBrrwK5jcLTfd1Mug2AbFx1v8F7XG0KbhNUgAbkkQOHhXne1DRs6g8OO8ZojnNjqud6+2OU+2Sp2ewABjWg3JbaWg8XAwegSKrIgiDtY2M6wEiq15JDQSSIBadJPAAR5LT2aO7bleRm1MXiBaeazm9i99kYiv3bYbMutfUDXy3S8S5rxlfJ4EcDe/p6hMquJf+mbWk25e8FacPSGUTGaPFygkgCFvqRZb6ZMPTp5QwsLhPhOmXUDy19FgxHZdU1D4gxrI6wNQN5hdR2PINgDJsbiIO/PTTdZ62Lzk2LonNbMTGsdOaJysvTHKMtXEukjvKdrDMDMD4ql1MFWbl/02C+4g9SIUV/ZPwyO3I/b8FBUbwJ8vmUsM+/5VwdzbgF9B5hd4To0gcTHyPyVisJ4nkCf/AKNlA0HUAHiYV5sv9U9SIUU7wan3n+3urNQbWn70QzbxX33+RVWmxjiB8FIxr73n1IPorfWI29THxQBxAzEubsNDKMvGo9x8igqpvkaab6acQLwrdB/VvyP0UNXgPlPkNVQJ08Pp8kaReHh1sibtFoG4PzjghBtb2sPuygYL2Jtzj1VajWvM6+kfVEx06P8AQCUFNwNiem0+QUIAkib7W+iyTmk7nziCja8nT79kls8fWPiiMTp8/wCyibr/AHRU7+ECS7TWbXskssP5Wzsym7x1TMNa7LcDURrEobLZt8z7JGLAzkDkPYSmyAJmTvP13Wdgk/e64/Lesd/inetNA2jyHFPZR46ocG2ZJEDb5LVS10K5tksw8GVeedUeKfsOpSQef31WpBapx14HXgsGCxpFRzAZDTcuBb0tHIwuxhqYiTvGyTjadgOOml5NhAOi1WdTGVC0SIjS446i8cl4/t7D1GVM1NhyEDNGmab9LfFep7UqEUvFmcLDwgCNNptpxXk2sa4kS6RJnNNzsZ1XPlZBcYcN2hH/AE252nxGcsCIJjMs1HE+ISDMk9TJix+7rouwbv6qliTF9uHlfVIfgGAiHkwTvrvwuFWxnx/aVXqBzpDSXExa0zp0TXjKfG8/+IkEnmeFgnMqMYHZDdx0mTMaj9oSmUGOEkkv/adR1A12XPzH/H0p1cgAAEzEcBfnrc68giDgzwiGlwuW2meJGsSfQKnUKr3QAYbMWIE6ky4a35Lczs9sS8B1ogf0k7kHhqs2yLjy36Y2YdpF6Zqn9wz6cLFRbHBzYDXZQBoCQNT0nqrWdref42hscULqwG7RPHVZnxqTHn8lTqoAHhLp3d9NV9bXiae9B0t7z0VMa+dRB2IHySnMmHBp6mwA66prKUak3329kExzOIB6mw8kTQZMNDY1I3tqgHASB973UqNa39RAsNfmorY5oM6cZO/KSppeIJ4yR0tZCXGRdhaNwRPkDZWKxMS4t2guDpHlrsjUNjyReB7j1UaI0HoCPdVAEu2A0iTJ3tcJlMwJcTwGaxvp0QcEwDT5zPrdVJv+l21944kSqNBpOYwTpy0TWjaI+mytOLvF9Z2FvIK2sAv8dL7fwqzXI0+oUiToTbgfs9UHBNJvz5Rw34J0DjP3ql02bRpwFuVlup0AAMxvIm0RvAMRNxaVNFYTDF5k6bwb/fJbcc9gYKbIjU6bfBLq4ktzCLu2gSGn9xHK3muc902WOXKcY6ceF5XUfVBsCIGtxrzWmmwWAMzw4ATsk4fshp0BBOpactieK6uHpU6bcoPvN/j6rl97XW3rICHHlw2b93TdBb7+5S2vJJ4GI5dEbidefnfXqrAQ5upN0QwriLa+trW+SOifKOt/nsV0KVS0DjI0vwv97pwWkUqIbvqfbzCzvaZNpMwLiQOc63v/AGW6uTaBO5EiXCxHS4K5VWu0tl9ok2MfxwtutMub+JMSW0srWm8jMDoTa41krxlFrmbmSJtqJ5ieVl3O0+131PC0AUiYy5hmcBBjj6LlU2EgTI5wB/J81yvKDlfrC6LZcMzg4RJBBmD10jqtdGjIIzZGkgNiCbEzwi1up9VODWmJIiBZsbiJKumXSWk5QLkf8t/Ky52/jPGZ9Nj8NExkZOW5h7o5XsdDskuxAa7IynBbBzO4i1uE8lnfVJBJIAaYBNrxwBUdiAILzLOUmSY2jS6xn66eU0be1yRlDiTpDRpN7u1JnhwWXGVKjiDTzEWNzrc6cLxtstja1JmbLYmJnlYFKxjszYzkbktAkaQA6brUsl6h5cuiWmqQIqtbYSCXa76BRVQe0CGCqRuRBGbeFFrf8Y8461Gl/v8AbbqtLWxHA6yAoovoWvKjKgnQ2tqqL4ggcgJPHW5UUQRVCSLDM7RwByxaReL+SkkPuG5hAOpOmkkKKLNveGEV2082ji6bxEA6CJhaBhKY/pnjPNRRNrWGUKNOnoIzanWALgR5bJjncB8OV/dRRZtOLubT7fzwTGtiCdACeiiiiNlS8tkGxE332sqa6b8+mv8A4+aiizrUhtCpANgXHQnYXgjW/VObiRq1pIPE3zDUEjbRRRVtnHWuMlrCczp2J43/AL7rZgsO4kCw0mOSii88u3t3vU6dUnKDE6+azPfJuBc+e24VqLpHOia3Q9b+yHNpfnB++qiiIaaxgdMSON9AJnr/ACttIXHAi297CYPIj1UUSyj3Wg+LWCbTAtppvPVeW7d7QaG5NDAzNAtYwQDbh7qlEc7nER5xhlxcImbSBwOgH38qcwud+rK2wcBrrJgRE3UUXP6Huaqq3IdTEWm8wbJVfE92CMxzHhYEgaE6nzUUTm465k6PoNkNJbJEOB2JO8ToISq9XxBoFyIEgEQLjpv6qKLn/wBnL5aqjhi/9QFuJvvMRwJNzCA02NOYyJEACY8uCiiJbbjHhJxlVUqMYYJIsDq4/A8lFFF1nCWDI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9218" name="Picture 2" descr="https://encrypted-tbn0.gstatic.com/images?q=tbn:ANd9GcQ_kuv0F7DfgOec_uiHX_tPlx049XCgCXTsvVNfHFf1Pggaxqy_a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285720" y="1857364"/>
            <a:ext cx="4857784" cy="4429156"/>
          </a:xfrm>
          <a:prstGeom prst="rect">
            <a:avLst/>
          </a:prstGeom>
          <a:noFill/>
        </p:spPr>
      </p:pic>
      <p:sp>
        <p:nvSpPr>
          <p:cNvPr id="12" name="11 - Ορθογώνιο"/>
          <p:cNvSpPr/>
          <p:nvPr/>
        </p:nvSpPr>
        <p:spPr>
          <a:xfrm>
            <a:off x="1643042" y="285728"/>
            <a:ext cx="51765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Μουσείο Άγγελος Σικελιανός </a:t>
            </a:r>
            <a:endParaRPr lang="el-GR" sz="28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7999">
              <a:srgbClr val="FFFFFF"/>
            </a:gs>
            <a:gs pos="42000">
              <a:srgbClr val="636363"/>
            </a:gs>
            <a:gs pos="53000">
              <a:srgbClr val="CFCFCF"/>
            </a:gs>
            <a:gs pos="66000">
              <a:srgbClr val="CFCFCF"/>
            </a:gs>
            <a:gs pos="80000">
              <a:srgbClr val="1F1F1F"/>
            </a:gs>
            <a:gs pos="78999">
              <a:srgbClr val="FFFFFF"/>
            </a:gs>
            <a:gs pos="78000">
              <a:srgbClr val="7F7F7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286380" y="714356"/>
            <a:ext cx="3857620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Η Ιερά Μονή Φανερωμένης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(εορτάζει στις 23 Αυγούστου) που ανίδρυσε τον 17</a:t>
            </a:r>
            <a:r>
              <a:rPr kumimoji="0" lang="el-GR" sz="2800" b="1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ο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αιώνα (1670) ο Όσιος Λαυρέντιος (κατά κόσμο Λάμπρο</a:t>
            </a:r>
            <a:r>
              <a:rPr lang="el-GR" sz="28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ς  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Κανέλλος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ο οποίος βρήκε την εικόνα της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latin typeface="Calibri"/>
                <a:ea typeface="Times New Roman" pitchFamily="18" charset="0"/>
                <a:cs typeface="Arial" pitchFamily="34" charset="0"/>
              </a:rPr>
              <a:t> </a:t>
            </a:r>
            <a:r>
              <a:rPr lang="el-GR" sz="2800" b="1" dirty="0" smtClean="0">
                <a:solidFill>
                  <a:schemeClr val="bg1"/>
                </a:solidFill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Νεοφανείσης</a:t>
            </a:r>
            <a:endParaRPr kumimoji="0" lang="el-G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28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Παναγίας</a:t>
            </a:r>
            <a:r>
              <a:rPr lang="el-GR" sz="2800" b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»</a:t>
            </a:r>
            <a:r>
              <a:rPr lang="el-GR" sz="28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l-G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pic>
        <p:nvPicPr>
          <p:cNvPr id="8194" name="Picture 2" descr="https://encrypted-tbn3.gstatic.com/images?q=tbn:ANd9GcS-4utmcNOW67uZmzdux3Z9Y6ln7xr_dC26gTLKP7FVlH2AXxUc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285720" y="1214422"/>
            <a:ext cx="4857784" cy="5214974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0" y="214290"/>
            <a:ext cx="55691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Η Ιερά Μονή Φανερωμένης</a:t>
            </a:r>
            <a:r>
              <a:rPr lang="el-GR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l-GR" sz="32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Server\d\Ε2\μουσειο λαικης τεχνη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71612"/>
            <a:ext cx="5214974" cy="4643470"/>
          </a:xfrm>
          <a:prstGeom prst="rect">
            <a:avLst/>
          </a:prstGeom>
          <a:noFill/>
        </p:spPr>
      </p:pic>
      <p:sp>
        <p:nvSpPr>
          <p:cNvPr id="8" name="7 - Ορθογώνιο"/>
          <p:cNvSpPr/>
          <p:nvPr/>
        </p:nvSpPr>
        <p:spPr>
          <a:xfrm>
            <a:off x="357158" y="785794"/>
            <a:ext cx="42007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Μουσείο Λαϊκής Τέχνης</a:t>
            </a:r>
          </a:p>
        </p:txBody>
      </p:sp>
      <p:sp>
        <p:nvSpPr>
          <p:cNvPr id="4" name="3 - Ορθογώνιο"/>
          <p:cNvSpPr/>
          <p:nvPr/>
        </p:nvSpPr>
        <p:spPr>
          <a:xfrm>
            <a:off x="5929322" y="642918"/>
            <a:ext cx="278606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bg1"/>
                </a:solidFill>
              </a:rPr>
              <a:t>Το Λαογραφικό Μουσείο του Δήμου Σαλαμίνος στεγάζεται από τον Οκτώβριο του 1998 σε μια ευρύχωρη αίθουσα του Νέου Δημαρχείου - Πολιτιστικού Κέντρου.</a:t>
            </a:r>
            <a:endParaRPr lang="el-GR" sz="2000" b="1" dirty="0" smtClean="0">
              <a:solidFill>
                <a:schemeClr val="bg1"/>
              </a:solidFill>
            </a:endParaRPr>
          </a:p>
          <a:p>
            <a:r>
              <a:rPr lang="el-GR" sz="2000" b="1" dirty="0" smtClean="0">
                <a:solidFill>
                  <a:schemeClr val="bg1"/>
                </a:solidFill>
              </a:rPr>
              <a:t> </a:t>
            </a:r>
            <a:endParaRPr lang="el-GR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5286380" y="1071546"/>
            <a:ext cx="3571868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Το ανοιχτό Ευριπίδειο Θέατρο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(3000 θέσεων) το οποίο χτίστηκε 1993 επί Δημαρχίας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Αθ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Μακρή στο 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Λόφο Πατρίς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εκεί βρίσκεται και η προτομή του μεγάλου τραγικού Ευριπίδη 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0" y="428604"/>
            <a:ext cx="61598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Το ανοιχτό Ευριπίδειο Θέατρο</a:t>
            </a:r>
            <a:r>
              <a:rPr lang="el-GR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l-GR" sz="3200" dirty="0"/>
          </a:p>
        </p:txBody>
      </p:sp>
      <p:pic>
        <p:nvPicPr>
          <p:cNvPr id="5122" name="Picture 2" descr="https://encrypted-tbn3.gstatic.com/images?q=tbn:ANd9GcSUFezEwfkjmirC5MmEFEuCH4nECWp0CSwK_2wK1-QQTfXTqZ5Uq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643050"/>
            <a:ext cx="4929174" cy="4071966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9" grpId="0"/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f2e3e96e1c9fdaf38c9553b187b331e51642d9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399</Words>
  <Application>Microsoft Office PowerPoint</Application>
  <PresentationFormat>Προβολή στην οθόνη (4:3)</PresentationFormat>
  <Paragraphs>42</Paragraphs>
  <Slides>14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.</dc:creator>
  <cp:lastModifiedBy>54o Δημοτικό Σχολείο</cp:lastModifiedBy>
  <cp:revision>63</cp:revision>
  <dcterms:created xsi:type="dcterms:W3CDTF">2013-12-10T08:14:40Z</dcterms:created>
  <dcterms:modified xsi:type="dcterms:W3CDTF">2014-02-12T07:26:48Z</dcterms:modified>
</cp:coreProperties>
</file>