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63" r:id="rId4"/>
    <p:sldId id="274" r:id="rId5"/>
    <p:sldId id="258" r:id="rId6"/>
    <p:sldId id="264" r:id="rId7"/>
    <p:sldId id="272" r:id="rId8"/>
    <p:sldId id="273" r:id="rId9"/>
    <p:sldId id="269" r:id="rId10"/>
    <p:sldId id="259" r:id="rId11"/>
    <p:sldId id="262" r:id="rId12"/>
    <p:sldId id="267" r:id="rId13"/>
    <p:sldId id="266" r:id="rId14"/>
    <p:sldId id="265" r:id="rId15"/>
    <p:sldId id="270" r:id="rId16"/>
    <p:sldId id="271" r:id="rId17"/>
    <p:sldId id="268" r:id="rId18"/>
  </p:sldIdLst>
  <p:sldSz cx="9144000" cy="6858000" type="screen4x3"/>
  <p:notesSz cx="6858000" cy="9144000"/>
  <p:custDataLst>
    <p:tags r:id="rId2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627" autoAdjust="0"/>
    <p:restoredTop sz="94671" autoAdjust="0"/>
  </p:normalViewPr>
  <p:slideViewPr>
    <p:cSldViewPr>
      <p:cViewPr varScale="1">
        <p:scale>
          <a:sx n="58" d="100"/>
          <a:sy n="58" d="100"/>
        </p:scale>
        <p:origin x="-492"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FDCABD-88CF-4413-8435-A2E74852D3B3}" type="datetimeFigureOut">
              <a:rPr lang="el-GR" smtClean="0"/>
              <a:pPr/>
              <a:t>12/2/2014</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D826B7-C5A5-4D33-A919-62007368E2D1}"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0D826B7-C5A5-4D33-A919-62007368E2D1}" type="slidenum">
              <a:rPr lang="el-GR" smtClean="0"/>
              <a:pPr/>
              <a:t>6</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5EDB2BFB-B562-4591-82B6-BCA8404121C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dirty="0"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A6CA449-5922-49D3-8467-D1503383737D}" type="datetimeFigureOut">
              <a:rPr lang="el-GR" smtClean="0"/>
              <a:pPr/>
              <a:t>12/2/2014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DB2BFB-B562-4591-82B6-BCA8404121C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A6CA449-5922-49D3-8467-D1503383737D}" type="datetimeFigureOut">
              <a:rPr lang="el-GR" smtClean="0"/>
              <a:pPr/>
              <a:t>12/2/2014</a:t>
            </a:fld>
            <a:endParaRPr lang="el-GR" dirty="0"/>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dirty="0"/>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EDB2BFB-B562-4591-82B6-BCA8404121CD}"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corfu-airport-carhire.com/wp-content/uploads/2009/08/corfu-easter-pot-smash.jp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hyperlink" Target="http://www.&#954;&#949;&#961;&#954;&#965;&#961;&#945;.com.gr/wp-content/uploads/2013/03/peroulades.gif" TargetMode="External"/><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4" name="3 - TextBox"/>
          <p:cNvSpPr txBox="1"/>
          <p:nvPr/>
        </p:nvSpPr>
        <p:spPr>
          <a:xfrm>
            <a:off x="500034" y="285728"/>
            <a:ext cx="8072462" cy="1446550"/>
          </a:xfrm>
          <a:prstGeom prst="rect">
            <a:avLst/>
          </a:prstGeom>
          <a:noFill/>
        </p:spPr>
        <p:txBody>
          <a:bodyPr wrap="square" rtlCol="0">
            <a:spAutoFit/>
          </a:bodyPr>
          <a:lstStyle/>
          <a:p>
            <a:pPr algn="ctr"/>
            <a:r>
              <a:rPr lang="en-US" sz="4400" dirty="0" smtClean="0">
                <a:latin typeface="+mj-lt"/>
              </a:rPr>
              <a:t>54</a:t>
            </a:r>
            <a:r>
              <a:rPr lang="el-GR" sz="4400" dirty="0" smtClean="0">
                <a:latin typeface="+mj-lt"/>
              </a:rPr>
              <a:t>ο</a:t>
            </a:r>
            <a:r>
              <a:rPr lang="en-US" sz="4400" dirty="0" smtClean="0">
                <a:latin typeface="+mj-lt"/>
              </a:rPr>
              <a:t> </a:t>
            </a:r>
            <a:r>
              <a:rPr lang="el-GR" sz="4400" dirty="0" smtClean="0">
                <a:latin typeface="+mj-lt"/>
              </a:rPr>
              <a:t>ΔΗΜΟΤΙΚΟ ΣΧΟΛΕΙΟ ΠΕΙΡΑΙΑΣ</a:t>
            </a:r>
            <a:endParaRPr lang="el-GR" sz="4400" dirty="0">
              <a:latin typeface="+mj-lt"/>
            </a:endParaRPr>
          </a:p>
        </p:txBody>
      </p:sp>
      <p:pic>
        <p:nvPicPr>
          <p:cNvPr id="12290" name="Picture 2" descr="http://2.bp.blogspot.com/_ewILDsxrvQ4/TH01e_FrxhI/AAAAAAAAUVU/xnOPoa9WDeA/s1600/Gr.+Color+Aug.25.10.jpg"/>
          <p:cNvPicPr>
            <a:picLocks noChangeAspect="1" noChangeArrowheads="1"/>
          </p:cNvPicPr>
          <p:nvPr/>
        </p:nvPicPr>
        <p:blipFill>
          <a:blip r:embed="rId2"/>
          <a:srcRect/>
          <a:stretch>
            <a:fillRect/>
          </a:stretch>
        </p:blipFill>
        <p:spPr bwMode="auto">
          <a:xfrm>
            <a:off x="1643042" y="2714620"/>
            <a:ext cx="5572164" cy="2817438"/>
          </a:xfrm>
          <a:prstGeom prst="rect">
            <a:avLst/>
          </a:prstGeom>
          <a:noFill/>
        </p:spPr>
      </p:pic>
      <p:sp>
        <p:nvSpPr>
          <p:cNvPr id="5" name="4 - TextBox"/>
          <p:cNvSpPr txBox="1"/>
          <p:nvPr/>
        </p:nvSpPr>
        <p:spPr>
          <a:xfrm>
            <a:off x="1643042" y="928670"/>
            <a:ext cx="5500726" cy="1723549"/>
          </a:xfrm>
          <a:prstGeom prst="rect">
            <a:avLst/>
          </a:prstGeom>
          <a:noFill/>
        </p:spPr>
        <p:txBody>
          <a:bodyPr wrap="square" rtlCol="0">
            <a:spAutoFit/>
          </a:bodyPr>
          <a:lstStyle/>
          <a:p>
            <a:r>
              <a:rPr lang="el-GR" sz="4000" dirty="0" smtClean="0"/>
              <a:t>                           </a:t>
            </a:r>
            <a:r>
              <a:rPr lang="el-GR" sz="6600" dirty="0" smtClean="0">
                <a:latin typeface="+mj-lt"/>
              </a:rPr>
              <a:t>ΚΕΡΚΥΡΑ!!!</a:t>
            </a:r>
            <a:endParaRPr lang="el-GR" sz="6600" dirty="0">
              <a:latin typeface="+mj-lt"/>
            </a:endParaRPr>
          </a:p>
        </p:txBody>
      </p:sp>
      <p:sp>
        <p:nvSpPr>
          <p:cNvPr id="7" name="6 - TextBox"/>
          <p:cNvSpPr txBox="1"/>
          <p:nvPr/>
        </p:nvSpPr>
        <p:spPr>
          <a:xfrm>
            <a:off x="1857356" y="6000768"/>
            <a:ext cx="6000792" cy="523220"/>
          </a:xfrm>
          <a:prstGeom prst="rect">
            <a:avLst/>
          </a:prstGeom>
          <a:noFill/>
        </p:spPr>
        <p:txBody>
          <a:bodyPr wrap="square" rtlCol="0">
            <a:spAutoFit/>
          </a:bodyPr>
          <a:lstStyle/>
          <a:p>
            <a:r>
              <a:rPr lang="el-GR" sz="2800" dirty="0" smtClean="0">
                <a:latin typeface="Calibri" pitchFamily="34" charset="0"/>
              </a:rPr>
              <a:t>ΣΤΑΥΡΟΥΛΑ ΜΑΝΔΑΡΑΚΑ</a:t>
            </a:r>
            <a:endParaRPr lang="el-GR" sz="2800" dirty="0">
              <a:latin typeface="Calibri" pitchFamily="34" charset="0"/>
            </a:endParaRPr>
          </a:p>
        </p:txBody>
      </p:sp>
      <p:sp>
        <p:nvSpPr>
          <p:cNvPr id="8" name="7 - Ορθογώνιο"/>
          <p:cNvSpPr/>
          <p:nvPr/>
        </p:nvSpPr>
        <p:spPr>
          <a:xfrm>
            <a:off x="1857356" y="5500702"/>
            <a:ext cx="4497408" cy="523220"/>
          </a:xfrm>
          <a:prstGeom prst="rect">
            <a:avLst/>
          </a:prstGeom>
        </p:spPr>
        <p:txBody>
          <a:bodyPr wrap="square">
            <a:spAutoFit/>
          </a:bodyPr>
          <a:lstStyle/>
          <a:p>
            <a:pPr lvl="0"/>
            <a:r>
              <a:rPr lang="el-GR" sz="2800" dirty="0" smtClean="0">
                <a:solidFill>
                  <a:prstClr val="white"/>
                </a:solidFill>
                <a:latin typeface="Calibri" pitchFamily="34" charset="0"/>
              </a:rPr>
              <a:t>ΓΚΑΜΠΡΙΕΛ ΠΟΝΕ</a:t>
            </a:r>
            <a:endParaRPr lang="el-GR" sz="2800" dirty="0">
              <a:solidFill>
                <a:prstClr val="white"/>
              </a:solidFill>
              <a:latin typeface="Calibri" pitchFamily="34"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1 - Ορθογώνιο"/>
          <p:cNvSpPr/>
          <p:nvPr/>
        </p:nvSpPr>
        <p:spPr>
          <a:xfrm>
            <a:off x="214282" y="1928802"/>
            <a:ext cx="4572000" cy="3970318"/>
          </a:xfrm>
          <a:prstGeom prst="rect">
            <a:avLst/>
          </a:prstGeom>
        </p:spPr>
        <p:txBody>
          <a:bodyPr>
            <a:spAutoFit/>
          </a:bodyPr>
          <a:lstStyle/>
          <a:p>
            <a:r>
              <a:rPr lang="el-GR" sz="2800" dirty="0" smtClean="0">
                <a:solidFill>
                  <a:schemeClr val="bg1">
                    <a:lumMod val="95000"/>
                    <a:lumOff val="5000"/>
                  </a:schemeClr>
                </a:solidFill>
                <a:latin typeface="Calibri" pitchFamily="34" charset="0"/>
              </a:rPr>
              <a:t>Ο ναός του Αγίου Σπυρίδωνα, ένα από τα σημαντικότερα μεταβυζαντινά μνημεία της πόλης της Κέρκυρας, αποτελεί πόλο έλξης για τους επισκέπτες της πόλης και του νησιού. Φτάνεται εύκολα, καθώς περιδιαβαίνοντας την Παλιά Πόλη.</a:t>
            </a:r>
            <a:endParaRPr lang="el-GR" sz="2800" dirty="0">
              <a:solidFill>
                <a:schemeClr val="bg1">
                  <a:lumMod val="95000"/>
                  <a:lumOff val="5000"/>
                </a:schemeClr>
              </a:solidFill>
              <a:latin typeface="Calibri" pitchFamily="34" charset="0"/>
            </a:endParaRPr>
          </a:p>
        </p:txBody>
      </p:sp>
      <p:sp>
        <p:nvSpPr>
          <p:cNvPr id="4" name="3 - Ορθογώνιο"/>
          <p:cNvSpPr/>
          <p:nvPr/>
        </p:nvSpPr>
        <p:spPr>
          <a:xfrm>
            <a:off x="357158" y="428604"/>
            <a:ext cx="4714908" cy="1200329"/>
          </a:xfrm>
          <a:prstGeom prst="rect">
            <a:avLst/>
          </a:prstGeom>
        </p:spPr>
        <p:txBody>
          <a:bodyPr wrap="square">
            <a:spAutoFit/>
          </a:bodyPr>
          <a:lstStyle/>
          <a:p>
            <a:r>
              <a:rPr lang="el-GR" sz="3600" b="1" dirty="0" smtClean="0">
                <a:solidFill>
                  <a:schemeClr val="bg1"/>
                </a:solidFill>
                <a:latin typeface="Calibri" pitchFamily="34" charset="0"/>
              </a:rPr>
              <a:t>Κέρκυρα - Ναός του Αγίου Σπυρίδωνα</a:t>
            </a:r>
            <a:endParaRPr lang="el-GR" sz="3600" b="1" dirty="0">
              <a:solidFill>
                <a:schemeClr val="bg1"/>
              </a:solidFill>
              <a:latin typeface="Calibri" pitchFamily="34" charset="0"/>
            </a:endParaRPr>
          </a:p>
        </p:txBody>
      </p:sp>
      <p:sp>
        <p:nvSpPr>
          <p:cNvPr id="1026" name="AutoShape 2" descr="data:image/jpeg;base64,/9j/4AAQSkZJRgABAQAAAQABAAD/2wCEAAkGBxQSEhUUEhQVFRUXFxwaFxgVFxoUFxcYFxgYGBcXGBUYHCggGBwlHRQVITEhJSkrLi4uGB8zODMsNygtLisBCgoKDg0OGhAQGiwcHCQsLCwsLCwsLCwsLCwsLCwsLCwsLCwsLCwsLCwsLCwsLCwsLCwsLCwsLCwsLCwsKywsLP/AABEIAMUBAAMBIgACEQEDEQH/xAAbAAABBQEBAAAAAAAAAAAAAAAEAAIDBQYBB//EAFMQAAECAwQFBwQMCggHAQAAAAECEQADIQQSMUEFBlFhcRMigZGhsdEHMmLBFCNCVHJzdJKjsrPwMzRSY4KT0tPh4xUkQ0Rkg8PxFyVThKKkwhb/xAAYAQADAQEAAAAAAAAAAAAAAAAAAQIDBP/EACQRAQEBAQACAgICAgMAAAAAAAABEQIhMQMSE0FxgTJRIpHw/9oADAMBAAIRAxEAPwDdWG2OqaJiphabMAKVkUC1ABng0WiXtnfrD4xU2Uc6b8dM+uqCgmOySY5LujhaJe2d+sPjDhPl7Z3zz4wCEw8Jg+sHkaJ0vbO+efGHidL2zfnnxgIJh4TC+sVBgnS9s3558YcJsv8AO/PPjAgTDgIX1h6LEyX+d+cfGHCZL/OfOPjAgEOCYX1h7RQmS/znzj4w4Ll/nPnHxgYJhwETkG0SFS/znzj4x0Kl+n84+MDAQNpOylcsgLVLIqkpVdqAWBJBpC+sPR1mtMpbtylKVJyJ3xPel+n1nxjJaqWKYkqWZ4mXz7YDUul0gJUDQA7o04EKSWKvi4ndHp9Z8Y66PS6z4xCBDgIMg1LzPS6z4x3mel1nxiMCOtCw0nM9LrPjCZHpdZ8YY0OAgwzmT6XWfGO3U7+s+MNAjoELAddTv6z4wrqd/WfGE0JoMBXU7+s+Mdup39Z8YTR1oWHrl1O/rPjCup39Z8Y60daDBrlxO/rPjFBrZblShJEslJXPlBRcvdM1AIHEOI0DRltdxWz/ACiT9siAALIOdN+OmfXVBgTA9iHOm/HTPrqgsCOmenNZ5cCYeEw4JhwEPTxwJh4EdAhwELQ4BDgIcBDgIWnhoTDwIcBHQIWnhrRW27WCzSSUzJqQpJYgAqIJD4JBhmsGlOSFxB9sUMcbicL535AZngYobPolN3nh3yJ21JVtUSXjHv5MuRvx8Wzb6VesWuk6bzLIFS0fl4LVw/IHbwjMnR9pnF1qWreoqX3xurdPkWZN5d1AypUndBFgtkucgLll0xjbb7dHOczxGKOrcxDFK1pO26f/AJLiLbRGnbdZ1C8rl0DFJVeLbirnA9cagCALVa7OFiWtSL5yO/CuUHmfsfb7e5rTWHWKzzQGmBCiPNme1qG0MrHoeLdBfCvCsYj+ikKIFQCePYY1disqbOoS0gJlqwAwSsCrblAPxB2w/wA2dSWe2PXxzNlHBMOCY6BDmjdk40dAjrR0QtNxo60OaOtC0GtHWh0dAhaZsdaHNCaFow1oTQ+FBow27GW14H4v8ok/bIjVxldeP7v8ok/bIgMHYBWb8bM+uqDQmBtHis342Z9dUGgR0S+HPZ5cAh4EdCYcEwBwCHBMOAhwELQ4BDgI6BDgISnAI6BDgI6BAbO6escuUV2lT0SVLGIJQmh6hhhAlmtYmypcwBgtLtseCfKE/sKaBiUEUzcpDdsVWiV3LPJQUqvJQAQzFwK4tHP1/k6uPPDGeUxTzJScmw4lXgItfJ1+AX8P1Q7WfV1drmIWFCWEhudU4nIUz2wRoOyosaCgz5VS/OYHZQXon9Lt8f00gEeS64fjc0vUKDR6QnSiBjOQNl4MDwNH6zGc05qiu0TFTZcyWbxdi7U9IPDLnw1+gZhVJkqJclKa7aCNnaAmbfSCxSQC2KTRSSN4oYwGirfLky5ctaxfQkAhLrw+C8XejtY5CbRaVKWoIWZZQeTmMWSyvc0yxjHqS2SnZ7s/95asCMvpDWKYpd2RdAwCiLz+k2AT6q0g23aaRNlKFmUmYogggLCVISQxVcPOfojOzZiQboBC0JKsmctTocHojX5fkzwn4fj3zYJGnbcEkFMm9g91VN/nMepoAtVonpulU6YVGpN9SQ9MEgsOEF2S0FdnvAuoXw+LlJIHcIodAWkmUu8AosVAkULAVY5u8ZflvjW3455yZjdav6ZUoiXOPOPmrwfcrfvz79GBHm2jkqmJaa5cOCQzh+o1EeiWKzploSlAZIFKv2mNeOtjn+Xj61M0dhQotmUKFCgBQoUKAFGW14/u/wAok/bIjUxl9d8LP8ok/bIgCDRwrM+NmfXMHAQJowfhPjZn11RYAR0T0wvs0CHAQ4CHAQDHAIcBHQIcBC03AI6BGE0rpefaFr9jzFISAeTulgQH56tt4ig2Nm8YeXrrbkYWhfBV1f1gYy/LNx0T4OrNe6gR2PHbL5ULWnz0ypnFJSetJHdB0/yqKWgp5HkyaFaFuQn3V0FNFbC9IPvC/B2v9ZNN8oWQbsuWWKmBUteIQhJoTQY0GdfNoZFhXPBVNWSMnZhuTdAB3qbcKQJK1nskwIllKkAUF4YPjzkk0Ob4xpDNATSMsvVa3/hMUk3QJdwu8fSJV2LvDsh6BaJeCZZG5Ce9JT3R216UJdMpqUUs1CdyR7pXYN+EAlE8C8lU1jvCjxuqDDOFc0tubVgvTpSlpkrnkshAJN7eXSLo31gWRo0zFX1hLnFKBcQAdrVWeJgfRdjKVFUy8VqNStrxGwN96QRbdKFKhKki/NVQDJO9UPP9jf1yNmplSUi+ptiU0J3BKaxApYPmylAfnJhQfmpeDdHaKCOco31nzlnHgn8lPCLJMpKdnrhYV6xlZyVZhBGxT9iiHffBujdLKkE30lSF3Qq8b7AKc3ZmPzg28ReqUnMH5p8IFnaPQpyih2pw6RB9TnyVPYtJSjLITQX1UulwDheZ2MV+rtjSlEwAuzJDqKjz3d+kQH7GVJXeQADmn3EwZj0T64vEKlTUBQSTtDB0nMKvUBjO842ncvpZWqYHkgBnkp7HjY2UuhB9Ed0eeosYUQUrUCkMASeaNl00A6Gja6AK+RTfUFZBgzAUrtNI04Y/JFlChQo0ZFChQoAUKFCgBRmNd8LP8ok/bIjTxmNd8JHyiT9siAOaLH4T42Z9cweEwHoofhPjZn1zFgExtL4Y324Ew4JhwEOAhGaExUa0aTRJkTAZiUrULqQVAKF8hN4Al6Ak9EZrXzXz2OVSLKQZuC5mIlnYAaKV2DecPJbRaFLUVLUpSjiVEkk7yeiM+u5PTo+P4LfNeq6FtckJAEyXeUaJCgSwokM+wRWW3V1N43LoSSVVF4kqLkVyDR55ZJpStKhiCCOhj4x6fpjSN2Um7WYvzE41bEj8kPUxjzjf5ObGftGhUPdPIvs8098DTNXBkj5q374Ok6H5R6BTHnKXzipRZ+EdOrrF0pAO1KlJ7oqeWV6s8apJugG/LH6IV3QdZ7bMuiSSohNLwBSpYyTuAwfug42KaG503rSv6weIDImit84+6lu3SkwD777XWi9HiilgU81I81PiYsLdMZJYOWpseKOVpSakMUyz+kUdhBhy9KLOMo/orSqnS0OZE9XYZJsCp5N7nHMqokeilOX3xiw0ToUSlqVdSCQ14Ek78cII0VNBDhxuOI3GLMQTkr06I6kRwR2KxDsRrlA1wO0Y/wAYFtulZUpQTMWEk4Cp6SwpBcuYFAFJBBwIqDAeUNPReBSrHEb2zEVc1NwuoApdN8GoYYLGTjPdwi3ttEKNaDLGIZ8m+l0gOzMacQYVmnz1l2C5ZYsEFNwgBhzVIU2BHF+iNnoI+1Die9/XHlK7cuyrTfK1BVSkqBDJF0c4hw3qjT6C1+s6E3ZiZiau4AUMthfsjPm5fLo746652Rv4UUVm1vsa8J6R8IKR2qDRbyLUhYdC0qHoqCu6NXPZZ7TQoUKAihQoUAKMzrt5sj5RJ+2RGmjM67ebI+USftkQBLokUmfGzPrmD1EDH7vSAtECkz42Z9cwHrZblyZRKZZmIUlSVBPnJcMlSUiqq4j7m5WVXgEYLT/lAYTJdlkrKuclM1SkpSCCU30ByVDEh2yh2r2s6rbZzKlqafyAQCf+oRz1PuAB4mKay6MCHC0AEEpuljdCKNSmUT1buNOZPbCL0dOUSSBXaoeML+h5h/IH6UehCzI/JHVDhJTsER9G35+nn6NBzPykDpfbu3xr7DYlTBediQEqU94skAAJoGGNOMWKwlIJLAAVJoAN5jO23XBKDckBw9VHA/BHVUxN5xc767a+RJCEhKQwiQCB7HahMQlYwUAevKHWiYQGT5xLDdv6A5jTn05+/Zs+1JSbtVK/JSLx6ch0tA6rUfdSZgG1kK7EqJ7Ig0lpSVY0i+7mtMTtUSYgl61Wcy798jJmdXZRt8Pwc5tmyLBBRMBKSDkciNxGIMRzbGnYOqIpc1E8crIUCoU2PncWNndjBcuZeSFDPI4jaDvGEGJvgzR0oJLDbFqIrZRau+DpczL7tAEsD2q2IltfWlL4XiBEzx5nr7OJtJSSWAADHAMD3kmFVczfaLXqZftCy7gAMQfRTh1xq/J9aiqzkEvdVTgQPW8ebz1EpTexYvBNjt65aE3FlOdCRhwMRrfrndn8PWdMKPJFILFRCQ28tBFnLMDiwJ44GMzoXS65yZRWQLr3yQKECh6XaLuw2grWs5Ubg1D0xc8sOpng3TNjlTLvKKQCAQLyrueVYql6uA+YX+CoK9UaCfIC8SRAM3Q6Ts6Ug+qMrx51vx81nMikm6AmJzPSnwMQCwzUFwWO4lJ7WjQf0aseasjgpaewFo4ZU8e7UeN1Xel+2H9af5qBsunbdK82ZMbeRM73jU6A1+U4Ra0sD/aAEN8JPrHVFEVTfdS0H9Ag9YUe6Fyw91KI+Cs9ykgdsPynrrm/p61KmBQBSQQagguCOMPjzfV+02ZEy9NExIFRQEO+fJkkxtJWsVmV/bJHw3R9cCKjGxaRmddvNkfKJP2yIv5Fslr8xaFfBUFdxig1282R8ok/bIhkK0OKTPjZn1zFVrxpISZIWZfKovpC2F8oreCigMW5tS9NhwiI6xyJMqaTMBPLTEslQCgq+oM1TiGwOUeb6S1yE2RMVPsyJk2sozFyjLWxvMTNRQqF1rrJeuyHqKq9DaxLkicJaxL5RbKmXSVJlg0Slnuu6j5h7Y0+h9JCcFKSlSZd48mFF1MGe9tLuXc4xh9CaQEtExCJAmzlUSpTqRLSQUlQS929ziAVAtBuitMJsyFy1PfdQOV1QozPhT/eFqmttmlkSxMJIIlgOAa3lYDdlFDYdc1TCfaX2MboHFRfujPG2EyFBS7ypigdp5oYlSshgwjmqhvTeTWfa2JbIkM1dkK2r5kzyutL6Sn2hN32tCcwlbk7HOyKlOi17UfO/hG2UqUhklgdjYbMMIIMoBy2UF40T5rPRmqUw8jdJSbpIdJcYv64uUGKuy2lCEqVeSEOHLhq7+mO6L0smfMUJaTdT7s+ar4Jzip/pFu3WX8ohecgegPrKjJJHMbK8Y1Ov6v6wj4A71Rn5oaVLO9URW0uT+mo8nCj7aMmHeY2aEBLtmSeD4+PTGK8nOM34I7zG2VF8+mfy/5f9IJM26oBRqVUhTLPycxJTnQAk0Jz66dMcXLvNhjnESpCwhQSokXi2anNYEj7HpBK6Pzs9mLUfhHn2vhHsovsH1Uxp7Lar8xKUuFpzxvN5z7Q1OmMjr3NCrQ+4A7iwcQq04/f8Ki1oog5EU3vnCtUlkpb/pAtvLgnsiaanmSXqOT7lH1wy0n8FvlAdqoho1mpcnlJawpwBWimq2DeuNPoSQUocksSWByGHqjLanWRS0rCVXACLxGJ3dhPQI3Byi+WPd8nTK0dhm1C2wHLjAQm2ZQJBlc0sVOEkE+lj0vHdLWgIlLcs6SBxIpHki5puzGJxHXC69r45lj2ORMKSEqN4GqFZn0SczmDmOFZ5i2FA5OAjOanzTMsku8XKVUOdC/rIi/mqoTmAW+/RDiLMuOKRMxCkncUsOt3HGsSSJgUMGIoQcj9848vOslpTynth84HHblwrHoOibSZqJU3NaGVxGfWD1wpVdcfUfNQnNLk5AB/vxiJEpBLFJQdho/AgsYF0/pI2eUqaAFFwAD9+MVmi9ZhaZglFNwlN5Jd2UA8MSXNb7VXR0u+pRSCpLFJNWxciAte9JqE2zyuSVd9kyOfUis5GwN2wfqjOdZejoqN4I/jEmu/myPlEn7ZECXiGswTKtc8radJNrnKVJ56Shd441DBQUCCDVmozRnLfNSVqEozDLJF0LVeLAUvNRw5ZsHiz0xpiZJtltTLNFz56ZgUkELTy6zdOeQqGOUZ+0TbxJAuvkKjoesSnFjZLYUoWirLxIZxka4kNk4FYfY5Ughpl4LCnyukbL17CKxE5h3w7lAKEPwgMTbwlKgEeawPTm27jEEiY3m035io7YUxjUMMKeuGBAfGANbq5PCrQ7qKUoVdKqlWDr4ndF7YNMIImFSuahZAUTiMQH7I8/TalJIZRAD57dm6B1zavXjFTpOL1+U5SWlXtd8rCbyEBy9SVtTcI0Vh057HkMrkk8mGSm/fWrZQUD7QSIwUmeoOxxFc3G8RPJkTJ8wihWcQSlOQ4AUg02p0TZ1W+cZs9igBrpCk09zd2jF+MX0zVaQQBdLB2ZRo+MT6EsolSwkKcijX74GNBQDPZBiVlmzT24+qKnMLQmhdDS7OVGW/OYMS+D+MWZMRoVnHSYqTCt32Us1HGJrUktzKHM7uGcDIVUcYNeFgZzSKAwKBd5PzVJLJwe6+yjY4xR6V0bLnXVoK2PnBgSDnV6msadU5SApCgJiQrHDHzUsaEvFVou0GXMA81BFbzYuC4yajPtaIsaSqv/8AO3wEomE3Q3m1qS4KXpHNIasrlpSorSoITsLsC+EaqzaNF4zULKVKOQBYNRKhnk8AaaPKpAcFYUEUOLl1cUsHeDB9qg1YC7OhblKrxF2pqUu4Zt8GTtKT1kCUkVSTwGAqcw8O0mhim6AQASAMuaQVUwxHSYksdgXLSlrpIZiatm7dJhyDq7dDyJMya6zVJSSHcs95mf71EYQyjycxwfPBw3KHrj0qSiaXvMNwLDCoDZQVIsqEuyRUvCvJzvIpdQV/1UjZMPcmNQTjA4AAoAOEPvw5E9Xbrym3AXZjCoUAeo/sx6DqhNeyStzj/wAjCm2CQr+zRU1oK5+sxPYQlCbqAAAXYbzCkxfXeodcQ9lXxHe3rjH6BUEWyS2YHaP4xubbLTNQpCqpLOMPvhFdL1ekpWlYvXkM1dmAbogsujnqSY1+iNKIs6uUmEhABBIBOJpQRHrPrZZZxs6Jc28o2mQALqhjOQMxFJbiVSlhIKixYJoS1WBPCMVIn3rXZhcukWuzhyXJ9vRUUwierZ1hzmfW39s3rQn+u2th/e59f81RZt22Kx4O1oI9nWz5VP8AtlxXnjDZnKLGEtdHiG91Q5ChhAF/qqmQpSjaGLNdSSw3nGuXXAunESkT1iT5hZquxIchziAXirWhvVHQkk1gGJAwGMM5TZWHvsbfCUHFM4AaJjQRLnFLhgNrh8ePGA0FsYs7LakSjeCAo0IcmhrWndWALDR+sExNCspDNzQm82DAqHNEX+jNZwVhKgkY88rdwBgVZk9EZmXaJRQ4SAtAJBuBlFmCVNjxLcIilaYmXgCmXiB5gzMVKWPUJNoCheQQoZsX6aZ7onC6RW2KWJdEhgeivR96Q+zTyVzEEDmkNvCg/e4jRFGJVUcYPJ2RUhfOHERZXoBEAsCSu+qqnf0eLbYktFnSoMoUZmiS9Ec2tIWK0ywzwUs4vJJSreRn0hj0wJbUJM2WzBhMW+FWSn/67Iw+mLWmTaJksSZZCGZwaulKug1Md0NNTaZqUGUhAL+a+Ar24ROnjbaNSu+60jnJdxhgAEtuHeYs5hiGSgJASMAGEOWqKkTXTxPW/fGWna5BMyYi44S7HB2jTTDHk2kEtPnbr3e3riemvxyX29F0FpwWpBUAEkYjHHAwb7JNQ4JGTYjr+7RjNQF0mjcO8+MaS0qVkxPA1Gx8IJ6LqZVXa9YEomKQ1UuXBd2r/CCtF6TE1F4UD1rXd2RjdNH+sTCKZ1x39MWWqzqlzGLEVegahwO2kT+1WTGwl2kAqKlUAJJCnFK0rsIiqRrVLJDXg5apw3mu+BUKPJgqYPLxyU4FTsONa9DtGPdm4mC0cyft6bP0gJSFLKlMkYpd+iMXYbeldvsgSkt7KkAFRc0noIpwpGqs82+mpqRhspGB1d/H7G/vqT9siFZ50tyYi1oLW62fKp/2q4q1HbFjrW/s+2fKp32q4reRUSQATR6bBiYEmk1pHAIK0RYeWmBD3XeuOT4QVO0W0wpfmgkEu5MB5QAmEgBq5Q6WT/vFjMsCRdYkOr7mG2qxAUBckUPDbAMByQ6kh2ctwjipgfbEmj5Dm+cARTgxiZVhAJcuAeuDCDBAO2Holk0AfPAvFjYND8pzgq6HZmfLbF5ovQiULCySSDQDAdOJ4Q8JVSrAsSFTULTdKFX2AqzsAOgcHwils3np+EO+N/pr8WmgU5hjAWcc9Pwh3iHnkR61iGgKzzfb17eTQ/EKWIlVOaKm0zPbJihnJ7iY0qV0F84cRFrejz+bLSVoZw6siRkd/CLpclaA6J00VFCq+KkD3T7YNGNPejhVGdM+0JwmJPwkDvDQPM07OSElSJZdsCpOIffBp4zOt6mts3in6iYK1Upa0D0CesiKvWKeZloUsgAm7QF8ABiw2QZq/Ma1pIyDd0Z/tf6em3obMmAZwH7MfLt/hFPpq3s1M+O2NGbRzVho8w0kn2+0bwvveD5E0m5hUHZWpyzy6ovNDsb9BiMt0RfK5cU+orhSwac3Pcf4xsQYgBAwhyZlIJMK3WJ1ls6jaVsklxkDXmgt2Qbqoky0TStJDAGobC9g8XlrV7ZKf0j/AOLeuB9K2hpag7OCOyD6q+yKXNQZaUqUfwYDB6EOMoyirItVAkkipZsC1eyDNHz6HiYMsCfd58oUv6N3xaJvs5ci1sM+ZcSBcSwGIJOAycbYzejyf6TsrpSD7Lk+aGH4ZAdt8XYtISSN/RgBEMmUPZtlUAPxqRVg9ZyM4eFqm1ls5VbbWRd/Gp+GP4ZeIEVlrnLYJq46C2fdBGtP49bPlU/7VcMkISpPOGTgvhl01aCzwUWGraUpMzcQ23nMB0Q2YmpxxOcCaOmiXNIJDEJqDShHhBKiYhp+kM5IdPH1GOz0ZvhENp8+XxPdBEzzTwPdAQOVNYUwd2iW1rL44gdzeqBh5sTyecHq4BFOKW7zDSsdDJmFJuKavq4RbIkTXBv4QywJSl7vovUlzdD1MTKtyA4vJvAYEgHClDFxNKfZpikkKWCDQitYCToVIyT1Hxiu0jpJanSVZ+5p24wByhOavnHxg+0JrCiZ/wBTv8YAtd4XgVlyk1rUDEY8IrrDpBQuoGD5413wXb5ofH3Kh1tD2WCTyDkqZaTePnbeOcbCbbUlA5wPm5jaIw6JwvJOwiNCrSougXVZZbCIIKu1W5G0RTW20gy0APlkdnCJU6QvDBhtUQP4xS6RUSoJSsEAYv2QdUIpsormOBQM+NG2wZZLGuTNTMXdSCcyzjHZAElbUc7yDxh+kLTMmllLdI82lQMsBi0Z6rWiRblqWeTUhQ2Vp0tEGlkTVDnpSGIwPHxil0fZZqi0tRDZp+4jRSUTggJUL21SlVNYudEopCCG5rsTnTHY0aDRiigqAbI9/hAy7AovVKQTg/hEkqzKST7YK8Tg+0b4WmszPVtHVDTNVt7IDMs5zD0CGKlDNa+j/eH9ixJap55RHOPutmwboHtqyUlyTTbEc6zy3clZbefUIFnzpYFAvpvNCvQAWYBix90rvixs01KU4hwb2OwgnsgCTMABF5NXPmqo/TDLRMdLXkU2JIPXEb5PY0atKyx7uG2e3oXarIEqc+yrP9uiMcsb84N1aP8AXrH8qkfaoivtRkSayqHs22bRap7vvnLgeUhJRShTjV3wdg3DtiTWM/8AMLW+BtU8H9cuA0OFNtoeiC7nhfF53/lPAr2IklyCTHORUjBynppBAmuAb6g42U623GG8uxAvKPQG6aQqiaEnXjMl0L1ah2QQZMw+4iSbo4lQUFAMKMGx3vEFosy04uemJo2uIsS/Nuh8anKJpFmUGYAXqgu2G2ASOPSYciY52Ubsg0vst5VmVgFjoVAtvsigoVvFQyIOG29uPZAYOYLcKRLyyy1SWLja43wTo9CzklCiDQ/fZSHILhgKwTNdVSDvo4gFBIwxfphhZaOsQUpy90FqbdxP3rBul7KlKAUvjm2zdBmjLPdQl8w/XX78IZpxPtT7D4w8DPWWzhwXeo741axJSMEjir+MUln0YoKYrFQ9K5iLidIBSRdTUZjHjB5Ct0rNS/MCWIxd67t8VSZxhexVC+DLqlTEpVtrhwIiBRI2jjCwCZazwieVIKgVBJpwAHHtgJM0tiOnsrBdjtBFAd7ZEtnCGLbRKlgFkgucXbsaLiW5xins1sMsMwI6RWCk6XH5LcC47YcsGUaATtEOuQGnSqNh7PGOnSqNp6RFbBlEgQJa7emWWL9A9ccOlJe89H8Y4dLI9I9EGkFVpatEnpI8Iim28nGWg8amDV6Qlfkk/oj1mBzapTUldg9URf5LASrV+bR0JPb98o4mfnycvt8YLFpRlKHZ4Q6ZpQ5IHf3Qv7GKK0eceaK5DLOnRBmrRHs2xMlj7Kk1fLlkRHb7QVvTEg02gNEmqyiLbZAR/eZA+nQYuKemaW8kJm2idNFsu8pOXMbkL12+tSmflQ7PsiGb5HCf77/6/wDNhQoYTI8kJAb2caYe0DLD+0hK8lE4t/zBuFmb/VjkKAkqfJPM9/nos4H+pE58lZONs+gH7yFCgNH/AMJf8X9AP24cPJOPfQ/UD95ChQE6PJT/AIv6AfvIePJcr359AP3kKFAZx8mKvfn0A/bisPkeLv7NzJ/F9v8Amx2FABZ8mExmFtA/7f8AmxHO8lUxSWVbn/7f+bHYUIJB5LV0Ps3AN+A4fnN0EDyZr9+n9SP24UKGANo8kRWsqNtIcB2kB3HpX6RBN8jpOFt65D/6sdhQAweRw+/QeNm/mxLZvJGpBcW7D/Dj97ChQAWjyXKU9+1pVs/q4H+oXhHySj30R/kj9uFChYZivJKffh/Uj9uGDyTK9+/QD95ChQYNdPkoV78+gH7yGHySK9+/QD95ChQYRf8ACVXv3/1x+8jv/CZXv36D+bChQsDh8kh9+/QD95HE+SNXv36D+bChQYCPkjV79+g/mxNo7yTmXaJE02y9yc6XMbkGe4tKmflKO0chQw//2Q=="/>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1028" name="AutoShape 4" descr="data:image/jpeg;base64,/9j/4AAQSkZJRgABAQAAAQABAAD/2wCEAAkGBxQSEhUUEhQVFRUXFxwaFxgVFxoUFxcYFxgYGBcXGBUYHCggGBwlHRQVITEhJSkrLi4uGB8zODMsNygtLisBCgoKDg0OGhAQGiwcHCQsLCwsLCwsLCwsLCwsLCwsLCwsLCwsLCwsLCwsLCwsLCwsLCwsLCwsLCwsLCwsKywsLP/AABEIAMUBAAMBIgACEQEDEQH/xAAbAAABBQEBAAAAAAAAAAAAAAAEAAIDBQYBB//EAFMQAAECAwQFBwQMCggHAQAAAAECEQADIQQSMUEFBlFhcRMigZGhsdEHMmLBFCNCVHJzdJKjsrPwMzRSY4KT0tPh4xUkQ0Rkg8PxFyVThKKkwhb/xAAYAQADAQEAAAAAAAAAAAAAAAAAAQIDBP/EACQRAQEBAQACAgICAgMAAAAAAAABEQIhMQMSE0FxgTJRIpHw/9oADAMBAAIRAxEAPwDdWG2OqaJiphabMAKVkUC1ABng0WiXtnfrD4xU2Uc6b8dM+uqCgmOySY5LujhaJe2d+sPjDhPl7Z3zz4wCEw8Jg+sHkaJ0vbO+efGHidL2zfnnxgIJh4TC+sVBgnS9s3558YcJsv8AO/PPjAgTDgIX1h6LEyX+d+cfGHCZL/OfOPjAgEOCYX1h7RQmS/znzj4w4Ll/nPnHxgYJhwETkG0SFS/znzj4x0Kl+n84+MDAQNpOylcsgLVLIqkpVdqAWBJBpC+sPR1mtMpbtylKVJyJ3xPel+n1nxjJaqWKYkqWZ4mXz7YDUul0gJUDQA7o04EKSWKvi4ndHp9Z8Y66PS6z4xCBDgIMg1LzPS6z4x3mel1nxiMCOtCw0nM9LrPjCZHpdZ8YY0OAgwzmT6XWfGO3U7+s+MNAjoELAddTv6z4wrqd/WfGE0JoMBXU7+s+Mdup39Z8YTR1oWHrl1O/rPjCup39Z8Y60daDBrlxO/rPjFBrZblShJEslJXPlBRcvdM1AIHEOI0DRltdxWz/ACiT9siAALIOdN+OmfXVBgTA9iHOm/HTPrqgsCOmenNZ5cCYeEw4JhwEPTxwJh4EdAhwELQ4BDgIcBDgIWnhoTDwIcBHQIWnhrRW27WCzSSUzJqQpJYgAqIJD4JBhmsGlOSFxB9sUMcbicL535AZngYobPolN3nh3yJ21JVtUSXjHv5MuRvx8Wzb6VesWuk6bzLIFS0fl4LVw/IHbwjMnR9pnF1qWreoqX3xurdPkWZN5d1AypUndBFgtkucgLll0xjbb7dHOczxGKOrcxDFK1pO26f/AJLiLbRGnbdZ1C8rl0DFJVeLbirnA9cagCALVa7OFiWtSL5yO/CuUHmfsfb7e5rTWHWKzzQGmBCiPNme1qG0MrHoeLdBfCvCsYj+ikKIFQCePYY1disqbOoS0gJlqwAwSsCrblAPxB2w/wA2dSWe2PXxzNlHBMOCY6BDmjdk40dAjrR0QtNxo60OaOtC0GtHWh0dAhaZsdaHNCaFow1oTQ+FBow27GW14H4v8ok/bIjVxldeP7v8ok/bIgMHYBWb8bM+uqDQmBtHis342Z9dUGgR0S+HPZ5cAh4EdCYcEwBwCHBMOAhwELQ4BDgI6BDgISnAI6BDgI6BAbO6escuUV2lT0SVLGIJQmh6hhhAlmtYmypcwBgtLtseCfKE/sKaBiUEUzcpDdsVWiV3LPJQUqvJQAQzFwK4tHP1/k6uPPDGeUxTzJScmw4lXgItfJ1+AX8P1Q7WfV1drmIWFCWEhudU4nIUz2wRoOyosaCgz5VS/OYHZQXon9Lt8f00gEeS64fjc0vUKDR6QnSiBjOQNl4MDwNH6zGc05qiu0TFTZcyWbxdi7U9IPDLnw1+gZhVJkqJclKa7aCNnaAmbfSCxSQC2KTRSSN4oYwGirfLky5ctaxfQkAhLrw+C8XejtY5CbRaVKWoIWZZQeTmMWSyvc0yxjHqS2SnZ7s/95asCMvpDWKYpd2RdAwCiLz+k2AT6q0g23aaRNlKFmUmYogggLCVISQxVcPOfojOzZiQboBC0JKsmctTocHojX5fkzwn4fj3zYJGnbcEkFMm9g91VN/nMepoAtVonpulU6YVGpN9SQ9MEgsOEF2S0FdnvAuoXw+LlJIHcIodAWkmUu8AosVAkULAVY5u8ZflvjW3455yZjdav6ZUoiXOPOPmrwfcrfvz79GBHm2jkqmJaa5cOCQzh+o1EeiWKzploSlAZIFKv2mNeOtjn+Xj61M0dhQotmUKFCgBQoUKAFGW14/u/wAok/bIjUxl9d8LP8ok/bIgCDRwrM+NmfXMHAQJowfhPjZn11RYAR0T0wvs0CHAQ4CHAQDHAIcBHQIcBC03AI6BGE0rpefaFr9jzFISAeTulgQH56tt4ig2Nm8YeXrrbkYWhfBV1f1gYy/LNx0T4OrNe6gR2PHbL5ULWnz0ypnFJSetJHdB0/yqKWgp5HkyaFaFuQn3V0FNFbC9IPvC/B2v9ZNN8oWQbsuWWKmBUteIQhJoTQY0GdfNoZFhXPBVNWSMnZhuTdAB3qbcKQJK1nskwIllKkAUF4YPjzkk0Ob4xpDNATSMsvVa3/hMUk3QJdwu8fSJV2LvDsh6BaJeCZZG5Ce9JT3R216UJdMpqUUs1CdyR7pXYN+EAlE8C8lU1jvCjxuqDDOFc0tubVgvTpSlpkrnkshAJN7eXSLo31gWRo0zFX1hLnFKBcQAdrVWeJgfRdjKVFUy8VqNStrxGwN96QRbdKFKhKki/NVQDJO9UPP9jf1yNmplSUi+ptiU0J3BKaxApYPmylAfnJhQfmpeDdHaKCOco31nzlnHgn8lPCLJMpKdnrhYV6xlZyVZhBGxT9iiHffBujdLKkE30lSF3Qq8b7AKc3ZmPzg28ReqUnMH5p8IFnaPQpyih2pw6RB9TnyVPYtJSjLITQX1UulwDheZ2MV+rtjSlEwAuzJDqKjz3d+kQH7GVJXeQADmn3EwZj0T64vEKlTUBQSTtDB0nMKvUBjO842ncvpZWqYHkgBnkp7HjY2UuhB9Ed0eeosYUQUrUCkMASeaNl00A6Gja6AK+RTfUFZBgzAUrtNI04Y/JFlChQo0ZFChQoAUKFCgBRmNd8LP8ok/bIjTxmNd8JHyiT9siAOaLH4T42Z9cweEwHoofhPjZn1zFgExtL4Y324Ew4JhwEOAhGaExUa0aTRJkTAZiUrULqQVAKF8hN4Al6Ak9EZrXzXz2OVSLKQZuC5mIlnYAaKV2DecPJbRaFLUVLUpSjiVEkk7yeiM+u5PTo+P4LfNeq6FtckJAEyXeUaJCgSwokM+wRWW3V1N43LoSSVVF4kqLkVyDR55ZJpStKhiCCOhj4x6fpjSN2Um7WYvzE41bEj8kPUxjzjf5ObGftGhUPdPIvs8098DTNXBkj5q374Ok6H5R6BTHnKXzipRZ+EdOrrF0pAO1KlJ7oqeWV6s8apJugG/LH6IV3QdZ7bMuiSSohNLwBSpYyTuAwfug42KaG503rSv6weIDImit84+6lu3SkwD777XWi9HiilgU81I81PiYsLdMZJYOWpseKOVpSakMUyz+kUdhBhy9KLOMo/orSqnS0OZE9XYZJsCp5N7nHMqokeilOX3xiw0ToUSlqVdSCQ14Ek78cII0VNBDhxuOI3GLMQTkr06I6kRwR2KxDsRrlA1wO0Y/wAYFtulZUpQTMWEk4Cp6SwpBcuYFAFJBBwIqDAeUNPReBSrHEb2zEVc1NwuoApdN8GoYYLGTjPdwi3ttEKNaDLGIZ8m+l0gOzMacQYVmnz1l2C5ZYsEFNwgBhzVIU2BHF+iNnoI+1Die9/XHlK7cuyrTfK1BVSkqBDJF0c4hw3qjT6C1+s6E3ZiZiau4AUMthfsjPm5fLo746652Rv4UUVm1vsa8J6R8IKR2qDRbyLUhYdC0qHoqCu6NXPZZ7TQoUKAihQoUAKMzrt5sj5RJ+2RGmjM67ebI+USftkQBLokUmfGzPrmD1EDH7vSAtECkz42Z9cwHrZblyZRKZZmIUlSVBPnJcMlSUiqq4j7m5WVXgEYLT/lAYTJdlkrKuclM1SkpSCCU30ByVDEh2yh2r2s6rbZzKlqafyAQCf+oRz1PuAB4mKay6MCHC0AEEpuljdCKNSmUT1buNOZPbCL0dOUSSBXaoeML+h5h/IH6UehCzI/JHVDhJTsER9G35+nn6NBzPykDpfbu3xr7DYlTBediQEqU94skAAJoGGNOMWKwlIJLAAVJoAN5jO23XBKDckBw9VHA/BHVUxN5xc767a+RJCEhKQwiQCB7HahMQlYwUAevKHWiYQGT5xLDdv6A5jTn05+/Zs+1JSbtVK/JSLx6ch0tA6rUfdSZgG1kK7EqJ7Ig0lpSVY0i+7mtMTtUSYgl61Wcy798jJmdXZRt8Pwc5tmyLBBRMBKSDkciNxGIMRzbGnYOqIpc1E8crIUCoU2PncWNndjBcuZeSFDPI4jaDvGEGJvgzR0oJLDbFqIrZRau+DpczL7tAEsD2q2IltfWlL4XiBEzx5nr7OJtJSSWAADHAMD3kmFVczfaLXqZftCy7gAMQfRTh1xq/J9aiqzkEvdVTgQPW8ebz1EpTexYvBNjt65aE3FlOdCRhwMRrfrndn8PWdMKPJFILFRCQ28tBFnLMDiwJ44GMzoXS65yZRWQLr3yQKECh6XaLuw2grWs5Ubg1D0xc8sOpng3TNjlTLvKKQCAQLyrueVYql6uA+YX+CoK9UaCfIC8SRAM3Q6Ts6Ug+qMrx51vx81nMikm6AmJzPSnwMQCwzUFwWO4lJ7WjQf0aseasjgpaewFo4ZU8e7UeN1Xel+2H9af5qBsunbdK82ZMbeRM73jU6A1+U4Ra0sD/aAEN8JPrHVFEVTfdS0H9Ag9YUe6Fyw91KI+Cs9ykgdsPynrrm/p61KmBQBSQQagguCOMPjzfV+02ZEy9NExIFRQEO+fJkkxtJWsVmV/bJHw3R9cCKjGxaRmddvNkfKJP2yIv5Fslr8xaFfBUFdxig1282R8ok/bIhkK0OKTPjZn1zFVrxpISZIWZfKovpC2F8oreCigMW5tS9NhwiI6xyJMqaTMBPLTEslQCgq+oM1TiGwOUeb6S1yE2RMVPsyJk2sozFyjLWxvMTNRQqF1rrJeuyHqKq9DaxLkicJaxL5RbKmXSVJlg0Slnuu6j5h7Y0+h9JCcFKSlSZd48mFF1MGe9tLuXc4xh9CaQEtExCJAmzlUSpTqRLSQUlQS929ziAVAtBuitMJsyFy1PfdQOV1QozPhT/eFqmttmlkSxMJIIlgOAa3lYDdlFDYdc1TCfaX2MboHFRfujPG2EyFBS7ypigdp5oYlSshgwjmqhvTeTWfa2JbIkM1dkK2r5kzyutL6Sn2hN32tCcwlbk7HOyKlOi17UfO/hG2UqUhklgdjYbMMIIMoBy2UF40T5rPRmqUw8jdJSbpIdJcYv64uUGKuy2lCEqVeSEOHLhq7+mO6L0smfMUJaTdT7s+ar4Jzip/pFu3WX8ohecgegPrKjJJHMbK8Y1Ov6v6wj4A71Rn5oaVLO9URW0uT+mo8nCj7aMmHeY2aEBLtmSeD4+PTGK8nOM34I7zG2VF8+mfy/5f9IJM26oBRqVUhTLPycxJTnQAk0Jz66dMcXLvNhjnESpCwhQSokXi2anNYEj7HpBK6Pzs9mLUfhHn2vhHsovsH1Uxp7Lar8xKUuFpzxvN5z7Q1OmMjr3NCrQ+4A7iwcQq04/f8Ki1oog5EU3vnCtUlkpb/pAtvLgnsiaanmSXqOT7lH1wy0n8FvlAdqoho1mpcnlJawpwBWimq2DeuNPoSQUocksSWByGHqjLanWRS0rCVXACLxGJ3dhPQI3Byi+WPd8nTK0dhm1C2wHLjAQm2ZQJBlc0sVOEkE+lj0vHdLWgIlLcs6SBxIpHki5puzGJxHXC69r45lj2ORMKSEqN4GqFZn0SczmDmOFZ5i2FA5OAjOanzTMsku8XKVUOdC/rIi/mqoTmAW+/RDiLMuOKRMxCkncUsOt3HGsSSJgUMGIoQcj9848vOslpTynth84HHblwrHoOibSZqJU3NaGVxGfWD1wpVdcfUfNQnNLk5AB/vxiJEpBLFJQdho/AgsYF0/pI2eUqaAFFwAD9+MVmi9ZhaZglFNwlN5Jd2UA8MSXNb7VXR0u+pRSCpLFJNWxciAte9JqE2zyuSVd9kyOfUis5GwN2wfqjOdZejoqN4I/jEmu/myPlEn7ZECXiGswTKtc8radJNrnKVJ56Shd441DBQUCCDVmozRnLfNSVqEozDLJF0LVeLAUvNRw5ZsHiz0xpiZJtltTLNFz56ZgUkELTy6zdOeQqGOUZ+0TbxJAuvkKjoesSnFjZLYUoWirLxIZxka4kNk4FYfY5Ughpl4LCnyukbL17CKxE5h3w7lAKEPwgMTbwlKgEeawPTm27jEEiY3m035io7YUxjUMMKeuGBAfGANbq5PCrQ7qKUoVdKqlWDr4ndF7YNMIImFSuahZAUTiMQH7I8/TalJIZRAD57dm6B1zavXjFTpOL1+U5SWlXtd8rCbyEBy9SVtTcI0Vh057HkMrkk8mGSm/fWrZQUD7QSIwUmeoOxxFc3G8RPJkTJ8wihWcQSlOQ4AUg02p0TZ1W+cZs9igBrpCk09zd2jF+MX0zVaQQBdLB2ZRo+MT6EsolSwkKcijX74GNBQDPZBiVlmzT24+qKnMLQmhdDS7OVGW/OYMS+D+MWZMRoVnHSYqTCt32Us1HGJrUktzKHM7uGcDIVUcYNeFgZzSKAwKBd5PzVJLJwe6+yjY4xR6V0bLnXVoK2PnBgSDnV6msadU5SApCgJiQrHDHzUsaEvFVou0GXMA81BFbzYuC4yajPtaIsaSqv/8AO3wEomE3Q3m1qS4KXpHNIasrlpSorSoITsLsC+EaqzaNF4zULKVKOQBYNRKhnk8AaaPKpAcFYUEUOLl1cUsHeDB9qg1YC7OhblKrxF2pqUu4Zt8GTtKT1kCUkVSTwGAqcw8O0mhim6AQASAMuaQVUwxHSYksdgXLSlrpIZiatm7dJhyDq7dDyJMya6zVJSSHcs95mf71EYQyjycxwfPBw3KHrj0qSiaXvMNwLDCoDZQVIsqEuyRUvCvJzvIpdQV/1UjZMPcmNQTjA4AAoAOEPvw5E9Xbrym3AXZjCoUAeo/sx6DqhNeyStzj/wAjCm2CQr+zRU1oK5+sxPYQlCbqAAAXYbzCkxfXeodcQ9lXxHe3rjH6BUEWyS2YHaP4xubbLTNQpCqpLOMPvhFdL1ekpWlYvXkM1dmAbogsujnqSY1+iNKIs6uUmEhABBIBOJpQRHrPrZZZxs6Jc28o2mQALqhjOQMxFJbiVSlhIKixYJoS1WBPCMVIn3rXZhcukWuzhyXJ9vRUUwierZ1hzmfW39s3rQn+u2th/e59f81RZt22Kx4O1oI9nWz5VP8AtlxXnjDZnKLGEtdHiG91Q5ChhAF/qqmQpSjaGLNdSSw3nGuXXAunESkT1iT5hZquxIchziAXirWhvVHQkk1gGJAwGMM5TZWHvsbfCUHFM4AaJjQRLnFLhgNrh8ePGA0FsYs7LakSjeCAo0IcmhrWndWALDR+sExNCspDNzQm82DAqHNEX+jNZwVhKgkY88rdwBgVZk9EZmXaJRQ4SAtAJBuBlFmCVNjxLcIilaYmXgCmXiB5gzMVKWPUJNoCheQQoZsX6aZ7onC6RW2KWJdEhgeivR96Q+zTyVzEEDmkNvCg/e4jRFGJVUcYPJ2RUhfOHERZXoBEAsCSu+qqnf0eLbYktFnSoMoUZmiS9Ec2tIWK0ywzwUs4vJJSreRn0hj0wJbUJM2WzBhMW+FWSn/67Iw+mLWmTaJksSZZCGZwaulKug1Md0NNTaZqUGUhAL+a+Ar24ROnjbaNSu+60jnJdxhgAEtuHeYs5hiGSgJASMAGEOWqKkTXTxPW/fGWna5BMyYi44S7HB2jTTDHk2kEtPnbr3e3riemvxyX29F0FpwWpBUAEkYjHHAwb7JNQ4JGTYjr+7RjNQF0mjcO8+MaS0qVkxPA1Gx8IJ6LqZVXa9YEomKQ1UuXBd2r/CCtF6TE1F4UD1rXd2RjdNH+sTCKZ1x39MWWqzqlzGLEVegahwO2kT+1WTGwl2kAqKlUAJJCnFK0rsIiqRrVLJDXg5apw3mu+BUKPJgqYPLxyU4FTsONa9DtGPdm4mC0cyft6bP0gJSFLKlMkYpd+iMXYbeldvsgSkt7KkAFRc0noIpwpGqs82+mpqRhspGB1d/H7G/vqT9siFZ50tyYi1oLW62fKp/2q4q1HbFjrW/s+2fKp32q4reRUSQATR6bBiYEmk1pHAIK0RYeWmBD3XeuOT4QVO0W0wpfmgkEu5MB5QAmEgBq5Q6WT/vFjMsCRdYkOr7mG2qxAUBckUPDbAMByQ6kh2ctwjipgfbEmj5Dm+cARTgxiZVhAJcuAeuDCDBAO2Holk0AfPAvFjYND8pzgq6HZmfLbF5ovQiULCySSDQDAdOJ4Q8JVSrAsSFTULTdKFX2AqzsAOgcHwils3np+EO+N/pr8WmgU5hjAWcc9Pwh3iHnkR61iGgKzzfb17eTQ/EKWIlVOaKm0zPbJihnJ7iY0qV0F84cRFrejz+bLSVoZw6siRkd/CLpclaA6J00VFCq+KkD3T7YNGNPejhVGdM+0JwmJPwkDvDQPM07OSElSJZdsCpOIffBp4zOt6mts3in6iYK1Upa0D0CesiKvWKeZloUsgAm7QF8ABiw2QZq/Ma1pIyDd0Z/tf6em3obMmAZwH7MfLt/hFPpq3s1M+O2NGbRzVho8w0kn2+0bwvveD5E0m5hUHZWpyzy6ovNDsb9BiMt0RfK5cU+orhSwac3Pcf4xsQYgBAwhyZlIJMK3WJ1ls6jaVsklxkDXmgt2Qbqoky0TStJDAGobC9g8XlrV7ZKf0j/AOLeuB9K2hpag7OCOyD6q+yKXNQZaUqUfwYDB6EOMoyirItVAkkipZsC1eyDNHz6HiYMsCfd58oUv6N3xaJvs5ci1sM+ZcSBcSwGIJOAycbYzejyf6TsrpSD7Lk+aGH4ZAdt8XYtISSN/RgBEMmUPZtlUAPxqRVg9ZyM4eFqm1ls5VbbWRd/Gp+GP4ZeIEVlrnLYJq46C2fdBGtP49bPlU/7VcMkISpPOGTgvhl01aCzwUWGraUpMzcQ23nMB0Q2YmpxxOcCaOmiXNIJDEJqDShHhBKiYhp+kM5IdPH1GOz0ZvhENp8+XxPdBEzzTwPdAQOVNYUwd2iW1rL44gdzeqBh5sTyecHq4BFOKW7zDSsdDJmFJuKavq4RbIkTXBv4QywJSl7vovUlzdD1MTKtyA4vJvAYEgHClDFxNKfZpikkKWCDQitYCToVIyT1Hxiu0jpJanSVZ+5p24wByhOavnHxg+0JrCiZ/wBTv8YAtd4XgVlyk1rUDEY8IrrDpBQuoGD5413wXb5ofH3Kh1tD2WCTyDkqZaTePnbeOcbCbbUlA5wPm5jaIw6JwvJOwiNCrSougXVZZbCIIKu1W5G0RTW20gy0APlkdnCJU6QvDBhtUQP4xS6RUSoJSsEAYv2QdUIpsormOBQM+NG2wZZLGuTNTMXdSCcyzjHZAElbUc7yDxh+kLTMmllLdI82lQMsBi0Z6rWiRblqWeTUhQ2Vp0tEGlkTVDnpSGIwPHxil0fZZqi0tRDZp+4jRSUTggJUL21SlVNYudEopCCG5rsTnTHY0aDRiigqAbI9/hAy7AovVKQTg/hEkqzKST7YK8Tg+0b4WmszPVtHVDTNVt7IDMs5zD0CGKlDNa+j/eH9ixJap55RHOPutmwboHtqyUlyTTbEc6zy3clZbefUIFnzpYFAvpvNCvQAWYBix90rvixs01KU4hwb2OwgnsgCTMABF5NXPmqo/TDLRMdLXkU2JIPXEb5PY0atKyx7uG2e3oXarIEqc+yrP9uiMcsb84N1aP8AXrH8qkfaoivtRkSayqHs22bRap7vvnLgeUhJRShTjV3wdg3DtiTWM/8AMLW+BtU8H9cuA0OFNtoeiC7nhfF53/lPAr2IklyCTHORUjBynppBAmuAb6g42U623GG8uxAvKPQG6aQqiaEnXjMl0L1ah2QQZMw+4iSbo4lQUFAMKMGx3vEFosy04uemJo2uIsS/Nuh8anKJpFmUGYAXqgu2G2ASOPSYciY52Ubsg0vst5VmVgFjoVAtvsigoVvFQyIOG29uPZAYOYLcKRLyyy1SWLja43wTo9CzklCiDQ/fZSHILhgKwTNdVSDvo4gFBIwxfphhZaOsQUpy90FqbdxP3rBul7KlKAUvjm2zdBmjLPdQl8w/XX78IZpxPtT7D4w8DPWWzhwXeo741axJSMEjir+MUln0YoKYrFQ9K5iLidIBSRdTUZjHjB5Ct0rNS/MCWIxd67t8VSZxhexVC+DLqlTEpVtrhwIiBRI2jjCwCZazwieVIKgVBJpwAHHtgJM0tiOnsrBdjtBFAd7ZEtnCGLbRKlgFkgucXbsaLiW5xins1sMsMwI6RWCk6XH5LcC47YcsGUaATtEOuQGnSqNh7PGOnSqNp6RFbBlEgQJa7emWWL9A9ccOlJe89H8Y4dLI9I9EGkFVpatEnpI8Iim28nGWg8amDV6Qlfkk/oj1mBzapTUldg9URf5LASrV+bR0JPb98o4mfnycvt8YLFpRlKHZ4Q6ZpQ5IHf3Qv7GKK0eceaK5DLOnRBmrRHs2xMlj7Kk1fLlkRHb7QVvTEg02gNEmqyiLbZAR/eZA+nQYuKemaW8kJm2idNFsu8pOXMbkL12+tSmflQ7PsiGb5HCf77/6/wDNhQoYTI8kJAb2caYe0DLD+0hK8lE4t/zBuFmb/VjkKAkqfJPM9/nos4H+pE58lZONs+gH7yFCgNH/AMJf8X9AP24cPJOPfQ/UD95ChQE6PJT/AIv6AfvIePJcr359AP3kKFAZx8mKvfn0A/bisPkeLv7NzJ/F9v8Amx2FABZ8mExmFtA/7f8AmxHO8lUxSWVbn/7f+bHYUIJB5LV0Ps3AN+A4fnN0EDyZr9+n9SP24UKGANo8kRWsqNtIcB2kB3HpX6RBN8jpOFt65D/6sdhQAweRw+/QeNm/mxLZvJGpBcW7D/Dj97ChQAWjyXKU9+1pVs/q4H+oXhHySj30R/kj9uFChYZivJKffh/Uj9uGDyTK9+/QD95ChQYNdPkoV78+gH7yGHySK9+/QD95ChQYRf8ACVXv3/1x+8jv/CZXv36D+bChQsDh8kh9+/QD95HE+SNXv36D+bChQYCPkjV79+g/mxNo7yTmXaJE02y9yc6XMbkGe4tKmflKO0chQw//2Q=="/>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1030" name="Picture 6" descr="https://encrypted-tbn1.gstatic.com/images?q=tbn:ANd9GcR1WWaQGrEDCcFnM5EPlTkxu_wJ4-YTW55ttH3J_tHiXWLDJm1h"/>
          <p:cNvPicPr>
            <a:picLocks noChangeAspect="1" noChangeArrowheads="1"/>
          </p:cNvPicPr>
          <p:nvPr/>
        </p:nvPicPr>
        <p:blipFill>
          <a:blip r:embed="rId2"/>
          <a:srcRect/>
          <a:stretch>
            <a:fillRect/>
          </a:stretch>
        </p:blipFill>
        <p:spPr bwMode="auto">
          <a:xfrm>
            <a:off x="5000628" y="1142984"/>
            <a:ext cx="3786214" cy="4857784"/>
          </a:xfrm>
          <a:prstGeom prst="rect">
            <a:avLst/>
          </a:prstGeom>
          <a:noFill/>
        </p:spPr>
      </p:pic>
      <p:sp>
        <p:nvSpPr>
          <p:cNvPr id="1032" name="AutoShape 8" descr="data:image/jpeg;base64,/9j/4AAQSkZJRgABAQAAAQABAAD/2wCEAAkGBhQSEBQUExQVFBUVFRcVFBcUFxUWFxcVFRUXFRUXFxQXHCceFxkjGhQWIC8gIycqLCwsFx4yNTAqNSYrLCkBCQoKDgwOGg8PGiwkHCQsKSksKSwsLCwsLCwsKSwsKSwpLCkpKSkpKSwpLCwsLCwsKSksLCwpLCkpLCkpLCkpKf/AABEIAMIBAwMBIgACEQEDEQH/xAAbAAACAwEBAQAAAAAAAAAAAAACAwABBAUGB//EAD4QAAEDAgQDBQYFAwMDBQAAAAEAAhEDIQQSMUEFUWEicYGRoRMyscHR8AZCUmLxFHLhI4KSFaLCMzRTstL/xAAZAQEBAQEBAQAAAAAAAAAAAAAAAQIDBAX/xAAmEQADAQACAgEEAQUAAAAAAAAAARECAxIhMQQTQVFxUhQiYcHw/9oADAMBAAIRAxEAPwDS1qY1iJrExrV9c+PAQxGGIg1HCggAaryI4VgIIBkUyo4VwgAyq8qMBXCADKplRwryoUDKryo8qkIAMqvKjhXlQAZVMqPKryoAMqmVMyqQpQLyq8qOFISgDKplTIUhKILyq8qOFcKUQXlUypkKQlJBZYqNNOhSEohnNNAWLUWoS1WkhlyKJ+RRKIYmtTA1E1qMNUbNwEBWAiyqwEoBhXlRAK4UpQYVwihXCUAQrhFCuEoBhSEcK4SgCFYaihWAlAOVSEcK8qUAZVMqPKryqUABqmVHCvKlAGVTKmZVMqlAEKQmZVMqUAZVMqPKplSgDKpCZlUypQLyqZUzKpCUgvKqLU2FMqUQRkUTcqiUQwgIw1WAiASmoAAryo8quFKUABXCKFcJRAYVgIgFYCUQGFYCKFcJRAVcIoVwlEAhXCKFcKUQGFIV1DARwlEAyq4RQrhKAMquEcKQlAEK4RQrhSgCFITIUhKILhXlRwpCUQDKpCOFMqUQCFIR5VMqlEBhSEUKJRAIURwolJDDlV5UUK4TsdIBCsBHlUDVOwgMK4R5VMqUQGFYCKEQalKAArARwryqUQCFYCLKiypRAIVgIsqyYx02mA3W5Fz8Y+q483MuPPY68XE+TXUbVIg3E7K3Vmj8wXNq4imPecwEXNwT+mbXJ2Rf1FPRr2EgfqHT6rwP52/ske5fCz92za/H022L2jv6XUbj6R0qNv1XOrV2iRmE7jMDreIBvZc81gXZQc3ZLmxeCDEdDfTqi+dv8IP4ePyzv1+J02AEumTAywTpOkynUcQx7nZDIhhNybubDrHS7dOpXlMRi2xAaLbhsWMSRyM/ELRw3iIo1/8AUs14hxjydYTy81rHyda2uz8Gd/GysPr7PUBXCqlXY73XtO1nA3O2uqaWr6PY+d1nsXCuEcKQlEAhSEcKZUogEKQmQqypRAIUhHlUhKIDCkI4VQpRAYURQrSjqc+FAFasKdjfUgCtRWFOxYRWFFadhCAKwFFadhCQrhIxmMbSZndMSBYtm5AmCRIkjzHNPa6QDzWVtNyleGlWWArhRLxFbK1xkAhrndYbqQBrqPNNbWVWXOHpxCcRimw4B0ZbEXBJjaduo81kyNAytENgZTEA8wBE2AHmud/1AMIs45oMaAgCAS6ZO38Kn8WgOc4jL/a69rgm5gC0r4vJy65dVn1+PiXHmI2+zPbBAa0RlcHXcIElzY7JkkQJ012XJxmJllRuaARDO1Zwy6ukiO1mtyA1mza7XZKz2tBghzQ4nRxs6eQBv0XHr4ucPTJ9802nYguMNIJ31Jupj2XRWMp+z9i5pa0GBVkSO0YbU/dJIG/cETOI+zzte4l1KqDmGUNcwgOAiJJFyP7j0WTjGb27S8ZM7Whx/IHNqA5gDq0Fum3oseHdUdVLXjMAYqSCTDQQLkaABsT6ro1VTm3HEej4rifaBgswPaazXNHaIaC6HczE9LRquDhKjpY97i5hIaA4gS0iD2tWi5IJkWFlrr8VcQGZbDKxhjtAgCYdGgndJqODSyjkgkjJmjVxz5rC+/h3qY1IoNK+T1WJ4GWhr8tMsdLHZmiQ6CAQ/La7Y5WndZOHcS/pa4pPBJa40numxDg17XBx94drSJuuTg+KOY5lN7iW06kOpm8S6XQDuLwdrrV+NiPatcLBwmBeAIaHiDc2IBGzQu3Hl42v82GNtbwz6EpC88z8XMp5adc/6uW7iPZtcRrAPun0O3IOd+JWud2H0stplzZLiYyjtREbhex/Iz7/ANHj/p9HcUXHHGHGwya9Y0nYlFS4q4zMt2FmEHk4QZgzvy2WH8vBr+l2dZRKoVc7Q4b/ABBgjwIKYu/Y4vMLUhUpKdidS1FUqpSjqEqVSolHUwBWuD+H/wAStr0c1RzGEZQS5zWy537CbXIA5ruErC1Tr0CVpeZQ1OqtJ1GyrlINYfqHmFBiG8xbW+m91l7S9s0uNv0jRKsFcx/H8ODBrU5tbMJuJCEcaYbte2LwdRYxq2VnXKsqms8Tbg38Q1suGcYFi11wTpUp8nDmPLVbaNYZGkkAlrSbjUhcTiPEKdak9rXiwbMgwczmkxLZsWt8kzBYYVAM/bblJ7L8sgaaBeNc3XT1PZ63wrWEr5OriMUA0kObFwXSDlgSbXkxt3LzeC4i97HVC+mA+oMuVobAEgudcmoTdt9BzEgvr0sOGVPYtOVze2Q9zibEuGvvRAgXuEptFpZSc1piGnK5uQ5YkAsJgdfFc+Xke/Zvj41gzVeEu9k97ZdGZ52cQAc3b2dOw9bpfGquXCsq0wWkNaZyA5mugTUFzJOX11la6jamY3IZUJBYbTmmS1x1OUiw+V9GIwHtRUZUByD/ANuwjUgQHVC03iGACRueQXLDSdZ00qjjYfi1R1FweHBrgPZubDW/6cBzOYEOs2NAOk88nSDMAHKB0IsPKO4LqYLhNdlPK/KS20AkugxAMtue5Y8XwCpoXBpy9oAwRP6rW8PNNJPbhyabRzy5zgXEn3Q2nJ90HW2w+SyYV5a802uc8vgEC+Ug2IHgTOsd1+tS4WXHsllwD+awEAAdmCJ5FKx2BFOC2u15Il3vC9xFxAEGPoumXKmco4FXrEPsGEiCMwLgINiSdL+a72MxzKzmVA2XsIFRpbD3Ny3AdsDe/hZeZxFbs57ntGACL7SY1EHT9vVNGOcxtRwPZacpgSQ1wAynaDaLErKy/DOi2VjGB1d9RrQWOiAfeB9mA8xuQ4g+Ca9peGBzHAU3PMmGAtIDmtM6S7N57LDicblAyOIm5AEZZ2uNVtrhz4vlGZgbpM6wGk9Jvey665N5l9ev0c/DY7i+JZUdmxDS4ZcuuXK9zWA1OzqZaLaam683iKHsqkzmYSSwn9sSF6Km+nUc5tWcoJLX9lxBaIIA0cZIO/xKzfiikHGMjWuAhhZ+aCZOUWAMdbELpwb1mJ/czyLsmwuHVnmiXNY3sgOcQIPvEHtC7SJ1FiJ0uuyMHXpSahGWDdzqzoIm4DXD8pJm4iOi8nw3iZZRcwG7zFzFozDvMjRfRvw7g62Jpt9rSfkZldLoHti0Q2WGDYXM2JAWfkZeXfsdOFrSjM3A+I+xqva9zcpawuBLg9j2gMLspmQ6Zd4EL0zMY0mAbzGhF4nccrrzn4p4cDiKD2te0gubUL2uBDcpywT7wzWgSjweJyYftWNAmWtuS2kbOaHatc3Q2E2UxztJIb4U22ejzKZ15l34uoBjXONQZiWgGm6czYkT7s3G+614fjFN4aWl3aiJbBvEEjYXXs1pZ9nmXHfR2i9TOsRUBVo6G3MqWPN1VpR0PL0uBYSXGnRAvBc59WoJ3GUOA+V9FpwtBrJyANm5yDKOsXXPxPHqbCWSYF3uvcnW+/f1TsVxdlNoLjEjMANTa1hoF8a7t8n0+uYa3PM2c8E6QdupInmnMpMcTmlwkauMaXsCL39AuTguMNqEAS5zp92/QApPFeP5Zp0iCRIc6JA5xzvutrj3pz7kes5VGcV47TaSKLZdIubi15k3Ou3ms1X8S4gscz2mUODZyhocQy2uwMwVxmuvLpJm/wBTKFtTNNoygyfXVfRx8fOV6PFvmbM/Eqhe4OLjIMTOttJ8EujVI/NP3b5X6Ii/sf41PVJc4mBFtJAAM7L1pJKHnvk2NqaS5088xHzRU8W5vuw4kR2tRf8AKdlKWCECXTaxICIYNvQd3+Vh4yza5GhVXEPjMajmwb6lutgdjqdRurGOrNzZahvcQXBsz+kynMogA98Hzg+it2E6jlAHM96n01+B9RgYb8S4oD/1HkhxEEg2jrcpg/GVcEFzc0EEQSNOYFj4rHiKMOA5zb0lQYGTt57I+LD9oq5NL7nXH4+kdqnEXhpy6HcjUaLBjOM06r89WnVgmQQ8HwgtiFkq8MabEkzHgnN4cWiJzQNJPwWVwYTqRXzaZTsbhnm7qzOzlJIY6RbLGWMsQIsirVmETTqh1g0BwNOJm5m0CeaW7CNcySYgxvrt4XCH/pzAYh1wJG0wT4RCv0csj5KasPLG+zfDw9rgCHCAejhcdx5rsY3ilMYZtOhTyGc1Q1IdmdlILpEku0i1pMLk8M4YzN7xkjc7EjbeD8Vofh6bbE5SQbgki2wOy57xi+vJc6aXj0Y3YKoWSJLR2bXjaIF48FpZg3DM6HuLXDK4iXEEZSWggHYie5JwtVzQ4Ta19ZI/cLjTbfon08WXGSSIGUA2HPQCBqbLO89/AU9hDEuI9n7MAg5pIggQ4RcgAQXd/gupw7jxoMLPZS2+XtMJbYhsSdiZXNq42o0gNe4AiYBLmzJBmBHh18Fpw/HKxeGG7bCSwAdQDb7CPj/sk8fs0tzXsf8Ag2syniS72Ze/2NV8PLQ2adN1QQ4SW+5Ftjysvpn/AFJ4dlLGx7WhTn2j9KzM7iBa4NhzXz3DY0vz3Le0QC2mMwB1Eze021T69FxPtA6oTAtmbFhaQXa/ReTkfd09GVFD1mN4hUqYd8ta3Nh8Q8w6oSPZ1BTblk7gySvDUSZGY1MujoLvdNjvCbTdWzCxzA9kOeLx72hNrn/K6NB9ZtOarg52aRJaAG5hbstgDLAvJ1MxoxvomNZ7M8rxJ7KjHuDhTfSAMAuHtHOIYXZCMocQBLhExuuZhOL1KQLWPyh0zGmwJ0PovoVam5xYBkY52eQ+HA5mWBgadx1jmtHFqVRt2VHkOAa4sLWZL2NgMxLiABuqvkrC6tX/AL9GXwtvtTwlH8SVgRUFQOe0wWuMkjuOx5L2fBeMGrSDnlgdeYsJBg2J1081xfxLVqV6QAY4Gm5rHzMOqMBDu6ZBi+uq43CaTmOa2p2GzObUgONw5ov99F6+PS3laSOGk8uH0D+qb+pvmPqouE/hbgbERqO43HoVF6V9H+ZyvJ/E8lgcVSc8OeahuSczQcxBkA9qYKvFY32lTM5xl1j2AAABZoGZZcHQDqNRzswIaIMWmRI6mx9VmDu+3wXHKy9evR1b0l79nUoYg07scQSIEMu0HlfXqsuRt5qa6Sx3qCL7pFMgExa/fc2QZ+0ZmBOkWGy7LK9nJ6fo6DqrQBD7GfyPOk30+CjKrLgudHMNAHXV2gWLEEkCI7MG/WAke853W203kdmRHetdUZpvpVGkkDMBtAbv/uQ0qgYdCbzct26rFTYReZbOUSRJnTs6hFiNrtPjzHf0VhDb/WwB2bAR70G0bKm8Rt2W6zq6beWqwAzaRp3qxWE8ucAa6W5KFh0jxKTZrdb9qf8AxsqfxQ3OXwvcjw5rmurgCwPfzR/1d/d3nX/CA1UccRJJmYkG8SdkLcTmc4Sb9oAjSNIcsz5k7T121QMaZHd/CFh0TjC0RI0jn80s4sTJvB5H66brKwX3UqDnvfzVIa/67k0XNonv3N1opYguBAPq0a7XC59OkYBA3iU8DKfegncf4UEHuLpBAv8AlENNwQfiAl1aNRkZ2lo2MgCdx3xb/aphakl2a2UyN9O/mCukMTTDQxzgW9xJ1sCOkx4KdU/JLDAzsG4gAZjf8pMOMjoeXRacPq1oeO1MCdL2I5SieaIERInTTXXe91KuMogh3ZloDdQZbosfSRruzbxHhz8tNznlwkgkdRIkjUS0giFkDZaCzOCCCJGU6xvy18lMRxZmWG5je3ZMa8zZJHFnn8o8cvyW1mKEeq6euqUdbmS0OkgSb3kxbnqrfTMHMeyZAhpNuRsZN+5crDccxQY0E0YDQNDMcjAhaTx6rGoB3ga2H+dl8x8bTPetJnQoYTOCIcG3aQ4OECI2Fx3bLoYDAtawMJLw0QJnQzbr06QvNHitV0S9089D0uD3+aYzFVCDLnmTNyfqsvj1+Cra/J6jBUaYcxohobAAEg9mCPgLLrMosnsntGPyyYEiDLbD5heAog5w6N5HuzP/ABXWdxSre5v/AG//AJXPXDu+ja3k3fiHg1Ws1wa7sRnItZzZhrCBm1Em/wASF5GhwqkAC5ofzLiSPIldKpWqHs5nZSc0AkCZmwEABSlQygACwteT8V9T4WHnL7ej5/y9JtQxGlh92Uf+xWtpw0/yfqovb5/CPJV+WeHq8Se6m1hygN0IBB8SDdZ266hLaVb6gykzBuBPkLLx5znPo9mtPXsZQJDe1EiSYjaTZLa4RoDNhIvfuPRVhMSSMpBJgXEanknUiJMx0zBpERF7Ltn0c2OcIFxmH9jgB01goHZS0gQHSDYNmJnd3zVspACZtawpyDJABgm/lyT3uBsGn3YMMa3S4kb3VMmbCksNncxFiYJjYGLJLcKJgiNp+FlvZlm8kAiZJGVu+4FzGhWF4b7RwB94CJ3MnX+VnRrJXsIJiJEdCZH8oMhHIXtomVGZBDQJ7wTrZWzB1SQQ06crddbKJ00CKMi5v9YRCiNzG1+aNmDqHexvM23H5dPH5oxwwQZdfUZWG821PcfJWMzRIqN5997Ii8SLWAk73nTuhaKHC25oAc4TIJIAI3uBqtTeHAAmB8T9fFIKYGOl0NBnSY06plPDVIA6EHQW0+q67cM4ReNvpoUNSi2cxtfczEwTIi/PxVhOxz24CAMzrzpJN/EAfwn0eFN5OcZtBgHzvstVXHU2CczdzqTP+6D3LG/jrfytnun029UFZqpYLKTFtrE6zdc/iWEIfJJ7QnU66Hfp6oKnFqr9AGnYzffl3rRRpPI7bsx7tOgVIYm4Tp8FobhDIsFvp008MVSIxP8ATS0C0o6eEPMeSfCNrF0SUObbo9jGpsNS2U05tCVxeMnZb0wWxyCewwNkv+n6pjcL1VmCdtBteeia+qeYSxhu9G7D9/mo85HbQsl0q8zuav2A+z/lE2j0XTMSOOq2CCef35qJopqLVMw+aMeJ8EFR4ynf71Wxnsagtkkz7pg8+h9FTuEA6HrcfwvK8s9nYxk5YiBy6+MJlMZgADfWNoJjzVvwJbtmmQAJ8xN9U+jwtuVuYFpOpB5d66ZXgy2U/LoQ5pO7rMsQbczELTSAc7KDctJGUE2A32CtvBaehc4gSbkcug1uns4YwbTbeRcxF2wTppoqZYtzTIAJnlIGZwEgC3bsOqKhw5ri2Wm5drHZI/Vc62j1W8YYggzYDyMRPa0JCqrXyC7tRoXRztMho9UZBdLD5XDKQMsy615t0kjv804vnkeXPTbkPVY6nF2ATaYExcSdtIJGq5mM/EIIgToQY1vsCLC2+qhTvVKYfEy4SCAXQJF4IFjoiLovAaJgkQD3CLleWq8WqPNmgaX0Pidx0VEVHe87ySlh6GvjabZkyZ3JaOmo+SxYj8RNzdmD3SZPcdlyjhGzeXHqmuaBoEJ4Gni9V2gixAzAQPCPis7y8+8/lp8EZfpb4fRKqPP3/CFGewaOp5kz8UWb7hINU/qPmhzdT5oDVSqdrn6roh5tAJ8yuXgxL9R43XVa2dye4W8gFz3qG8Kjqb+ZI7w4fJNNTr5z9hDTfGjm9znR6QE8SYgMPcHehuFzrp0igyhJbNvE/wCE8tjcH1+AQ0qbouD4SPgWp4b1qjxH/k5enKcPLpqhUnjmPBbaYWNh/c495HxhaqRHXwn5LO8m8aGFGxIdUHXycjZUEa/L4hVZJrQ8Hu80ftOo80lp6j/tPwhFld+09zSP/IrUMdgi/pPr81QeeXoUBnkP+R+BCHN9grSRhsaap6eqiXnHN/8A3KKwlPkLnA6iU2jjXtIyvItoe0PIrRQxmHY3LUptq/ua57XenhryWLEPYXTTDmtOgeQSOd9x33XE9R2OFYx1apkc0ExMthuhEkz8l18Q8M7WawIJgB3Z0MCIneJXj6DyD2XFsiLbjkeic+rUgDPppEBUkPS1MTTbTJLnF2Ww0AOxy22vErJW/EwERM3mSDryAFvNcYYcEEkkmNzN05lJoi3kAhnwOxHF3GzGQOpnrpeFncajtXHwlPpVAIF/T5I852aT9EFEM4fIBNyeaIYYDZVVxLgdD6fJKdjT+j4/RC+TQ5wG6B2Kb9gfNZn4on8seKWas8x4n6IB5xQ+4+Sp1X7v9VnJ+5KpCj833AVF8/YS2hObRB/M1v8AdI9QChPBdKmToJPRaadAg3HTUIKGCLj7zI/uaPQroYXhpbrl8RScPUrUM0mFpXkMcPM/ILqU2EnT4DzS6WGaLk052lpb/wDV0LQ0N/Z4PcFy1ms65cQ+k8j87R3lp+Dk7OTvTd3F0+kpVMDnA/vn4hNDB3+DT8AqsIy9MYxsbD1PyCc0u6+GVKZB+yP8K2tH3lXdI87ZoD/sprDOh9QszG9T9+iIH93qPmFWgmasxH3/AIU9qf0n0PwKQ2dnT3R9SjAd9j6okRsM1uYPiD8lXtm8j4T8gEOZ3IHugfMqOrHcH78VoyMZWGzyLk7/AAR+1/efG3yWQ4pu7XeDlPbU+bh3kpBTX7X97PMKLL/UM/8AkPmfookFPmL6UbLO5dZ1H7/lYqtD7svO0eymVqYahQlqkFCDmuPMeSMPPMeQWdSEMmkmf4CU6oRpHjCXm6fFUXfd0Az2v2J+SF1SefmUsn7ur8UKTzVgqBqbTYJuPj8kFFplOiSRG/d8ZsmhjSdI/tBJWqnRt7wHOWk274Wlky9AUcIQL5DbQ1IjvjfTdaaWHaIlp65KgMA94+d02i3Lo9oG35fsWGq0UyOYcf8AYBPT+V0WTm9FUqdM6iv3OyeF5kiFspYeIhgE6Zy30yifVU1ltr3t6dyYGjnrG0x5m6jLkY2nH5WeDiPQpoZyLh0DreoQBgI0B2uB8gFbWDk2LWDBHzWOvk3fA9p/u6XBRtqTt6z8bJIcAToI5SPlCjqo3JHjb1XRZOb0aWdfKRbw0RZnTafKfsLODOju6CfkjNQ75V0hypobm1nzaiaT+090/JZs43jwIn4SrhvJx8CPUpAaCRyjuLT8UGZn63Dvsl+0A0c8eII9VYxDjoc3RzG/KUgGCD+dh72tn4JgDtgO8Aj0Dgsxrnem3wZ/iUHtWHfL4EfJIQ2+0f8Ap8r+hQOqjcOHmPgIWcFuzx996Y2diT3H+VQX7dnX/mfmFFJPJ3/Nv0UQHhsyTUPyUUXlZ7DCCiLuyqUUKU1QmyiiEKaVR1UUQBBOoMF7DRRRAR7bjv8AkhcbqKKkGVMS4EQ5w7iVqGKf2u27Ubnm5RRbMnRoD/TB357rTQ92d4N9/NRRdTkx9NoyTF8v1Wqt7vl8lSimQ/RHiNLKi6ypRUgdPXz+CdUaABAiw0UUV+5kXiG2TaIlt7qKLQKqNssdN55lRRCGqlUPM+afMkyrUQGjLZU9ojRWosgzOYINgszWDkFaipCKKKID/9k="/>
          <p:cNvSpPr>
            <a:spLocks noChangeAspect="1" noChangeArrowheads="1"/>
          </p:cNvSpPr>
          <p:nvPr/>
        </p:nvSpPr>
        <p:spPr bwMode="auto">
          <a:xfrm>
            <a:off x="0" y="-1122363"/>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1036" name="AutoShape 12" descr="data:image/jpeg;base64,/9j/4AAQSkZJRgABAQAAAQABAAD/2wCEAAkGBxQTEhUUEhQWFRUWFxUUFhYVFBUWFhQUFhQXFhUUFBQYHSggGBwlHBcUITEhJSkrLi4uFx8zODMsNygtLisBCgoKDg0OGhAQGiwkICQsLCwsLCwsLCwtLDQsLCwsLCwsLCwsLDQvLCwtLywsNCwsLCwsLCwsLCwsLCwsLCwsLP/AABEIALUBFgMBIgACEQEDEQH/xAAaAAACAwEBAAAAAAAAAAAAAAAAAQIDBAUG/8QAORAAAQMDAwIEBAQFBAIDAAAAAQACEQMhMQQSQVFhBSJxgRMykaFCscHwBhQj0eFicoLxJFIVFzP/xAAaAQACAwEBAAAAAAAAAAAAAAAAAQIDBAUG/8QALhEAAgIBAwIDBwQDAAAAAAAAAAECEQMEEiExQRNRYSIyobHR4fAFI5HxFHGB/9oADAMBAAIRAxEAPwDwxcoypbUtvZehs5tMA9S+MoEJJEuUSNREqMJJDsnZLalCJSGBalCNyEC4EiU0SnYUJItUtyUosVIW1G1OUpRYUhQnKUolMiOUtyJQgGwlEpITFYyUkJosQkJohOwoSaEJ2KgQhNFhQk0ITsVAmhCdioEJoTsVFl1IOKSFls1pAXIlIqMoGT3KJKUolIBFKFJIp2JojCITRKLFQlEOurAVBrrn2/IJN9B0NJOUKVkaEkpQiEWFCQiEyw5IIBwSCAfQ8obSCiKaSE7ECEIRYUCEITsVAnKSEWFAmhCdioEITRYUCEITsKBNJNOxUCEJp2FFspSlKUrMaBpIlCVgJCJSlFgCJRKEWAlKjT3GNzW/7ib+kAqJPVadFQaW73uDRgTnPQcd1j12p8HH7PV9C/T4fElz0RVWo7RMh1ifLJEDMn3H1CrpsGZzfGLAdeyet1DWnaXs2nuPbiQq9FqaQB87SQOXRef8Bcz/ADdRtu/gvoavAxXVfEnsPH5KurULTG2eLQuz4ewVDb4Z82GXBtPMX6o1miptc5pOJI52zeCe1srOv1bMp7W/gvoSelx1aRwxrBeWm1ipt1lMiZ7cf3VGoAF2uAgYtgde6z06g7GRJEZ/zYHC6UNdla+xmlgga9RrQCNoDp6G4/vZbaviprNp05dDGnyuwDPHGFyKlUOiIvbuDj7KVOvDwSIPPtlNZpSnGU30f2JbIqLUV1RuISWirSVJausYCKEyEkWOgQhCLChoQhFhQIQhOxUCaEJ2FAhCEWKhoQhOwoaEITsVE0k0is9l9AklKYRYUJCaEWKhQpNYTgSelv1QAsdQEvlxLAPlLXX5BILbDmTfhZ9TqFij6voW4sTm/Q2DSyP6mbnZMAQYEkZ6z3VdVm1oubt8ubgGPcSCqRpaZlx3Cm2c1DJ569CgV2ODW/MGNIFy4BvmdAmdtyTAXGbnJ7pO/wA7G/2YqkqJUfDyab6oa0tYQHOO0Xd0BubXXPquAudsBb2uY18fBp2g4GbW/RVVtWHna5jbEn0IzYeqnC+bIv0KG13gDaYBi8D7yqdXXcCOQZvA4JEWVznNAIDWza3m6ZF78fVUVq0Da7Ec3vE2J/6T2xfNCfkR0rDUdAGQYOAHRIm11p07GVNwcNgbAAJB226mJyqK1b+k0A3BvEgiR/j7qnREmq2bAkXOO0kZTRFpJpGzVadrf/zJIm/yxgYgrHrKhLriDGf/AG6Fb6tDa9xc2GuBDb8jDmxi6w09RDrybFk9vw/Q3TUglHzNLdRWYI3GBHzXEYyeFd/8k9oBcGPBP4SRC6XhVBhad7rkT8xJjBEdDKyjw9klkkCXXBsCBIiehiycdZKLat8Fj0icU1XJLT1S+ZaByIMyPpZTIWGhXLRTkiT5SOskn6rpVGrqafK5x56mHLjUXx0KkJwiFfZVQIQhFhQIQhOxUCaSaLCgQiE4TsKBCIRCLFQFNJCdiomouUknhUsvSPUHw5jqNLfTDfISHfCu53wt1nR1j1XmdS2HuAtDiIiOei9d45QD6NLbYgU8EjNK+MXv7LyniIDa1QSBDjyvM/ouVyyzt+fHlydr9RxbcUXXl8iqE4gSU2OafxN+oVLxLnFzmgUwflJ3Dd34Mc9CV38+oWKN9W+hyceJzZfotY0OBczyztmp5W7iJweADJPcLkarVO/EdpIna1oA2ugjm1otxKDAZG/dvcJ3Xhpi4HGZVun0IruMOMw55JvIBgRJk5Hv1XIyT3z3yNKuMdsTmfFM3M9jf7K7T07G18lpBBIBgQcgq3WaF1F7CB5d4NNxEyWwbgczxldvxGnuoOr1JDg7YJBAgWgAWzJn2vlNzSr1K1HzMnhunbVq0zUux5l3sL/kT9lh8ToClqnAOkS4SYMNmBg9I+ylo9fseHX2uIBdxu4khZX3cbRciOlzZJblL0JNqiYO/wAtpNp+kfkjxCWlgqN4d7g2CNvOFkqPJdcm2JUl1HupepOvptrN0yDG3EzzbP7BRp5AEgzYiRkGb/kpbHEZsb2N/ZXuqbSBY2ExzfPebJbuKJuKu+xWKzzTi5AM8nPH2WaqCx1xBsb/AFBXR0/iBbHkDi13xBNjIEwPovR+J06T6m9w3GmwbmNuW5cAQLiDA9u6pnnljlTXDsvhgjljafKo8w2WuAcYJG4EH3gHgyuzodUyHPIJe0RmZH/vfnM5sFd/Eeha2gKrYcA5sRJAD2kn0i0ei4jqtIGGuNxug4aZI29TZLHOOogSnF6eXXgNTRIkR0mMAmTbjI4WzTeItLWh58x5ix9eiq8TqFrtwAIJkgi1xAt6zhUeI1qbwGtAaZEuNo8uCf8ActeHNOHTuZ82ODOtrWhhbBa/dPyumI6qkVgY79wuDqHvpugk9JmfofcLRSrkt8zjnMCMcix+6sWfOl73wRVtwt+78TsQI3OO1uZINlIUiQS0tcImQ7I6xE8FZ/DvG2NBbVa1zYsBLLjl0yCL4slrfE6ZjY2+IDmR62AE5VK1eqUqf88UWeFgav6l4QqtI907Ht2uA3C4u2SFc5q7WOanFSRglHa6YkJIUxUNCSECokhJCYqJISQgdD0GvcQ7/wAXfBgkvIgwCNrREnvPKyP8Wg+eiQI4fjm5LVczXP2FgIDXXkCCDECCPqsWpgATe+Tcm2ZK46ySu7fPqzY1S4+SO9S/izc2HNcB5Y2FrjYQJD2W4WPW+IaV5c4ur/EcfMC1jc5Nl56mMC/0Ct3AiHQ6xAm0dIN1k/wcUXuhwXvW5ZKpcmvw4aV27+YfVZAlnwyDJOQZaY+ylWNGNrHuIOS4Qew/Vc7+WjkT7p/AcMbcdRdW+G7btlG91VGp+kpFo21JO7E+VoxLj9F09Y40TTdQM+USGkF13AnceJg+kgXiV51pAMFpBUqlRzYgWzHr3R4V9WLf6HqKtV2oA3Af0iXODiATaPSbu64VlVz6umc1gJbTgvOS4NyGgZveMQCvH/HMxcHm59xCuZU2gEwT1uTOMKt6d9uw/EOzRqs2gDYJI3NAF/Ufr0WXxhrBUmmLH6A4lZWvMwWSf95+wmydOs0G4d1yPaLYU9jQb+KJaeN1zA/WLfeyo1UxcLQzUQPK7PAPHMyqhVJPyW9x6Twml3E5cUGiBMzxc8CDaJ4z9kVqXnc6LEZ7i35IZX27hcAx+EGfWVXrPEHOztI6gAflj0xdJQd2T8RbaLtPAuWgmBGbHvx7K/wzVtpkkzLvKdudpN7n92XLbWJEfuF09H4eapaGDO6NwgeUbiJ/woZYxUXuLcMpNrb2NXiXiZINOkD8OQZdknaRbtc3WBvh7i8WHmG4ActGYPsfcL01Lwo/CMsBcGmJuDN2wBznjHRcurV2Uyyo1xcB/Tc3y7BNjP4sm3dZMWVe7j/PU25cT65H+eRi1+0PdN7AAEzBicn1WStpnN81ze/WcqmpVknzEkxkQd1gTbuF1tC6CQ6IMyTMCxlb+VE59qTfkU1fMwlzcgjdY4FiJxePZY/D68VaZ4DmgziC4A+0Ls6ymGUXupzMAbchkkebr1I4uuJqdK5jKdQggPmD1g5H74SUlIhLhnV8T8Ha2pLjFPcYI4nzAH8vp0UKXhIEkAPIkXkNINgYKur68VGi42+UuB+aSR+tp7LoCpvdYXiPU9T++VmlkyRSs2RxQk+DgVwABuZtaTEtJkXiPTK2afXzLQNxaLHddwA9MrZrdNDS1zSDmYMGJIx7Li0mlpBiQSJ5N7f2WzBnlVxM2bCk6Z12uniEKDnAZtx7lPe3lw+oXVwZVOFt8mPLDZKkTRKgajL+YW7oLVeqfQrdk5RKrRuKlQrLJQq9xQihWUVZBEuJEYOAR+qyPcHOMmIEc/ULT4fSM7nRAk4zCxh8ucbXnlcVKjY2SLJcYdknJjJsqXeXkGO4Kda5JUWi45nrwpESxtTdiCeykNx4x6rUKTYBgX7Z9UnU2+n1AQMzEZlpnj9+iluta3rcE82Vr6DYMC+URa3O0/e6VBZRVM/NB9AJVTGAOkD9PdbfgTee947f2CgNOIFpvyekooLMNVsyZN8j9hQgjDlfQbJg8SrG6d3T78IEUfFcLwLcwMdU2VnOkNNs8BXu0oAB9efT/Kizw/8AE0+3VAUVCsRltzeb3+ibazT8wz6fqrKgixBH555lPVaQxN/Tr/ZLahlTAwGYkdOfou7pPHHt2uaGbgIBjiNpkCJ8tuy4rtHFpsRKGaE8OtxmVCeKE1UlZOGScH7LPWafxNtaqxo8kiHFzi2A2ntbcZJJOevZX+Kfw7VdT3U3teWWYPKRsxDHDHeeQvHazTPbJBDhzPQ9j6q7SeKGkCACHQQIJbtnMRniyxT0LTTxSquzVm2OtTTWRX6p0Y9VTd8Yh7Qxws4NERFjbhW0qgG6TmALSYm8Hg/5Wmprw8Dc1rnHNQ3d8xPuqhUbYgNkHoMjH3W1RdIxNq3RfS8QNMHzA7siIdMYM2WrXeKM1FEMDP6gLQJjABsBM4J91sr/AMR1KjHNcKZDgQSaYkyIMQcrFoNTTY6XUqdSCDtIA57qjbNq5Rpryf8ARZLan7MrXqv7Mv8AD1Bjqpa8W2OdcSQWDdYem76L0ulawinse4CqSGQ0gmLHItjlYq3jWnNXfT04Y/Y5ph5hwe0tNojlQ038RNb8L+lPwST88bpMxiyz5oZp+0o/8tev2NOnyY4RqT+fp9zqkNhhNR8VYDM3x2tkZ6rU3wBhJD27iO8cwLi5wV5/SfxK006TXUr0nEjzgSPLDcf6fuvRf/YFO/8A413QB/VHlu7/AE9x9FhzYdYvci+/defHddjbDUaZ+9X8HG8a8IYym8gOsJADuRcXIPK8xqaZDi+zgQMcW6L03i/j4qtcyGsLhHzyRPQQubptOWse2A7cC1pMS04J/fRdTRLLGH7vX/dmDWPFKX7fQ5Ojaz8RntiwED3XQq+I+X+m0EgRJcOBnasR8NeSQHMEEAySIJmOO33Cvo6AsfLn0rC4k4I9F0IZXC9r6mBwvqaNPr2OaNxDXG0d/XF1e4LAPDDPxBsc0kADzXkTJBC0abXMc3IkWiDZbcGfe9rKckNvJbKFD+ZamtRTaK9O1hJa6q0QYtvg/wCqdqzV2NabPabxIJiOs7b+iobUMmbASIjIjsFQHzeDOZ91yKNlm3UUhtH9Rp7Aye1kqFRrYDjwcceqg2oYH1VdQuBMdPzCANLq7IAnHI5RuZb+p24689FmfMeqrAMTbpn80gN51bd0SIBMmb9o4KHVKdhIPebBYbjm6BPKQHRqahowQZ7qnUauLNIPJkjngBZvhXMeqg+15/6QBvpbNloBg23c46qlld0GIBnq2I+qzbj1yAp0nmSCbRA/fqgDVTqgxuj2P1RU1AFmkRJjrk5WR7hNvz+qhuMDCAN24vBkttMS4D8yh34RLbdHNwIzf1WD4x6oDycFHAHRc5sSSLRyJgDn7KFN/lMOGTElV6d+4kSRAm15+ik+nG6TjEjv9kDJUdbtG1xki17zF89xAyqNzCDIgg2g5B4TGkiHFzQ10kZ9x6yj+Th0F2ZIIhw7Ax+7IYEaJaDIJJ9B+R5WllQEEQyJmIAE9cG6p0tNu2XPxMiOmFp0mjBaHAjzSD/uixSSAqDhJuM4gY68Kz4M+YuGMbYH5qx9BrJsScjn1bYdVJtJrwRtMR1gmbji2U6Ax0qZmJBnFgYPTstTD1I62bJm1im+gGhs7rHaSTHvjKgaeS08wJN0qGT1VOT81j/oA47YNlnZp5sHG9zwIkK1pHJmM3MwDcq5lC4iCLkXOOJBSodi2yfiB1wLEBt7d5BsVbQfBI39TBAOTkXV1DSwSDg8Cc9lofpWgiAOBcDrZLb3HZy2uaXkuJzOAZg3N+6u1rQ5v9IfKZcds2iLATz+S109ABJJ4jIA68iOnKvp6Utl0NNwRO3HIv6pbSV8HP0zqhBpQGsI3TBscwDPJi0LB4ZoXglrm+Uk3i8j0OF2qxfkDmNu1sOM8YjE5XK11B7HguJBcJtIA4cBN8z9VbijJvgqyNVyPU6BzHRnkEXt7JrNHd31Ka6SeSuUv5+xhey+LMtIi+7NocDjqCOf8KxrQ93mJAAgECdx7ziy0V6oNM+Zom5hsdpgD0WKnRcSdu44uGn63XPNhdTa1t3SBfbII3DrhUVXMtB+gP6rRrnuMB+6Wki8flwbLOKQOAoyGhB7bC/0S3jpxyU/hm4AkiJ7KDn3Fu3dRGTbVA/CPWUn1iZsFEu7KTmHpwiwEa7u30ClJIvx7KIpnorAwiRhFgUub+5TLFMM/T/tTcAHRPSfe9kgM+1WEW9M+6sNPqfXsotqjcRGRAQBSIVpF7CMcKLngxA7XUy9xA4gW/fugCXwyDmCokw4A9IJzmVJumquEhpPfj6lT/kyDciegMnieydMDr6GnLS0kHabEwLG1h7H6p1dM2L7QLzHe/Vc7VQBua0h05LiRAtAHaQqf5x/b6n99VOxHV/lGbdvW9vrcqenpbcWIifraZ9VxhqnxZ0DpGFFr3HLz7WSA7ete1pBPcxP6DCgNWyfkn3z9VxX075J9TKYb2TphZ2W+IU/MDTORmD7lH/yNM22AHMyI9LrjbeycI2sNx163iVMExTa7/nE/ZQd4vc7abBPBMgYtIv7rl7VINRskG43t8VMjyMx/r/soVNe8j8I9Gun8lmAUoT8KQby2jrHh1zLTm2BbHdaaWrZMuBMYaQdoIwYBH3nJXPayFIhHgyDedTTeOFrnS3cLfhiT0P2+io13iLqzgXNAAmImeOtlh2qauw4mpWV5cnFFh9fsEKu6FtoyjrUg0mHPPyxIi5zYYVLWOcABuJd8okgEze3PKuFd5fIO03u2BnrieVVJkDaCYgdr5AwubRsB9AtYTtbHWRMn/TM9VRRq29+i1vrFrPh2tMywT5r5OcrHSMW91CZKJKk8kk4EQPZI1G5gH25RWdwD1PdOn4dUIsx3uI+5UErGRDp6e8I+NYXP0Vh8OcBJ29I3SZ9pU2+HdXHbOQAAfcn9E9rCzKaubfUpPrE/kfRb2UKTcse4XHmfAtzIjtaFJrgJDaYDpwRJviPfqpbBWc1jicCeeT7q7Y4iYIjuBA4kG630mOcCSWictIvnAKZ08CZ9ABf/lbrPKNoWYRoSSJeADGSTHqFoqaVrYMlxiLCLjrPZa/5Ly4OZP7+6s+FNs+aZPJNoH9gntQGCnSZEgcc3vFrEm+ey1FryQQ0ADoA0Yj1KtptaCZ2g9DAH0KjqNW1uHbnWtBJ74/ygCFNnW05tA6z15Vz9MBHIgEdSetlmra84gAdXWJ9v8LJU15OCSDwBbnk/wBkWgOuaLXNOLtdERyObrz4Um1HE4A+/wDhTDU1yJkGtVlNqQUmq6MUQbZMhCimrKRXbGhIBSDU+ApggJlqUJ8BTJJqMKW1MACkohqkWIoViU4UNqe1TiRkShJJCsKyDaRJIEA5E9OboFOGSXGb22zI5Mz5foo6Wi8P3NDXPhxh0jZ3FxJhaKhs1xaZMgFrvlI6AAdyuabTMY+Uk3jbuJAzfAvhaqeka7cPxNzaY7ScqdMiGyXOcMu2jdJMwSfXjotDXcgHcYEmDYSLibZQku4GdrS0BskERaRePS59VdUrOjz7TJGNx3ejjH1URTIM5k5jPsn8OT8182BiBkCY+0oGDXmZB2GLZIHcqmrQDiC4kwZiBtNx0/VM1GhwBN7kkQYg2aM3UKmsLIJg/wDIHP8A7TefSyiBpc9syGAdMnjsUjRcYvc8wPzVH82T8rASSLkWHe46+izVdWYILgOwJN7XifzRuCjoNLGu+bcSMC4HXiLKl2saDGY4MCe1v3dc12rkn5nH12+th7KP8w/AAb6CD9cpbhnRdrHGIYAJy4QSOhJMdFn1Grz5gJ4aCcYuf0WM0XG5MqYpgcJcgJ1ecNJ/3G30EBDi7rA6C35KTakTZD6vZFCICmE3Jb1AuugDQywRKimAnZJIcqTSo7VINVkGyEkMlDXJkIaFZyQ4JwrGNUFNpUGmWIk9qgFJxVJpTeeZ+xCmrEy2U9yzmgZmf39f3KsDDGVZG/IqZMO6IJKqFEjnClTpkcz+toUlfkR4JJypJqxEWQQrJQpEKJseHSSLYgGO+Y9lY6m0tFhx1P5koQuebC5tIyAXTf0ys7KZfuDTt2yZjcTfuhCbAhU1Zb5cwyZJMknuLhYWahzjE5EdcdzdCFU2SJVaQpgEkmYsDtz6LJ/NEfKGt9pP1KEKAEXuc7LifVWUqAQhSQizYJQcShCYEXPSqOQhDApL0nPQhRGRJUgEIQBriyAEIVdl9cAFZCELTiM+QZCQCEK8pLAFIIQkTQFAKEKxIjfIkShCmit9RyiUITEMJpIUiLGhCECs/9k="/>
          <p:cNvSpPr>
            <a:spLocks noChangeAspect="1" noChangeArrowheads="1"/>
          </p:cNvSpPr>
          <p:nvPr/>
        </p:nvSpPr>
        <p:spPr bwMode="auto">
          <a:xfrm>
            <a:off x="0" y="-1062038"/>
            <a:ext cx="2647950" cy="1724026"/>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3108" y="0"/>
            <a:ext cx="7000892" cy="6986528"/>
          </a:xfrm>
          <a:prstGeom prst="rect">
            <a:avLst/>
          </a:prstGeom>
        </p:spPr>
        <p:txBody>
          <a:bodyPr wrap="square">
            <a:spAutoFit/>
          </a:bodyPr>
          <a:lstStyle/>
          <a:p>
            <a:r>
              <a:rPr lang="el-GR" sz="2800" b="1" dirty="0" smtClean="0">
                <a:latin typeface="+mj-lt"/>
              </a:rPr>
              <a:t>Η ιδιαιτερότητα του Κερκυραϊκού Πολιτισμού, τα ήθη, τα έθιμα και οι παραδόσεις, οφείλονται στην επίδραση των στοιχείων του Δυτικοευρωπαϊκού πολιτισμού πάνω στη ντόπια Ελληνική πολιτιστική παράδοση. Λάτρης των παραδόσεων, μέχρι σημείου υπερβολής, ο Κερκυραίος, που δύσκολα ξενιτεύεται γιατί αγαπάει υπέρμετρα την ιδιαίτερή του πατρίδα, συμμετέχει ενεργά στην τήρηση και διαιώνιση των Κερκυραϊκών εθίμων, που φθάνουν ως τις μέρες μας αναλλοίωτα, αποδεικνύοντας την πολυπολιτισμικότητα της Κέρκυρας.</a:t>
            </a:r>
          </a:p>
          <a:p>
            <a:r>
              <a:rPr lang="el-GR" sz="2800" b="1" dirty="0" smtClean="0">
                <a:latin typeface="+mj-lt"/>
              </a:rPr>
              <a:t> </a:t>
            </a:r>
            <a:endParaRPr lang="el-GR" sz="2800" b="1" dirty="0">
              <a:latin typeface="+mj-lt"/>
            </a:endParaRPr>
          </a:p>
        </p:txBody>
      </p:sp>
      <p:pic>
        <p:nvPicPr>
          <p:cNvPr id="17410" name="Picture 2" descr="Ήθη και Έθιμα"/>
          <p:cNvPicPr>
            <a:picLocks noChangeAspect="1" noChangeArrowheads="1"/>
          </p:cNvPicPr>
          <p:nvPr/>
        </p:nvPicPr>
        <p:blipFill>
          <a:blip r:embed="rId2">
            <a:lum bright="40000"/>
          </a:blip>
          <a:srcRect/>
          <a:stretch>
            <a:fillRect/>
          </a:stretch>
        </p:blipFill>
        <p:spPr bwMode="auto">
          <a:xfrm>
            <a:off x="0" y="1928802"/>
            <a:ext cx="2143140" cy="3857652"/>
          </a:xfrm>
          <a:prstGeom prst="rect">
            <a:avLst/>
          </a:prstGeom>
          <a:noFill/>
        </p:spPr>
      </p:pic>
      <p:sp>
        <p:nvSpPr>
          <p:cNvPr id="7170" name="AutoShape 2" descr="data:image/jpeg;base64,/9j/4AAQSkZJRgABAQAAAQABAAD/2wCEAAkGBhQSERUUExQWFBQWGBoZGBgYGBgYFxoeGhgXFBcXGBgXHCYeFxkkGhgXHy8gJCcpLCwsFR8xNTAqNSYrLCkBCQoKDgwOGg8PGikkHxwpKSkpKSwpKSkpKSosKSkpKSkpKSkpKSkpKSkpKSwpLCkpKSkpLCkpKSwpKSkpLDIpLP/AABEIALcBEwMBIgACEQEDEQH/xAAbAAACAgMBAAAAAAAAAAAAAAAEBQMGAAECB//EADsQAAEDAgQDBgQFAgYDAQAAAAEAAhEDIQQSMUEFUWEGEyJxgZEyQqGxFMHR4fAjUgcVFmJy8TOSskP/xAAZAQADAQEBAAAAAAAAAAAAAAAAAQIDBAX/xAAkEQACAgIDAAMAAwEBAAAAAAAAAQIREiEDMUETIlEEYYFxQv/aAAwDAQACEQMRAD8Ap9JsI+lgA64PohaQve6aYL8lm9CMGGI2U9OkiqSLawRoFNjIsNRHWUxDRluJPNAtdlcbaI6nUBAvpomBsYZkG0FZRwJ5AoulSlHUaEIAF4fQgpo2gspUExp4eUmgAu4XL6CafhVwcMlQxS6ioH0RMkBNqlDooKlFFALMVhHObpbok2JwJb0IVvdVGVIeIUfFPNMQhdRUDqYMCII663/RNwRBDm84jWY0J5IKpRjl/NkwFxpRfl9PVQVmpnVeQ0tBgEgkc40QFRqYEODo0y8Co4sZeXBskQDFvOLoJ1O8/wA/kJh3dpiQhzT5/siwI31KZpBuT+pmkvzaiIykfVL3tjqj61Mai0bfSyHLb+adgQd0P+lwKd+l458/dSGy19ErA4xBc8S45oEBCkC/NTvctVsIQxr/AJXEgXE+GJkajVS2VRBiqbYGUzIv0UtOoagp0yAImD581EGTt6onBM8Q8Qb1/RDlSNIxtlq4NwaGQAC/c+ZTbjn9KnlaJcYH7/ZRdnGmk2ScziLAH1lFUmB2JDyZkiRsABouByt7PTUWkVLD8EcXh72kybCNTzPJM+I8YZSoluUd7sQZDRa3n1XoOIwrRSc4CAG6+n2Xk3F6ZdUc0TLjfl6JwmnLZDtR0KyAbl1ytoN9O+6xa/4YfI/0bUmGJ2TPCfcJZRruAgGx1R9EWC62eeNMO8SmAZBj+c0mpg+aY4asd0khksXd1RVKkQYIjotgRGZsoqjkJn8/1QATw5t04pMB2S/DUQLgpjhXcwgAunhkww+BjquMG2Qm9KlATWwB6dCNlqpQCNWiE8QFjqIAIgGd+SW1aEBO61NLq4hSAmrMgJViWyU8rGdRZAVMPPJIYmqUhylBVKN0+PDXHQShKuDOw+x5oEIq9O8bIbEUAJykkc4Tl2F8V7e9lCaAMiY685RYCYZoI2OqiqNhMnUoMISu3VFgL6lExO36ruiWlzWVXOFKSSWgGJAmB5hTRFyJ6aIdzN4CdjoEq0r20vE6xNvohXtRrqaicy8lSxgLmLTW+6ZNwBqE5G7aShXUI2091Oyl2Dtp3XbaWyJosEjNpurf2R7GCvD33pyfDpOoBnyuolKjeMfSvUsW6PFIsIjnpF9irf2c4TWfVYS0taG3B0J3I+ivFHsTh8oBYDl0nUeqZ4pjKVNx0AHss3xurNPmjdLsRcdpEUDGsQ0DmvM+I8LLWuLjB1c77gK7Y/tbTe2GHQG/Lr5rzXtB2iNaWgQ3zmRsueMJOWjoyUYbELoJMQB1WLnL0C2uw5Mv6GNIQjaWgUGKwhpuDS4OkA+EzrsV3QdZdLRxh9F1xPPX/pGyWgAEHr/2lFOrfyTDvgQeiQhkzEui94RtCtulb8QIAE9YR+CE9EmMdYLEN312vp9E2wzkposkA2/NMaNIk2sqoCwYF+icNSDBVgI5p3RrAhKIEy0slcOqq7A4rJbiQiK9ed4QNWuswBcQy/ohH0fi6QiatYb3UD6ogjnCTGyIYcB4bf3532RNNzWZmOaINjr9CoBVaKoeTYEWAva0pnjcIDDgbG9kqsLoWcSo0chLHS7+07czJVbr0JVkxVEAapW7D53taBdxAHrb+eSWIhJXYgcTTVh47QDKzmjRoAHOAI25mSkprkZm/wB1jaT6I9oaFrm7KKo1GmkuO7tvcdI/nkmMAdTME8o356IdzUc9kX9d7+65bg3OBc0EtbqdkDAxVLZykiR7rjEVM5kgNsBYRpYT1UvdarkUVLbo0pDDs9wf8RVygCLTJjzjnZez8GwFOlTDWRAC8Z4LxM0ajXWEESY23FlZeJdvw5hZSD2zaREem4XPk76N6yilZfq3aGm0kSLW/VVntfx3PSy5vAbzMEjp0leeYjHvcRLj0k2XFapPhBkRJvaRPt5KZZP0uEYxekD44ObMnwuN494SgtkyrP8A5Y4tDYzGJ3MTt1su8HwKA4mnmO2YWTXIkVLjkyqdwtq6UuBWEtE9Bb7LE/lRPwspbKl0Wyppsu28NsY12m0LYwLhqPVdp5xNhj4vIT7KdrpM6FZhcMBryKMpCmPmv5IAmo4YkCCJ8iCmeGp5fiP89EvFeR4XNH2+0onDUHOs0gmLif1QBZqHFB3YbkaI3tJ9URhxnIJOUfVJeGYPcmfVOmyENioZYcgGBfqmNGvskVFzp3XTcaZ0U2WWVuI5Id+IIS+liTCx2JTE0S1MXebIN9dQYmrHl0QlTESlYgoPDjcwdkG7EbShauIuuDmjSA7TaYEmCmBI/EeLWw5KWpxaGNLT6JRWq7+X86qEvJYB18tQgBw/iReLSbX6QswnEe7mqCM05WyNCRLnRuAIHmSkArHY+f2UmLmG/wBosI56uPupYDTjmLFQhw1IA2vYHQaGSUoLRDgQc025KLvvZaDwd0272Poxzt91C+9kU0Nykm+wgwQdQSOSGo08xuWi28/YKWUiGq8nUzoL9NAsD3AGCQHajY+al/DSCZEjTquW8kn0XFG8Lwp72ueGktZBceUmyEqtAJjT9+SYtLgCLgRf7+qgrtMTlAvrv5arNS2XiAxB1/f0RGEwJMmIt/AtijdXzhvAf6Ytrz8llKRvCC9PPXYQkgakqwcB7N2zP5q3Ybsa0nPfNEDkP3TscIbTY0RMa+e6iSlJFZwi9FcpcIaIEamSisRgqbBOQJtRwhmUNx6KdImJ6LH43RouXdHn2M424PcGzANrraTYuu4vcY3WJ/GaZCCljnD5ii2caeNCD5hKGUjEwYGvT9uq7LwHeGY6xK9Xo8cfMwVSq0va0R0/RSVcNDA4OnoEtw2KqmGNqZWutH7p9Q7Fsy/GWvmzifDpYmNQr1QlFsVtqnzRdDEGbJfiCGAgGXCbiIMGJXeBxMxDHuj4i0SNoPQLP0C5YXFZQOSPbip3SmnSBaDJPlt5rdKXwGmPWPbmodlJDyji3DREU6u6Utw9Rhuc0+fnv0RdOp/JQU0NG1iujVSqhjJdEOIGv7cwp+9vodVT6JoLJnVspTXtNovG8/VHYjGimImXkWnQdSq7iOKAE5sz3G/hiNY9oQkJ70EvdNouoK0kCc0aCdOsfzdRVMe54Foja2nUrgY4xBfmDb5RJIk8humKjqoDbU8rIaoTzMdZ+ix2Jc4EtDmgbEGT1AWn0HPtu3W9haYvoUrHTMdUyj4hebDUb39boMVyfIbHRdUqRzgECbG/wwNcx5LrG1KeZ2WRGoAGWf8Ab4pyprQ6bOXGZdAAnbby6LQqLRgRoTpfTSfdY2mSSLGBOo6aRuk2qBRs7FTdd5DzWqNCSAfDOkgmTyEAlO8Lw/DANz1agdaYp2bO/iOnVZ2jSqFeA4e6pUDeZAmNJ38l6bgOzFE0g3KCBf15oDhfCqRaCwlwMgHyPTrKs+Bp5WgFZxTlKmaTeMdCXiXBGMpEMYCYhtpjYFULFcBqg+JpI3IH3Xr7mShXcObBEC+qnk4Zp/UUOZf+jzrgvZN1RwJaWDnpOmx2Xo1HBBrYUXDeGd3N5lMAtuLhTVyI5eW3SOWthY5k6rpYunFVRicd2AkPaNwDDPsE5xNbKlHEHA66bri5mlpHRwpuVs8rxVJuc+E68lidYzHszugjVaWGTO7E81OIzMlo2IMHpuEPSoktLoJaNTsOUnZb4Bh31azadMEucYj8z0XtnA+ztPD0O7cA7N8cgQ4mxtyXrKGR5EpJI8p7O1KDq7W1XuYNGugEBxt4h/arv2ho1MLTLsveNI+JpsJ0VJ7ZdnRhMQWNd4HAOYDrBJt1ghXPstxT8Zw2rQqGalJhAnUtglp9DZLHwuM3Wjz9r85+/nurn2ewj2UQ4tOQyQ4EkGJn4dDrZA8O7Lsq8MqVf/1GdwMn5NWkTBEAqD/D/jLqdYUXS6jWOUt2B2cOR29U2vCYyadh/Ci/F1C2iIzSSJgAWF0XhMScNWLazLNMOHzjq06ERdNf8PuEGjUxRdtU7qP+JzH3lqVdtMYKmLfkvlDWkjSQL+d1nKNKxqVvY9xbiK1jmYKbXDqHGJO9lwSC+zSXHYD3QnYuuatQtfcCg9g8i4GJ6Kwdm8H3TXvrDI75iSPhF5tzUqFuynKgLgr21HFsuadifh8jyJQOL4hkLz8zTF+dwI9lXOLdqXvqudTJp0w8loFt5Bd1MSn/AAfAHFUsSC7K41Kbw47SM5/+inhYOWhfhuIE5nmS5skmJ18MmbAXCPoY6h+GqVWCKtMAPBkggmA4epW6Jp4ajUp56dXNOdxIBg2DYm/OxVHfUc0ubJEiCBGlj5EbqxR/RviXGm9wkOg3N4jXfz+iOJNB1J7w5rK06fEGAgF19yDMIyrTws0634imCGU3OpmHS5jBv8pMAeaQdquOHEPBDw5oBAAsBPTn+yXQLbsddoqZw1am/wCNmWQRYEAxB9CD6pVwvtNVovc9gYRUJkFs67Cd4TTj3HMHXaxsvinScAQ1wOYhgaADaxadVXqLaXdvaaoBhkDLmJ1BgzAjUrKX9G0d2dYvH+OwnQZXRMWsfW3uu8RiJqudlILTJBgbWuPyS81xTY4OYHF7Ya7UtF8xuJBKNqVHQ174LKjQDl1AYQCDIiYjfdA6WNGUOJnO90F8i+24uB6rf+ZOdU8Mgkkzab3AM7aICk4FzgPACTAm8GGgRve6OGJaHEMEAgSHAZpFjfzlTRqmGcOxj2lpsHMdMQYmx01BsiOJcWfWrvcPZ1yANo5amyVZofLTEEW3Ntbo3APyPLy0OcHZhN29cw+YLKTXo4R26Lh2V4u6pWy5Q0QZDRAkQLL0WgfCF5j2PBfii4CMxMxYXJdMbcvRekVs+ZuX4d/yVcOm2Y866QUsWmrCYXYcptbWgViEBi0CtoWvVyOB+U2PTqpk6GlZmNEAlUbtPxZzRkbadSfsrbxvGFlMxcwY62+q8xxdJ1RwLiTvdcfLTkd38fURZWYcxgGFiekk6u5bDYQsWVGuTK9/hPQpE1HyDVkADQhvMc77q09uq2LbSZUwnyOJeAAXkRYwdQLrybAl9JzXNc5rm7t1V24T/i3khuIpl4/vbAPq3T25r2LpUzx63aKRxPjFXFP7yq8vdEAmIA5CNFYP8Osbkx1OYyvBY4HSCJv6qPivCqeKzV8I1rGuJllwBzF9D00Vdq0iwlrhlPJZtnRGDPXOHcPz4fHYbDubHeODDPhHeNDoBGomRKoeB4TWwuJY6ownu6jSQ0h2jgTlg3RHYHtT+E76abnUzlc4tLQW5ZE5T8UzsnPaHtph3vplk5Mhkhpa8OM/ECLiIvPNU6q/TJL7V4POznG3V34msymRT7yYcYeCGNBtp8o3Ve41w5o72tT/AKYmcvy31kk2Mnayro4viM1R2He5ragL3saYAHJxNiY1jmhsU+q5rc5qBrxMOeXNME3Emylu0WqUnZYOD8bqUiXUy5uVozeEEAEg+MnQJ1/q6rVpuaA2qGsL3GcuWOUaxrdUzgv/AI8QSLd2ByuXAiDzsnXY6ln7+nYZ2ZTPWRYlZ3SB7di3G8YZVcxxaWiPFEZieZ2XGCqEh+V5ENkC9/EGxbkDPoluIaWlzDMsJb6gx6fumnAuH1H5+7zH+mZ1B5xc3290ynKx0/s244EVpuAX3uSJiOmspdw9+GbTrDEd73uUd1ljLPNxKtvBKZq8OdTIvle0W3uR9Y9l5zUrEwT8W97oi+yRpSDDUAHwEiHuEkWJ0Bvogn1bCDbyjr6ieaN4N4XS5hMghukgkFsw6zhdRVcMabC0sGYEXkkgRERoimw0R4dwvfTXa3Rc4apM+eskR7KfBYSmSXZgYiz2uyyQcw8J2JtbZduwpZAkOOWxZoJtuLlZyVI34dytglavmjUkNDdIFtL72hR1MQ6A2fCJMbXAnz0R2H4VnzEfFDpGQuMAS3TmbSs4fhQKgFQFo/45oOo8JhSymuwOgCb7aE29FPQaSY3j+eibYjs2cgfSBLACSTAJM7NFwL6JhgKbXNDajGA5cvekEvgfCLaBRJlxSoVUaRvF9J/NNsFhuYv9b6I7huHa2Q5odO5nrpEQnOCwzH2ALQL3IIHrAP1XLK2dKaT0MOzvDhmzUHFpGXNmEmNYEjnN1dKRJF9VV+DUnGSwG5Aa4gkECbxy2Vop2FzfddX8c4P5DtncqLvLcyVBxDEEUnFmVxHM2638lrhryWgu5W0091tKdujGtWGtPNcucZgLouWmjdXXhJ0Fy9kiCulidaoCscdw1SwabslzdTIFy38lWOLUQwhwBDXaDkeS9Ir0Q4Hy19FROJYScO+o+YzFsWgObIa71/NedyqUJnfwzTjTK/8AihyWKEsZs9YpyRpiylxkpgRDzEnVbqYOnUAN5jbKCjHcPdUADvDH9t+m66o8Op0SXRLucSfovVk3JHkRWLEfCcbVpmq2nOnw2j4tfON1BV4kah8e4AdHzRoT1C54vULazy2QHcusIRHhpkzbwNfTqp21TF5It1jWFzSpzSedxH3hcU3WU0DLPRrxSytDYcBmO7rCzv00SfiX/l1EHQXgDpKfcPYCxpG4H6FIuM1S6sWjRvh5X1KpqkSHYCoC6A6RGkAWbpmAsTc3lW/snTh5DWA2kv8A7baDzKo/ZuiXVhB5252XpXBeE1G3J7toNwNXec7JOmiin9tcK2ni3wW/1GB5DjHigtMdbSu+Ag0mgtJaTBkTfoYsRCVdocQ/EV62IbLmNeGZiLAfCwX0Byk+qfcJpZqLD/tHlayUQCuH499F4cyQJkt2PokNLhff47u2NDQ6pJGoA+N2usCfdWj/AC1wbnMZUr4dW/C4ttas10ucWty5XDKQRtebtt5ptAhrxrggpvljMtMxAEwI58iq7xYlrdT4iAPz/JesvDY/uDgD78wkPGeylOsw5QGvvlIsJWeX6VRTOE04pNtIdfXfr6JjgeIv7t9F3hzH5p5ggNdOltCpuCcMq0wWVGXBteekW0COfwpjozjS8/uFXZS0LamFqscwGk1zQZLYDXEHWHgXEX9Ex4fRoYupUzPc17Xbw2WWyG41ATXDYzu2taLgeZ/6UzjSeASzK7oL+8KJIpCrEdmKzM5pVA4OEZSMpN7CQYP0XVDDQyKlJjHeoM85FjebJlTpFklhmRa5BG8xKAx3aIs8JIcYuIFvOPVYyNYoIwuDa2n44cRuP20R3DuHmqcrR4R4nGRHIR6WSTB451bUxl0tAjV0n2Vs4XhSKJcTlDosLF50bJ5dAsJRs0yaQ8w9XKA1viIEBrdBHM6BTtoF13/+o0991zh6eUNboAL/AKKQ4oZg0XOp6ALphVKzjdt6F3H35aJa2BI0gRG9l3w4ONCmSRmMHkPL2VY7RcQc58NMZnQI5clcqVGG0x/aBPssIvObZtNYQSB+IcQDXhmpiYHJQu42Gj+oCxrjDX6if939vSUi7ZUCyqyq0/GI9QAY9k54HiG4nDw6/wApG4tdbqTcmkJxSimOMO4wJM9VKqRRx9Xh9Xu6svw5Pgdu0dJ25hW+ljGkNIcCHaHYqocq6ZnODW/GSYgHK6LmDCr9DhRdTqUn3D5IkadIVjBQmOp6OGoP/annhf3/AAfHOvqeK1MK4EjNoSPax3WK5Y/gFOrUdUDmjMZi9jofWVi820ehmeZ0KznO19rAptS4WXDSOpUmD4c1nwi/1+qJqYkN6nlK97L8PHxKn2m4W1rRlBLm6uPLlGkKtU6hCvHGHxTfUdEAabclRGkz15KWqY0xjSol1F0RE3nkL2+igfhS1rCbCo3MPKS38l06kXNphg8Ts0x/ygT5AKydrOHt/D4epTcHNYO6cWmYkSAfMz7oGG8KpA0GECAGknyF3OPJLOyvD3Yiq+oRIBmNbmSCfRWbsy5tbhpZeDmpuiAdZ13sVvgvYupRqCrQrd2IIhzc0g+Vj7Jvom6Yp4Bgn4bijabhAkgaTD2ktPuF6NxPCONCoCSMzHCdxIhU/tjnZjKVUMeWtpgOe1ujsxIMhWngPaX8S2Mjsw1do0+9wSliqseTsp3DOzlYNqU2ljqL2gObM6SWuA0DgQFz2axABGHcSXyYMGJ+YQNADoVb6odSqHLYHbZTcK4cATUADXkwSGiT1J6ym1W0Ows8NZlyS5zTz8rwNrpPjuzLBD/iyaTJi6swYu+5m3NRdjE+Ex5FnAxzj8gmQaCl76RFja+mnl5qfCvLbagocEVZvE4MPHUHUfy6UY+g6k0uIBAk7yYurIGbqKrRDgQRIOo5pVQWee0e1+Z16QHk4385Rju08CzY8z6FNMZ2Jw48TczYmYM+eosqh3TWVnMPwyQC7lePoiS1ZUZboP4hj61QAEZWuGYWiQOvnsllJ9xJuVNSbFp0stfh82gMXnptPuudqzfyx5wiqC6CDlsHQAL8hGjdFb6XGu8qMaIyU4JG2Y6eoH36KoYZ7GiGnwtBLugGsH+6/wBkbwZ7Q1sS4mTG9+Z1jmuXkUl0bxxa2XbFcTkAg2gn13nopsO/u6Dqr/icJE66eH9Up4fQNX4zFNl3RZpI0a3ohO1vHQWZWWbudLnT6JxtXN9+GeKbUY/6B8IZ+IxDZJAaS/8A9SICv1GpnBtY/Vef9nwGNdUa5r5cWCD5SfVXfhlQig0mZ5fRVwKUXUief7bEXaGoHNdTgzScx4PMOzCx/myB7FYzLiHsNs7ZjqEt7b13trs1AqMykTaZH6T6pRgsS+hiKbnRAO06aOn0lPeWRainCi/9pHeEiqyaZmHi5aYiebfsVTeEdpnYV3d1CXU5sbENMWcPOVbsHx3MTSeb/K/Yg6SDqCDCQ9pOB0zmhop1RsfgfO4O3ks5tSdhBOP1khnwrtgKbWiqZYdH8h1nUK0vqNq05aQQRII0M7Lwp9epQD2VATTkC/yk7g7Lrg3bGthHeB+am6Za6S0x01afJOMppOD2gnxRf2iWPG0cb3jvHUF9ALdNFtRM7e4V4DnvxNNxuWg5gOgO4WLlwf4zoz/4BsGkH3RDsM1xkj9CuaVPop307EaAjmvdTPGKP2s4l3rjSYYpMO3zOHPmBoguL8KYzD4eqyCCC10Tr8V+qaY3seGgmlVJdNmuA/8ApA4rheIbh3MqZW0w4OiQ4zNoi6px9EpUTdm+Fd5TNRrw0gkQW5vr6p7/AKTqGhWz1YaWElrWwCW+Js5uvJKOxeKNOuyiS0Mc6SXDUx8IXpWMAylmsiDOnkrUfKBtnnXBcQ7D0rVKdzmLdtIg/qF6PwTija1IOAc0N1zCB6cwlWH7O4cQ4Umz5abbpw1xyhsWGyeLFkmbp0u9dJ0Hp6JnTwoboBpC5wlOGiyKiyh/0UgDHU5gdFLgWx4ed1j7mZUlOmBf7Eqq0TewgUl0GrtgCkyrM0FuKoXm0KFtL384CZ4lnhQZpjf6H8lQHNCtE8vt1RETcSfT8lH3SlpkjUSPqFLAhr0A5rg74SINvf3VF7Udm+5cx7AMh8NrQdivQHvjQWQ2Pw7a9MsdvcW3CeLaJvF2UzH8FIa3xB/hBa4aPbz6OHVKcRWAEXA0gfNG5Kf4fHGhSqUanyHM0nYGzgDuDb6qvcTrtL2vbGWfE2dPPdcm09nYmnE7Y6WgR8Rk7DKPsLH2R+CxRBIEtbuYkxz/AGVfp8ShzjlaRoMxNgNAIKIpcX0b4W8yZ9z1WcjSFfpdcR2ib3eVkhrbCb+p5uO6rPHOIl7mtmLeYlZTruqAS5rmjmTHmBoEFiuHuBJESIuT4fIGen1WOpM1rHob8DrFjRYxOvrFpXo2P4l3dF8G9MNa7lJgn7wqd2OqirTZTIlwdH1zT5QrNxOgfwmJfMkuc72iPsqenoybyayRW+1eMFQ0qnyls6kXiHD6ApRxbDkUaVVplrhAN5BHxA+UqLG8Sz0CLAtdmA1+Np15aJxwWiMRwuuz56TjUb6tk+4DlCk2tmkvoyDBNOIw5cye8o2cB8RadHAbxceoTLhPaqlUaMPjQWmPDU3jaTr6qudh+Lmhi2kBxa6WvAEkzpA38ULX+IH4d7hWoPOaS19IjK5hG4B+WZkTayrGtoWWX1f+M3204R3IOQh9N+lRjrOGsPF4i195VGfUGYDKWwIJBv5+yJPGntBbJIIiCbeSXPqyJ3H8haRu9ikkloL/AAz/AJXNI2KxLm12x83oTHosWtGJ6lmjVLauJzu+gAui8bWAGU3J5Lrh7QBmIIjyXalo4Gdmk2mNJdFp2/dKeOcOqVqYawAnNJDt9d02pvBJkAnrf6KdlAnz/nJbLojZ56OEVw6O6fI3bcW3DpheidnG1u6/rg2Ag/M6RJzeVkdgcKJk3j2RtesJ+Fx9go9KsjYI2HrqiKDSSNY9h+6Fa2TYQfdH4SiZlxJhU2IOaoqxmP3UmdQ1zfdZRLOQeSkaOk+a02odh9FNDt91QBNI2upwh8KiGrN9lowtQ5ogFFe6gqDMb6JjBzXGaIOkzHh3tMzPpC6aeS7DG8pXYppADPbO65p0hImfceaJc3l9kOaLi4GYaNgLk31Ow8r2VxZnJNlY7ecEqOyVKVMvABDg0SRoQYA0iVScbwauAJovaXXHhJ9CBp6wvamzHJQVsPIIN9jf9DKlxTdlKTWjxupw0Ug0VAZcA6wMEGZvoCCIhR1qFPMReIn3uvY/wzcsFrI2gbcuqVY/s5h6vxMbOxiD7thN8Wifl30eZYnCNaIDiNIIFvP4roim95bAc0idSHS4aaG2quNfsBRPw5xyh1h5B2iS43sHUaPBVmNnAjedQYWL4d9G0eevRNh8RUaRkJYOYMEeQ5pn/rPFMYabnEh0ghwa6ZHMi8qD8DVYHCpAIaRF3ZjzED09VBiOKvrODKnhfaBlgu6HrHNZS4Ymy5W+wChVGUunSxBMWPLy5JhwLtG7Bl7mnMHNIc3bobbpRjqcOjQjXr181FkzF2UTA9+ZXM4VaNs03slq1HjxNBEkG0HQ5geYMrfEcd3zi6qXB7zdxHhcdJ6IZrCILKjJ5E5T9bICnjC97c4L2gkZffkq+N+hnFnGLpOZ1HS487IZ9Q2kQduqY4ugaZkGG6g6b8lG9rKsQQ13MfYhVf6P3QvL+ixTnCOGq0i1+ixl+F6NbxTuUW2sIi5A9FixemujzPQrDNnQAfzmj2UTbNadgVtYqonwKL4EAQumrFiXtATYc7W801pt2WLFMkVFkgCgrGDr0WLFKQ2SNIWZr6raxUCJWVDzUraxWLFLRQQytKiqtWLEhswBdwsWIBG2rtvksWJDNscoarQx+ZtPM5/xEEDTQmT1OnJYsQBp+HcTcCPr06QoCy2gC2sVCREaZHJazgaj7LFi0TszaSIqrQR5b7+SAxnD6dQQ9og2vc+h1CxYpkxJelf4l2Yw1NoLwTJgHM6VUu0nBfwtRsSWuaTBIkdJAusWLnklXRvBtvsrrajA45w5zdhMD13IW38XLRFMBgnYX9SsWLDFHTddA1XEPs515325XHJRNccwLQASJ6W2WLFVJIW3s5yO/t+oWLFiMUKz/9k="/>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5" name="4 - TextBox"/>
          <p:cNvSpPr txBox="1"/>
          <p:nvPr/>
        </p:nvSpPr>
        <p:spPr>
          <a:xfrm>
            <a:off x="0" y="357166"/>
            <a:ext cx="3571900" cy="1323439"/>
          </a:xfrm>
          <a:prstGeom prst="rect">
            <a:avLst/>
          </a:prstGeom>
          <a:noFill/>
        </p:spPr>
        <p:txBody>
          <a:bodyPr wrap="square" rtlCol="0">
            <a:spAutoFit/>
          </a:bodyPr>
          <a:lstStyle/>
          <a:p>
            <a:r>
              <a:rPr lang="el-GR" sz="4000" dirty="0" smtClean="0">
                <a:solidFill>
                  <a:schemeClr val="bg1">
                    <a:lumMod val="95000"/>
                    <a:lumOff val="5000"/>
                  </a:schemeClr>
                </a:solidFill>
                <a:latin typeface="Calibri" pitchFamily="34" charset="0"/>
              </a:rPr>
              <a:t>ΗΘΗ ΚΑΙ </a:t>
            </a:r>
          </a:p>
          <a:p>
            <a:r>
              <a:rPr lang="el-GR" sz="4000" dirty="0" smtClean="0">
                <a:solidFill>
                  <a:schemeClr val="bg1">
                    <a:lumMod val="95000"/>
                    <a:lumOff val="5000"/>
                  </a:schemeClr>
                </a:solidFill>
                <a:latin typeface="Calibri" pitchFamily="34" charset="0"/>
              </a:rPr>
              <a:t>ΕΘΙΜΑ</a:t>
            </a:r>
            <a:endParaRPr lang="el-GR" sz="4000" dirty="0">
              <a:solidFill>
                <a:schemeClr val="bg1">
                  <a:lumMod val="95000"/>
                  <a:lumOff val="5000"/>
                </a:schemeClr>
              </a:solidFill>
              <a:latin typeface="Calibri" pitchFamily="34" charset="0"/>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0" y="428604"/>
            <a:ext cx="6286544" cy="5632311"/>
          </a:xfrm>
          <a:prstGeom prst="rect">
            <a:avLst/>
          </a:prstGeom>
        </p:spPr>
        <p:txBody>
          <a:bodyPr wrap="square">
            <a:spAutoFit/>
          </a:bodyPr>
          <a:lstStyle/>
          <a:p>
            <a:r>
              <a:rPr lang="el-GR" sz="2400" b="1" dirty="0" smtClean="0">
                <a:latin typeface="+mj-lt"/>
              </a:rPr>
              <a:t>Με το σήμα της πρώτης Ανάστασης στις 12μμ, οι κάτοικοι της Κέρκυρας πετούν τεράστια κανάτια γεμάτα νερό – τους μπότηδες – από τα μπαλκόνια τους. Οι μπότηδες είναι τα πήλινα κανάτια με στενό στόμιο και δυο χερούλια στο πλάι για τη μεταφορά τους. Τα μπαλκόνια είναι στολισμένα και οι κάτοικοι δένουν στους μπότηδες κόκκινες κορδέλες – το κόκκινο είναι το χρώμα της Κέρκυρας.</a:t>
            </a:r>
          </a:p>
          <a:p>
            <a:r>
              <a:rPr lang="el-GR" sz="2400" b="1" dirty="0" smtClean="0">
                <a:latin typeface="+mj-lt"/>
              </a:rPr>
              <a:t>Το έθιμο με το σπάσιμο των κανατιών το Πάσχα έχει μακρά ιστορία που χάνεται πάλι στην εποχή της Ενετοκρατίας, ωστόσο υπάρχουν διαφορετικές θεωρίες για το πώς ξεκίνησε. </a:t>
            </a:r>
            <a:endParaRPr lang="el-GR" sz="2400" b="1" dirty="0">
              <a:latin typeface="+mj-lt"/>
            </a:endParaRPr>
          </a:p>
        </p:txBody>
      </p:sp>
      <p:pic>
        <p:nvPicPr>
          <p:cNvPr id="22539" name="Picture 11" descr="corfu-easter-pot-smash">
            <a:hlinkClick r:id="rId2"/>
          </p:cNvPr>
          <p:cNvPicPr>
            <a:picLocks noChangeAspect="1" noChangeArrowheads="1"/>
          </p:cNvPicPr>
          <p:nvPr/>
        </p:nvPicPr>
        <p:blipFill>
          <a:blip r:embed="rId3">
            <a:lum bright="30000"/>
          </a:blip>
          <a:srcRect/>
          <a:stretch>
            <a:fillRect/>
          </a:stretch>
        </p:blipFill>
        <p:spPr bwMode="auto">
          <a:xfrm>
            <a:off x="5929322" y="928670"/>
            <a:ext cx="3214678" cy="5048272"/>
          </a:xfrm>
          <a:prstGeom prst="rect">
            <a:avLst/>
          </a:prstGeom>
          <a:noFill/>
        </p:spPr>
      </p:pic>
      <p:sp>
        <p:nvSpPr>
          <p:cNvPr id="9" name="8 - Έλλειψη"/>
          <p:cNvSpPr/>
          <p:nvPr/>
        </p:nvSpPr>
        <p:spPr>
          <a:xfrm>
            <a:off x="6572264" y="0"/>
            <a:ext cx="2286016"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atin typeface="+mj-lt"/>
              </a:rPr>
              <a:t>ΜΠΟΤΗΔΕΣ</a:t>
            </a:r>
            <a:endParaRPr lang="el-GR"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down)">
                                      <p:cBhvr>
                                        <p:cTn id="1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1 - Ορθογώνιο"/>
          <p:cNvSpPr/>
          <p:nvPr/>
        </p:nvSpPr>
        <p:spPr>
          <a:xfrm>
            <a:off x="4572000" y="928670"/>
            <a:ext cx="4572000" cy="3539430"/>
          </a:xfrm>
          <a:prstGeom prst="rect">
            <a:avLst/>
          </a:prstGeom>
        </p:spPr>
        <p:txBody>
          <a:bodyPr>
            <a:spAutoFit/>
          </a:bodyPr>
          <a:lstStyle/>
          <a:p>
            <a:r>
              <a:rPr lang="el-GR" sz="2800" b="1" dirty="0" smtClean="0">
                <a:latin typeface="+mj-lt"/>
              </a:rPr>
              <a:t>Όμορφη παραλία που βρίσκεται 31 χλμ. βόρεια της πρωτεύουσας του νησιού, κοντά στο σημείο όπου ο ομώνυμος οικισμός των Περουλάδων ενώνεται με το γειτονικό χωριό Σιδάρι</a:t>
            </a:r>
            <a:endParaRPr lang="el-GR" sz="2800" b="1" dirty="0">
              <a:latin typeface="+mj-lt"/>
            </a:endParaRPr>
          </a:p>
        </p:txBody>
      </p:sp>
      <p:pic>
        <p:nvPicPr>
          <p:cNvPr id="21506" name="Picture 2" descr="peroulades">
            <a:hlinkClick r:id="rId2"/>
          </p:cNvPr>
          <p:cNvPicPr>
            <a:picLocks noChangeAspect="1" noChangeArrowheads="1"/>
          </p:cNvPicPr>
          <p:nvPr/>
        </p:nvPicPr>
        <p:blipFill>
          <a:blip r:embed="rId3"/>
          <a:srcRect/>
          <a:stretch>
            <a:fillRect/>
          </a:stretch>
        </p:blipFill>
        <p:spPr bwMode="auto">
          <a:xfrm>
            <a:off x="500034" y="857232"/>
            <a:ext cx="3357586" cy="1862146"/>
          </a:xfrm>
          <a:prstGeom prst="rect">
            <a:avLst/>
          </a:prstGeom>
          <a:noFill/>
        </p:spPr>
      </p:pic>
      <p:sp>
        <p:nvSpPr>
          <p:cNvPr id="4" name="3 - Διάγραμμα ροής: Υπορουτίνα"/>
          <p:cNvSpPr/>
          <p:nvPr/>
        </p:nvSpPr>
        <p:spPr>
          <a:xfrm>
            <a:off x="928662" y="142852"/>
            <a:ext cx="2428892" cy="428628"/>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atin typeface="+mj-lt"/>
              </a:rPr>
              <a:t>ΠΕΡΑΛΟΥΔΕΣ</a:t>
            </a:r>
            <a:endParaRPr lang="el-GR" dirty="0">
              <a:latin typeface="+mj-lt"/>
            </a:endParaRPr>
          </a:p>
        </p:txBody>
      </p:sp>
      <p:sp>
        <p:nvSpPr>
          <p:cNvPr id="5" name="4 - Ορθογώνιο"/>
          <p:cNvSpPr/>
          <p:nvPr/>
        </p:nvSpPr>
        <p:spPr>
          <a:xfrm>
            <a:off x="0" y="2887682"/>
            <a:ext cx="4572000" cy="3970318"/>
          </a:xfrm>
          <a:prstGeom prst="rect">
            <a:avLst/>
          </a:prstGeom>
        </p:spPr>
        <p:txBody>
          <a:bodyPr wrap="square">
            <a:spAutoFit/>
          </a:bodyPr>
          <a:lstStyle/>
          <a:p>
            <a:r>
              <a:rPr lang="el-GR" sz="2800" b="1" dirty="0" smtClean="0">
                <a:latin typeface="Calibri" pitchFamily="34" charset="0"/>
              </a:rPr>
              <a:t>Μία από τις πλέον φημισμένες παραλίες του νησιού και από τις πρώτες που αναπτύχθηκαν τουριστικά. Παραλία προστατευμένη από τους ανέμους με νερά πιο ζεστά και αμμουδιά</a:t>
            </a:r>
            <a:br>
              <a:rPr lang="el-GR" sz="2800" b="1" dirty="0" smtClean="0">
                <a:latin typeface="Calibri" pitchFamily="34" charset="0"/>
              </a:rPr>
            </a:br>
            <a:endParaRPr lang="el-GR" sz="2800" b="1" dirty="0">
              <a:latin typeface="Calibri" pitchFamily="34" charset="0"/>
            </a:endParaRPr>
          </a:p>
        </p:txBody>
      </p:sp>
      <p:pic>
        <p:nvPicPr>
          <p:cNvPr id="21508" name="Picture 4" descr="Click to Enlarge,Δασιά"/>
          <p:cNvPicPr>
            <a:picLocks noChangeAspect="1" noChangeArrowheads="1"/>
          </p:cNvPicPr>
          <p:nvPr/>
        </p:nvPicPr>
        <p:blipFill>
          <a:blip r:embed="rId4"/>
          <a:srcRect/>
          <a:stretch>
            <a:fillRect/>
          </a:stretch>
        </p:blipFill>
        <p:spPr bwMode="auto">
          <a:xfrm rot="632058">
            <a:off x="5701258" y="5000213"/>
            <a:ext cx="2500320" cy="1643074"/>
          </a:xfrm>
          <a:prstGeom prst="rect">
            <a:avLst/>
          </a:prstGeom>
          <a:noFill/>
        </p:spPr>
      </p:pic>
      <p:sp>
        <p:nvSpPr>
          <p:cNvPr id="7" name="6 - Κυματισμός"/>
          <p:cNvSpPr/>
          <p:nvPr/>
        </p:nvSpPr>
        <p:spPr>
          <a:xfrm>
            <a:off x="6929454" y="4357694"/>
            <a:ext cx="2000264" cy="642942"/>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ΔΑΣΙΑ!!!!</a:t>
            </a:r>
            <a:endParaRPr lang="el-GR" dirty="0"/>
          </a:p>
        </p:txBody>
      </p:sp>
      <p:sp>
        <p:nvSpPr>
          <p:cNvPr id="8" name="7 - TextBox"/>
          <p:cNvSpPr txBox="1"/>
          <p:nvPr/>
        </p:nvSpPr>
        <p:spPr>
          <a:xfrm>
            <a:off x="4357686" y="142852"/>
            <a:ext cx="3000396" cy="769441"/>
          </a:xfrm>
          <a:prstGeom prst="rect">
            <a:avLst/>
          </a:prstGeom>
          <a:noFill/>
        </p:spPr>
        <p:txBody>
          <a:bodyPr wrap="square" rtlCol="0">
            <a:spAutoFit/>
          </a:bodyPr>
          <a:lstStyle/>
          <a:p>
            <a:r>
              <a:rPr lang="el-GR" sz="4400" b="1" dirty="0" smtClean="0">
                <a:latin typeface="+mj-lt"/>
              </a:rPr>
              <a:t>ΠΑΡΑΛΙΕΣ..</a:t>
            </a:r>
            <a:endParaRPr lang="el-GR" sz="4400" b="1" dirty="0">
              <a:latin typeface="+mj-lt"/>
            </a:endParaRPr>
          </a:p>
        </p:txBody>
      </p:sp>
      <p:sp>
        <p:nvSpPr>
          <p:cNvPr id="9" name="8 - Αριστερό βέλος"/>
          <p:cNvSpPr/>
          <p:nvPr/>
        </p:nvSpPr>
        <p:spPr>
          <a:xfrm rot="10984246">
            <a:off x="4582712" y="4957592"/>
            <a:ext cx="1071570" cy="428628"/>
          </a:xfrm>
          <a:prstGeom prst="leftArrow">
            <a:avLst>
              <a:gd name="adj1" fmla="val 50000"/>
              <a:gd name="adj2" fmla="val 537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9 - Καμπύλο βέλος προς τα επάνω"/>
          <p:cNvSpPr/>
          <p:nvPr/>
        </p:nvSpPr>
        <p:spPr>
          <a:xfrm rot="16200000">
            <a:off x="3786182" y="1643050"/>
            <a:ext cx="1000132" cy="428628"/>
          </a:xfrm>
          <a:prstGeom prst="curvedUpArrow">
            <a:avLst>
              <a:gd name="adj1" fmla="val 25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5"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1 - Ορθογώνιο"/>
          <p:cNvSpPr/>
          <p:nvPr/>
        </p:nvSpPr>
        <p:spPr>
          <a:xfrm>
            <a:off x="3500430" y="1164134"/>
            <a:ext cx="5643570" cy="5693866"/>
          </a:xfrm>
          <a:prstGeom prst="rect">
            <a:avLst/>
          </a:prstGeom>
        </p:spPr>
        <p:txBody>
          <a:bodyPr wrap="square">
            <a:spAutoFit/>
          </a:bodyPr>
          <a:lstStyle/>
          <a:p>
            <a:r>
              <a:rPr lang="el-GR" sz="2800" b="1" dirty="0" smtClean="0">
                <a:solidFill>
                  <a:schemeClr val="tx1">
                    <a:lumMod val="95000"/>
                    <a:lumOff val="5000"/>
                  </a:schemeClr>
                </a:solidFill>
                <a:latin typeface="+mj-lt"/>
              </a:rPr>
              <a:t>Στο αριστερό άκρο της παραλίας του Σιδαριού θα βρείτε εντυπωσιακούς σχηματισμούς από ψαμμόλιθο που δημιουργούν ένα μοναδικό θέαμα. Ανάμεσα τους μικροί όρμοι και σπηλιές με ζεστά νερά σας καλούν να κολυμπήσετε. Στο τέρμα αριστερά θα βρείτε και το ονομαστό Canal D΄Amour, μια σήραγγα, ένα πέρασμα μέσα από τον βράχο. </a:t>
            </a:r>
            <a:endParaRPr lang="el-GR" sz="2800" b="1" dirty="0">
              <a:solidFill>
                <a:schemeClr val="tx1">
                  <a:lumMod val="95000"/>
                  <a:lumOff val="5000"/>
                </a:schemeClr>
              </a:solidFill>
              <a:latin typeface="+mj-lt"/>
            </a:endParaRPr>
          </a:p>
        </p:txBody>
      </p:sp>
      <p:sp>
        <p:nvSpPr>
          <p:cNvPr id="1026" name="AutoShape 2" descr="data:image/jpeg;base64,/9j/4AAQSkZJRgABAQAAAQABAAD/2wCEAAkGBhMSERQUExQWFRUUGBgXGBgYGBoYGBcYFxQcGhscFxgYHyYeGBwjGRoWIC8gIygpLCwsGB4xNTAqNSYrLCkBCQoKDgwOGg8PGi0kHyQsLCwsLCwsLCwsLCwsLCwsLCwsKSwsLCwpLCwsLCksLCwsLCwsLCwsLCwsLCwsLCwsLP/AABEIAMIBAwMBIgACEQEDEQH/xAAbAAABBQEBAAAAAAAAAAAAAAADAAEEBQYCB//EAEgQAAECBAQCBwYEAwUECwAAAAECEQADITEEEkFRBWEGEyJxgZGhFDKxwdHwI0JS4Qdi8RVygpLSM6KywhZEU1Rjc4OTo7Pi/8QAGgEAAwEBAQEAAAAAAAAAAAAAAAECAwQFBv/EACsRAAICAQMEAQMEAwEAAAAAAAABAhEDEiExBBNBUWEFMnEigZHwFBVSM//aAAwDAQACEQMRAD8A0wXDhcRs8Pmj6Y8ok54cLiLmhxMgAlZ4fPETrY66yALJOaHeI3WwutgHZKzx0VxEE6H66FQWSQuHeIvXQ/WwUFkl4TxGE2H66HQ7JDw7xH66F10KhWSHhZoj9bD9ZBQWHzQiqAdZCzwUOw+eGK4Dnhs0FAFzws8CzwzwUKwueGKoG8M8MLCPDZoHmhiqALClcNmgWeGzQCsKVQ2aBZobNAFhc0NA80KAdkXrhuIXXDcRluvMITzzi9JjqNV143EP143EZTrjD9cYKQajV+0J3HnC9oTuPOMp1xhdcqCkPWav2hO484XtKdx5xlOtMITjBSDWav2lO484h8U47LkIKlFzokXJ+nOMbxDjpQrKm4uTpFIMepblWtzv4x5XU9cofpx7v3/eTqx4XJXI0szp8oupIAGgYkmv0aJnD+nAp1zAHUCx5iMYmYaqPoDTlmg/UEUIrckmgH77R5i6zKndnT2o1VHo8vpDJIfNo/NmhldI5LOFPyEeczMcyvfOUMaUcCpEDTjSpbIYZjQGwq5Pzjf/AGGWvBPYiejJ6Tyy1Cx18bwQ9I5TsCT3RgVksauwDC2Zzox+MD4aVEOcqUk2NwBZjziV1+b4DsRPSJfGpSg+Zu+kMjjkok9qPPhxESwoXPiQx0eG9vINC33yin9SyLwiexE9KVjkD8w847GJT+oeYjzqbxdjfnvpo/NoOOPEXAbfl3R0Q+pp/cv4IeD0zf8AtI/UPOG9oG484xCeNjv5D4wWXjHu47q/dI6I/UML5tGbwzXBs/aRuPOF1/MRjfaw7ZmN697QQqVvHZjyY8n2OzGSlHlGu9o5wuv5xkcyt4brFbxrpJ1Gv6+G6+Mj1yt4b2hW8GkNZr+vhddGQ9pXuYXtStzBpDWa7r4broyPtat4Qxav1esGkNZruthRkvalfqMKDSGs6D7QvD1ggmCOs320SY6gTQoKJnL0hwowhagQTD5YMxNjDplq3gKsAAIHi5wQhStdOZ0rEwILawDi0tIlHrKiimp3a2qRHN1WTt4209/BvghrmkZXEYMJqpIJJOf83nEQyAeyj3gKIOo7x4RJx2KAKgnKzgHQ0DNSB4WQlBzuVE0SA9nvUOY+cUbPYY+E4cvUEqoSkW5OTq+0TJvDSpWV+RINiduffF3wsoUcy09kWJqCW0G7iIeDwChMWvMSkUfelCfrvCUQ0ooZnR2ch8stSkjUMovzapJ5CB4PDlKjmSQpiWIYivO0bLAzMspWbtEEEC7agnx+EZ3iuLWCVJCUgs4sTUkd4fNtDdoGkiHg8DNUSWYc9xAsPNCrhiSBe9b8rHziYhU4sKgX+/hBpOERnKkahiG5h7wO0J2c+xJIypN7mzfWDDgUogdptD9iCgISQwqQQ70G77wlKzEkUyCg3fX4xDQURZGFEvM5C3oB+kd/P5R37RLTVQSSB4E7ekU87GEEhrk0Gj/0iElSlHKSQiuYlh2aPeBQb3JNQeJCYMyUJL8qil+YhjjgDUk2cClCDpr8YFhuCuxRMSUnmQPIDcHyg/8A0YmS5oWhQUn3lCpZu7nE0vY9LJaJiVJolv5j8DtHWNxjS2C+0RcN6PyiuTMJejk6tcExCxmOSFC+tSx3ryioylHglr2WmExmINWcDleli+sMnji85zoAS+9fKKyXxZaa1KfUeA+MCxk8TGXUtcDYgx0Qz5UrUmT2YNcGtOLQQ4UGgUzHyk3UPCMpN4ilMsCyQKGjnyMBSFEOQwZ6VNfvw8n6V1+evBj/AI0TZy8ShRop4OJUYOVxIhwxuHbX7pUxoJPFiZSVBRYU8hvr+0aw+pZI/crJfSRfBedSGuPnDHDmM7OnzFVc9pmbQ3q3jE3B4lQoVMCLCte/0il9SmpbrYUukVbMtPZjt6Qop/bJgoCpv7zfFJMKK/2b/wCTP/D+TQlPOEPEwQIHf31h3rQR6lHADCO+CANHQ+6QmH20KxCzVv8AfrDlccn7pDJbv++cAWdEvD9MOFL9lQerKl9Y1A4LBP5rUL95TyiTw3C9ZMSAHarAParVpUsNnIjb8ewAmYSYyQEpOcM7ZkrdbAAUvXWvj5P1CSdRPU6GLpy/Y8Fw3R2eZ1QGFSSRl+2+EaCRwI0JSEkBgdgS5pqRvzi8XJdQLlKCU3YFyd3s1GG8d4nDBIUXLkCtWZrB9PrpHl2epRV4nAMC5o4yl9gx8bnxiF7UZQCS2p73t5xJx3EC1Q2Us7PqLb1MUvFpSs7k9kFw768vSHFtbkP4LIcRSUljZ3A3+TfKKZSOtITdzSuo+VRBMIRNo7ZRXmOcHws1EggpHarzavO0Fi/JZ4LgS5YWVFNAkC5AA97N8u+ICkIRMKkrCkozHKSzXNKHMfpFnw/EZ0KQv9Jo9SP6QpPB01WgOaAA6DWJspozGPxwB3erD+YP8dokYUTGBy3oWILUerRof7NSWK0jML7d/mI4w0gEkkJAJBoN9TvFN7AZ88EKnJISHZR3pRuYixwPDZJ7MxIKWFSS/e1toDxZa1IFLeD9q7aCnxgGHQq5etHtTyh7iot5GEkgKSlBVl/MSAtLVpalfq8WuCUlKXQW1Ipm87bRQyuJFIdgQRc97H0eCDjwdgBbdsu9PSIdXuVdHfFeIhQmICDmHaQoJvcUOtK00jJIkFZ7RD1Z+1XV9I2WEmS5gKjUsRfT5m8RcZwwB8pGVRq4900ZjprSHS8EuKkZmVw05vfAB0y3LOx2LtGjwnDJaZZKzRRZrE0rzLQyOGsCA5d6akvvrygiycgtpdmA5jU8/sJthVFVP4XKuVdkAgWrsQ3IescDhCVhwps3watjBMR1aCKE27OgcaActvhBcOuUmjuVB6lyBajcxDTJorz0VUpXYX1jcgSA3Ms3MxoOAdHkk5VKS9wmrc77uTEFGLyLZIuDYhub6ClYNIx3adiFDkWBbSrHvG2sEprgLVmln9F5YCgmhZnGg5A0vtGYm4CchRTlAFswZqam0WUud1iXCiFJJIqQ5fbSLKbJROlglK3sa9kEakGz+MJey6TMZMkTQSCX/wAL+oDQo0YwMrn4U9DCjSwpFkPGHEcg93xh3P8AWPpbPmRweXyhZuQ++ccMd3hiDvBYHRfa0cddDtz+cXXRHgacTPKZgJQlJUWLagAP46RE5qEXJlRg5ukWXQeQfxJrGhSkEgkakgtauWtY0+NlKUgpQSk0YpUK5aAOWBF7ORVnaHlFDhKZCpaJRIlkMNWJCQe0kkOdddYHJlJU6wgdpiZkokEhqEqDFma0eDmy9ybke7hx9uCiedcTMxCxKEuaVBqZC2wY7mtL0jV4bo6n2bNPBSAgqmBCr9n3WU7EAB2ascY5M4YgnqzMBJmpJDdrMlISlb07LX0B3jQcS4gmTh1rcL/JkcXOhepuTrSMOWb3seSccwn4iGqH721ApEHiHD1TCVPlFKqJ9BGg4iZSZLlK09plFRBoo0ALOe82iHikBSUJFHqNSQ9+5onh7DKrB8K6pJN1HxAo7CDTOEJJSpdGqAde/wAosFBKkJRn1LUr515xzjJIypZQARpd/GmsMODmQhTKUSO1sKhI+/SOsLQAZg6S6stkvsLkfvETBzsuZlgBRchnPkRtBMHNIzKygDMANTX9oATTEAvPMWSkDSrj005QdIykZdr6ft3RKm8JTlKXJLk6ja1fCBezso5iMrAAdwq40MOhlWFqJU6gXpbR/iIP7HTtkMRpfyGvwgq0hDrqW8R939NoWFDor2QoWZm7/rDoSKTH4JanCSyEgZSGJ7mptFFOw0xIJuDrb0GmsazFYYIRcsSCAkMdajcVtFavGIDEpVlrrQvu40MD43JaKaTOUkhjlKgKF9d9N/SNLKxCVSwScpctXW9NGeIY4RIxBCgpYDh0JbKGsU7PWJ8jhoCjlJCQQQFJoA35D9d4FVDiqB4HGPLIWtIqwCiBfcO+n20VnEcSEOli1nAZ9WAbQRoZnDkBwwK7h7gG9b7xV4jCZilCiybAiz7M921h7DKYTuuAJUcoLAAOT3HaLxfDJcsBSQStgx1ro1dz3RPkYGUlilI5GgPL1jnF4VS5iX/KzkX5Wg2YqM4iW5OU2Ney7EbuAXjoyVJSwNRYAU7WtPhFzxdhMypKU0Dlrki9IrDjBLoS5qSRdtKcmtErHZk4DcLnqQoErJc10A+gufBo0uCxqg7FL+JBSzuwrFGiYicClxWpajNZ3FLQOWqZhy4S6DQtcvq2u0CVOio2i8xM6alRASki7iWdanW7mGisHE17P4QoexV/BfZgP3hs+1Y5YbecOXj6az5o7aOARDZTBJch6s/eafGE3XI0m+DkrbkNTHpHRro9KkyBOKjmmSwpRUrKEAh6EW73jF8M4cJ0xMoFitxm27JdubR6VMwBMrqiykNlZWwtUXsLvaPM6vOnUPHk9TpsGn9b5IUrEugVWszHor30uC8vOn3VJDgk0BZ94kScDLAAKU50gd7gMCSL94EUvRMrlSepWkqCQszFAKWM/WEAEGr5QCwJPZD3EW2EwQWCsTescB6JdxXKqmYBzYgEPHmSq3p4PQprkpF49SlKlrBWcxVlTmmdl3BIAZRGwIO4DPFZxohSUZVKKErU9SKoR2bhgaqoHZu6JHFOKzZR7ARlKijJ7yc2Yu4FXdNdedYhTukOd0TUDKyQU5WKSzBSSGPKuhhIfJjeJdfNUZct8oKe0bO3M13o8TJWDVLAA7SqAqOgFb6VNosp2FCJYJXlBUQkBNWADO1BSI8yX2SAakEO9hcecPyUU6cN+MOQJA1LmjNzifipFKigBprQV+sTJSUIsll1rdxbV2JptrEbKCpNBs6iaPc6vBQUVGF4YFLcvdm73/aLeVJMlSWDoFTyOpL7Fomf2dMznIhIDqLUBpunQO3rBhw1TgqSSACSaAOxZg9WJgBIkqWzU95IUC9S/wBIhTEBYcEg+NCbtBJEhQWgDtKUdw58+bRbS+gSlj8GaqVopmKTWqgDZWhIvA3uFbGWxUtjkGYgEE0NSaNQaas0DxBIAcK796GndGrxfQbEISBKWlZcuFUDaAZRTbWKXF8Bx8upTJmAqolIKWypDs/OgHI+DsPwUnF8UpCUlQypIvzOnfFf7GZo7KQ1nZ+Rd+/4RdzOJIJImS1ywksXSV5laBJFAWfzvEdOJXldEkoRSlUrcgqLlsqQ1XPmIfjcSR1wvA5B7oc3cEOLAM9N6bmKXiPFZiZi0ucyFGw/L48svnGmw6uyGHvan3mbUbuYruJ8LSQ4zZnDkUOznu3hPYKsUvHqKZa1JzlmLFwN2Z6ufSCzEoVlJRarBix0N/6RBwuHmhKkpIZPj4KuczMYkIUZSE58yg7UT2r0G/LaBcDWwHiCu2BVks50L6A6mDYbF5jmfKBfX+kSJ2FCr+B+v0iiUnIlVCLhi1WNwziES/Y/SOWpRUqX2mYgMXAFab274oJWIUtL1dL6WrWL+VOLFJIIIcPeungwME6hGRK/1agUPOnOHqrYXJn5CFSyS5JurQu5tGj4Pi8ySSaGjctG08YGnAJnANRq05bxOOCASEpYFrWJ7hCbscVaOTMl/qMKADAnUEHaFCFTLU4gP+7/AAhhPJoB990DEuJ/DZYDlq7n5R9JKVI+ejHU6C4bBEh1VO1hE6Xw1Siwp+0GwQc1jRYfBlEsqYpUQWuG2Abf6xwTyNs9PHjUUU3sSZUlSs1WbMLh6OGtGh6BdJ1YnCJUpYmKQVIUsBi6TTMNFMxP28fDp6xJCgSa1AykeI+cUeIlpwwXNQldVBcwyStCyCwK8qPfIDEixY6xx5FtZ1RPSU4gFtt/ukRFcPQZnWJQnP8ArHZUeRUmpHI0jOcKx3Wh8Pjesue2lKyORAyrS2oVWLRU2em4lTbMylS1eDhY9R3xzv5NEVnH+jqUiZOq6gATdQJNwXFKsXBpypGSncN6wFlKDFyXeiSKEHv8Hjf4ueJiCidh5wBGmWaP90lY8ozU3o5IUs5MXkBL5FskgkBx+IApyz71iLLXyZ+Zg1pAmVLB638NiaQ0uWBuXTUgt8XarxspnRgpSpSVZ1m2dihndmSzCKPHYFZmBKpakpZ1K94HkhTuanUOAPOlJAU4JqxNiXYAd7b/AFgIlOlRbtEjKxdm53GkW04YYJylRKgpQLkhgA5ob38h4QA8OKVhIzKKiwIBskO7CjNzhgWfDuJnrpZWaFOSqQK5ne1aPU0qbxY4zhqMSlbTVSyF5cw/UQKJDAfmFQKPeMhxHFJSgEBSlGwoA2pKjQWvGv6FhRwwUVJWoZmoMozVopxn7LBwdCIT5EPwno1LkzB+IapICvfVYKKlKDhALXN3F9dRmCAzlQLflLDm4Fo4ky8hzKyjdnBrcsHJc6n5wSehM6hlhQHuksWLXIehtC+RHKJoUCM2R3ZhS/MVsT9Iz+GzjFdR+IZf6ikqQ45uQAzCu9WjRjFFsqkqzBi4FCQXcEEsDz0pWKXDz805alolhJ90iZkmZnY5k9lhWmoatS8DoEws7A55pSnK4Y5lEkKDkZcruSNzStoOeGMjtS0udQ1aMPhAvZJa56VALSooZkFxQg+8PJ6eBEW0kAFgsvsoPYfqa4+sFA2eScU4TiJCpi0SQvtDOkFgXqCgmrcmLNFMeOTAvKvClAZlKJdlE0sC4b7Eew8cxeVCyyVEEEgkJKQFByVVGttvKIUwSgl2QkK/XlTn0atG109YpSaHaPPUz0sCA5VajKO/ZoQRETA4qYvMFZQxIG7ClSzEuznnFxxHgUuROT+EUrmJUxTVikWBrlezbRXLSlVVJGZq1FT3i9YeoZX8QxKiEUWFOxAoLA5n1/aKkzgkvlVQkhRSzkB6+ka9UtJAFAGPxDDlp/mEC9nU7s4rSnatUvy15wmDVlPhpCMTJzOEl7BgfI7h4LO4UVoCSWIHlvyiwl4FOgCQ9k08gRXxguMny0gB2Up23pqxp90ctDe7GtkU3CeETJZJUsEVNLi9a7cxpHWIwk0KdHV56gFfo7U/r5Wi8EZeVEwEKalb+PjELi4yKSSQwctfl6QWScIwOPUH62Sl3OWhy1s+rQ0QzOKaE+o1rrCgsVlrTbzi0lBkhtoqiIPh8WU0NR97x7c7aPCxNJ7mm4diWCctCCD4jcRosJjVLq4B1AZ4w2HxdaGNDwnGJF2rfQgxxeaPTTtFvlyzOwCKF9j3RFUli6a00+h07rRD4l0ilSFNMWEuzKIVlPIrAYHvjhXF0qrdKmqk0rrVh5GM5IuLDYnhEmYpK2yzEnMFp7KgQNSLhnDFwdovcBmAAUvO2tleLUJ7gO6KjDT0s9a7ing8TpC3sR4Rg00a2i2l4oGrkaVBFvjWCpIU+Ygg6Fmir9oI+28oBOx5tQm1R9mIaflAvgmL4FhlOUywgn80t5Z5spDGIy+CzQRkxKynaYhEwdxIyqtuTHMjFrFagVtX4/WJY4m5v4e6beMRSL3RV8S6MrmJIXIkzAXqlRlKDhjQgh2/mipV0dloA/BxMpg1E9YO/NLJN41pxzhmPhVqci8Hk49NEu50BoWHI1hafQ7fk8q45LCcnUzAshwUKdKhRx2Zh30HKJ2GRjUS3ElaeqAA6sBzmZSvzdpqAMNDHp0+WFCqQRrmD+heAS+GymYITyygJb/LaCmFoz3RzpEZqAqYic6FEA5VAFgAXNHqD5xaY7jQMtaELImN2czg+ClD3n+UTpWUFipstGKlH/iJMHmsx7KjsAHfyg3JZnOj3FJs5P4wloCFAAFLqUkJLlgXT2srHkdGi4xGIAZkHKVXK76DK+apOlKHwjk8PzgFUmW7VBBBSds7F/KIs3gKP0KRZskxw45KyjnDtoKRYSAjMpkTEFIBdUsZVP8ApUn3ywqHe0EnySQ6SwNMwKgWfQEEd3fFPPkzEJdM4gC4XLzjyQDFRN6ZdSr8RchTPbrJSvIvBrQaWHx3BVBZCpgZbhAUoOXsDm94OfFmiww3ClFSpiiJqVgJygDKAAxapB2Z2pu5NbK6aSJppiEIe6VpSR/nNYt0dIyE9kpUDqFD4/WDUgaZWca6PmeQkPLyUSoe8AQCQwfMmg1o17vkukGElyTmMqZnbKpeUtRg5oynH5qHlcnfYjj4XXJbUF/hWIo40hYKVKOXXONjYAh/PnDTSDc84UhM1lSllSgwY0ev6eR1JAtSkdoxQSrtKUlSqZFMliLuDVzQc7g77nCITLTlCUoSWLMAHIux1q1Y5xfR2TMV1ykSjQJCgGT4gEp8Yeux7mKxCSXIuCWLkoY8yBXSjs3lsMDw/DZJZXJOb3e1KUouOySoiiXIHvWaCYPoZhUrOZCshqEJUvKg3dISX+UaXEdQmW35EhmuwTozcmiuUS2YjpNgxRYASXAJBIDClzf1+YyysMhIBT21PlOUEsHL9nzPONtjON4PEKVhylVHBcMQoAlqEq0FYpOD/wAPZ3XqzEdUNEllKGlfykRN0VZmFJCiTlN9WBYUFO6FHoaOiqBQrQhiRlUqoqaGohRQajEQ2YRw8dBW0e02fOneY7+VIKnEqpq3n5wAE6mE0ZyinyaxyuPBIOPUk6/GCJxkpV5ScxupPZUfEMYiQiiOOeCvtOyHU3yWeFxa0H8GYCP0L7PksAj/ADJPeI0mF6Qigm4coP6gCpB7lJcD/EBGIIMWGE4pMTQE+P3WMk5x2kdClGXBqsXjipjKIIP6ia/3VJEF4agrqSX0GYU30qIyiCkrlqUogBBdCcyUZs5Y5RlzHLyYEb1ibKnS6tNWOQIINLELD+sCknuaSVcGlXmAqKCzOPhT1hjiKsC52ofhFJKxs9CuysEd6kv3XB84OMSVqzLk9Ypr9knmyr+sNxTFbRN/teTmylSArYkA+AUxiUJr2Jt3jyP3SM7xBUtQYpnyQBqM6PFK1LHmPGM/iun0rD9mXMlra6cqpRJ8E5R5D5xm8XotTPQRjAgPQH+VWX/hIiZheOIF1X3UD40rHkS/4qgkFSZSfAzFAciEjT+a+msHm/xOwSqqSVFtZfzJMYuEkaXFnsasWiYkMQWNjY17jEtOICmPxofUGPHcJ0+wSvzTJR3QtA9Cf+WNFwvpXhpnZTjKXyzAn0UliYndeB0mb0zK+4quoyn/AJn9IP7Tvm/yq+QIihwvEs4dK0LG6F08i4ixl45TW9R8oakS4kvrkvcE7MH+Rh5kpKgxQFA7h/SsQjxTme4uI7GLDaeZP9IepehaQK+CYYf9Xkkiv+zl+VrwPFcFkTaTZMsjQZAG8ok9ZL2tWjw8ydLNx/vEeoaF+n0G5QYjoDgz7pmyv7k1Q9FExBm/w9cgoxs8NYKyzG8S0anNKdqj/wBRX+qEiSgkdpf+Z/i8FRHcjM/9FcYKDHgj+aQH80qiHO6GY1Jzy50hSuaFy38QpXwjcpSj7/aOlShor4wtKHqZg8Nw3iUqpStX/lYoEd6UTUsO61eUB4r0kxUmi8JiJp0PVoy//E4cb+kegjD/AM0cow9S1tC7v4aRdV5Jv2jy7g3SnDIWrNLxEpS1E1lsC5eyXVQvGsw/SKTNmdSkkzGojMuWo0fslSQSW0cmNKtB3aIs/BZ02SsaGhZtqUaCmDaKGYgE/wCxxKeSUrIHcSA8KL4daKdZ5pSfjCitIrR5zO4SDYxFmcNIFz3D5mImB4soUX9/WLHDz89Ukefyjoj1DOaXTwkVypRGkcgRaT5Cj73rSBjAUp41Zo6Y5os459NJPYgiHaO1SiNGjgiNLTOemuRwmO0rrUwOHaJkioyYWYXjkHnAyYQVGEopm8cjRIk4goNKeMSxxpQFw/8Adb18BFbVte+BqER264NVnfkuZ/SxkssONRmIfyNoyPG+MomghEhNQaqBOu5qe52ievCvAFYIbQJewed+EYVXAFm5gMzgSxzjeeygfSO8ZKlFKcstluXqSG8220hv8BDK3dujzlXC1jSBnCrSbGN57GOUDVw4HSCkC6hmZ4djsU/4S52YfoUt2/wmNfhJnGFAEz56U0YkBTvyuT310vETD4dUpWZBynl8I0/DukSkghYzOGIcjT1jOXyjeGZS8nOHGOHv4uYCK9vDkD4/BoOOJYhBGXGy83/iGYAo7MqYoeQi3wvSxJAC6nwP0jpfHpJLmVm55Cfg8ZtQZspMq0cf4uaJ9mvopJ+pETJPH+KuM0uUd8qv2pD4mXg1MVYaWTWtmPc2tolYSZh0gAZkitErDAgOaL+UGmF0VqYXDdIscP8AaSEn+6QfioVicjpDNZ1SDXk7V2S5gfUS1VE2Ym9NARfQikdTOHjstOWRuSkHlYANDeNPgSmxpnTXDp94pQRooqQR4KSDHEr+IWEKmM0J55g3xaIOLlTySJc1PIqH7RDPRybMGWeqRMSbnIzP3qB8QIjtblaka7D9IpE2iMQhZcUCkE/WLKXizuD4gfOPIOM/wq1kJ50W6f8AeqIqpPQTiSD2VLQRZlrbzFvKK7XyGpHu6sUrXKR3/wD5gqMWoWQ7fpUPm0eGe3cbw5CSVL/vJQseZGbziQj+JHEZLdbhwoWoFofxSSPSF22Fo9r/ALSP/ZL8kf64UeQp/jDN/wC6Tf8A3Ff6IUGiXoVopkAKCsikvqFCteRcAvB8HiVJSAkNUsU1fexZj9mK5eKRKQyh2jRgXO1AOdNoiDiSlTGSyQkB0m9vPnSDSiTbSMQFe8C+7mvKLWSgH94yHDeMqLVIfYabl7RaSsao2Br4HyMFjs0ScGDUtEOdwu9fGrenjEWTxBYuCG+/CCy+K1L7NT6xam4kyxxmtyPMwRem7NAfZzepifIxMtqjn4ns/DwvBpykqtVtO/5XjZZr2Zyz6auCmI3jiJ+KwjXHM/0gBkcj6RpaZzOEkCTMJGUqISK6+ISxFT4RGmpSZypiEBGZKUkAqIOQMCXN4mpw1fvWOliWC2YEmg5d/hE7FqM2qI8iTmLOB3kD4xxiZS0LWhaFJKSwzD3g1FJ0Uk6EULRLn4BSWI8/pENcwkAHR2OrGredfODkitKprcGRDdVzMdiOhCIsCJEMZESSI6SpIfMkkMRQsahnfTeApKyCcN4xz1TRISwAAcs1VNmoGqwhiiEPh7A0R0F/bmOsoap/pAcCFTFZSnJqCVJZnarHsnkxpEuKN4Ob+0OmeWZy3O1IMjEJaqfKIGGWVB1DKQSGcGyiHBFwWfxiWlMRoRXdknuSkLGhUBfS8GTjJgp1ivMn5mIQLQkzQSQ9RcbbRLgarKSl8RmfqChsf6PDI4mu+ZSTsCCPAEQGODC0vgayImjjCxZaW/mSXbvSQ8FkceW9Sn/DmHx8IqVp+/pHISIhxaL7iNZL6S0qSe4AkeP7RMl8YlKHaCVblmPpGKCGs/nBUTTFKU0DcWbUKlfpX4GnhCjEGc9fmYUX3Zev7/Av0mYncFT2XWp2Frjna5L074BhMGnOVpSRp2zmIbnqS+zO7NSNNjOH9YGQ4JL7MO163LVu8Cm8CMpCUpuouokZnYANypmLizMOcORrRXyk5rFQAuARU6O9vvviZglk2cFw4XT1NDpsYAcMpNkglLOWNeyS76AJ1J1d9IMjiC6gIUQLvcAXIP5h/WJJ0kiclZUAlRQQWAOrjQn5xf8AAeDGaxJTkdlFztVh/SKHCCZPKJcsB1EZS1g9XZ6AOXt5xq+N9HlSEkoYqW4zAFLADZ6VfeKKWxVdI5UvCqZKswCmsAA5LAMXeGw3GEOzh/vzjJ8Uw5z/AIii7knWtLcnfwES+F4I1qQS9qZt2OusIGzbSsYFD6wSfh0EOGHgDGbkYhaKKJPOj05a/GLBHG6FJob1+UVdE7PkIvCTMqgGq9b3tbYtFL7LMTMTnCFG6mCkkCuhS50o4izlcTYgKdjYh28+6HmSQpmUTmOlS1z3aw7HsSErz7FtPpEPGSWrla9/r5wSVLYkhQzP4chSJ81AVf1iozoyyYVIoMsIRazeGA1BJep27hsPrESdgimNlJM4J4pQZHAhKTCApDgRRkcgRyqO1D7eOX5QhgVCArliJkclIgHZDQGtBQsi8FSGMPPSxDi9BvYmouKAmDYqKb2SAjFkWjpGJJUSqpIAryDCvLTytHCpe0CKInSmUsjSpEz2iEcQN4iJBaEZZgoNRLE8QusEQ+rMILYgE3LAbnYbwqGpE4KEM4iGZsIToNJWolE8oeIgxPOFC0j1F5i6Si2x+BjiasiStiQwLNoydNoUKOLyd6BYssuWBQBJPklx6wXEyx1YLByS5a/vX3hQo1Rob7ophUJSkpQlJKQ5AANXe0VHTSYeuAcsEmj8oUKDwQec4lTkvsfnDzTY6hKWO1IeFELwJltifynXs/8A1mImpGgWtuTLhQo0l5J8EzBe8fH4CJOHSNtT8YeFC8DRJkio7h8IaFChlEmWez4/OAY0fflChRpAwy8EWcPe7hASKw0KN3wcfn9wM/3j3mE1oUKG+DJcnBuYdcNCiRex5IrEnjIaWhqPMIPMBBaFCjOXKO3D9kvwQEwJUPCjQ4/Byi8FEKFCBDLgfGZY9gUphmEwMWqKaHSHhQpHZ0f/AKP8MjL+sMi8KFF+DAZQhQoUSB//2Q=="/>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1028" name="Picture 4" descr="https://encrypted-tbn2.gstatic.com/images?q=tbn:ANd9GcR_UkinsbDr8ps9J6VtWeq2eSJGUarIavGO4rWszNBtNxBbb9z8tw"/>
          <p:cNvPicPr>
            <a:picLocks noChangeAspect="1" noChangeArrowheads="1"/>
          </p:cNvPicPr>
          <p:nvPr/>
        </p:nvPicPr>
        <p:blipFill>
          <a:blip r:embed="rId2"/>
          <a:srcRect/>
          <a:stretch>
            <a:fillRect/>
          </a:stretch>
        </p:blipFill>
        <p:spPr bwMode="auto">
          <a:xfrm>
            <a:off x="285720" y="2071678"/>
            <a:ext cx="3143304" cy="4214842"/>
          </a:xfrm>
          <a:prstGeom prst="rect">
            <a:avLst/>
          </a:prstGeom>
          <a:noFill/>
        </p:spPr>
      </p:pic>
      <p:sp>
        <p:nvSpPr>
          <p:cNvPr id="5" name="4 - Κυματισμός"/>
          <p:cNvSpPr/>
          <p:nvPr/>
        </p:nvSpPr>
        <p:spPr>
          <a:xfrm>
            <a:off x="1928794" y="0"/>
            <a:ext cx="5214974" cy="928694"/>
          </a:xfrm>
          <a:prstGeom prst="wave">
            <a:avLst>
              <a:gd name="adj1" fmla="val 12500"/>
              <a:gd name="adj2" fmla="val -5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CANAL  D’AMOUR</a:t>
            </a:r>
            <a:endParaRPr lang="el-G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wipe(down)">
                                      <p:cBhvr>
                                        <p:cTn id="1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effectLst/>
      </p:bgPr>
    </p:bg>
    <p:spTree>
      <p:nvGrpSpPr>
        <p:cNvPr id="1" name=""/>
        <p:cNvGrpSpPr/>
        <p:nvPr/>
      </p:nvGrpSpPr>
      <p:grpSpPr>
        <a:xfrm>
          <a:off x="0" y="0"/>
          <a:ext cx="0" cy="0"/>
          <a:chOff x="0" y="0"/>
          <a:chExt cx="0" cy="0"/>
        </a:xfrm>
      </p:grpSpPr>
      <p:sp>
        <p:nvSpPr>
          <p:cNvPr id="3" name="2 - Ορθογώνιο"/>
          <p:cNvSpPr/>
          <p:nvPr/>
        </p:nvSpPr>
        <p:spPr>
          <a:xfrm>
            <a:off x="3428992" y="1357298"/>
            <a:ext cx="5500726" cy="5262979"/>
          </a:xfrm>
          <a:prstGeom prst="rect">
            <a:avLst/>
          </a:prstGeom>
        </p:spPr>
        <p:txBody>
          <a:bodyPr wrap="square">
            <a:spAutoFit/>
          </a:bodyPr>
          <a:lstStyle/>
          <a:p>
            <a:r>
              <a:rPr lang="el-GR" sz="2800" b="1" dirty="0" smtClean="0">
                <a:solidFill>
                  <a:schemeClr val="tx1">
                    <a:lumMod val="95000"/>
                    <a:lumOff val="5000"/>
                  </a:schemeClr>
                </a:solidFill>
                <a:latin typeface="Calibri" pitchFamily="34" charset="0"/>
              </a:rPr>
              <a:t>Υπάρχουν 2 παραλίες με το όνομα Άγιος Γεώργιος στο νησί της Κέρκυρας. Η πρώτη είναι βορειοδυτικά του νησιού και η άλλη είναι στα νοτιοδυτικά. Οι παραλίες είναι παρόμοιες, βρίσκονται σε κόλπους και είναι ιδανικές για θαλάσσια σπόρ. Η παραλία Άγιος Γεώργιος στα βόρεια είναι μεγάλη (3χμ.) και γνωστή για το μικρό αεράκι που διευκολύνει τα θαλάσσια σπορ</a:t>
            </a:r>
            <a:r>
              <a:rPr lang="el-GR" sz="2800" b="1" dirty="0" smtClean="0">
                <a:solidFill>
                  <a:schemeClr val="tx1">
                    <a:lumMod val="95000"/>
                    <a:lumOff val="5000"/>
                  </a:schemeClr>
                </a:solidFill>
              </a:rPr>
              <a:t>. </a:t>
            </a:r>
            <a:endParaRPr lang="el-GR" sz="2800" b="1" dirty="0">
              <a:solidFill>
                <a:schemeClr val="tx1">
                  <a:lumMod val="95000"/>
                  <a:lumOff val="5000"/>
                </a:schemeClr>
              </a:solidFill>
            </a:endParaRPr>
          </a:p>
        </p:txBody>
      </p:sp>
      <p:pic>
        <p:nvPicPr>
          <p:cNvPr id="28676" name="Picture 4" descr="http://www.ionian-islands.com/attachmentsm.php?attachmentid=330"/>
          <p:cNvPicPr>
            <a:picLocks noChangeAspect="1" noChangeArrowheads="1"/>
          </p:cNvPicPr>
          <p:nvPr/>
        </p:nvPicPr>
        <p:blipFill>
          <a:blip r:embed="rId2">
            <a:lum bright="30000"/>
          </a:blip>
          <a:srcRect/>
          <a:stretch>
            <a:fillRect/>
          </a:stretch>
        </p:blipFill>
        <p:spPr bwMode="auto">
          <a:xfrm>
            <a:off x="357158" y="1357298"/>
            <a:ext cx="3071834" cy="5072098"/>
          </a:xfrm>
          <a:prstGeom prst="rect">
            <a:avLst/>
          </a:prstGeom>
          <a:noFill/>
        </p:spPr>
      </p:pic>
      <p:sp>
        <p:nvSpPr>
          <p:cNvPr id="7" name="6 - TextBox"/>
          <p:cNvSpPr txBox="1"/>
          <p:nvPr/>
        </p:nvSpPr>
        <p:spPr>
          <a:xfrm>
            <a:off x="1857356" y="357166"/>
            <a:ext cx="5286412" cy="923330"/>
          </a:xfrm>
          <a:prstGeom prst="rect">
            <a:avLst/>
          </a:prstGeom>
          <a:noFill/>
        </p:spPr>
        <p:txBody>
          <a:bodyPr wrap="square" rtlCol="0">
            <a:spAutoFit/>
          </a:bodyPr>
          <a:lstStyle/>
          <a:p>
            <a:r>
              <a:rPr lang="el-GR" sz="5400" dirty="0" smtClean="0">
                <a:solidFill>
                  <a:schemeClr val="bg1">
                    <a:lumMod val="95000"/>
                    <a:lumOff val="5000"/>
                  </a:schemeClr>
                </a:solidFill>
                <a:latin typeface="Calibri" pitchFamily="34" charset="0"/>
              </a:rPr>
              <a:t>ΑΓΙΟΣ ΓΕΩΡΓΙΟΣ</a:t>
            </a:r>
            <a:endParaRPr lang="el-GR" sz="5400" dirty="0">
              <a:solidFill>
                <a:schemeClr val="bg1">
                  <a:lumMod val="95000"/>
                  <a:lumOff val="5000"/>
                </a:schemeClr>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additive="base">
                                        <p:cTn id="7" dur="500" fill="hold"/>
                                        <p:tgtEl>
                                          <p:spTgt spid="28676"/>
                                        </p:tgtEl>
                                        <p:attrNameLst>
                                          <p:attrName>ppt_x</p:attrName>
                                        </p:attrNameLst>
                                      </p:cBhvr>
                                      <p:tavLst>
                                        <p:tav tm="0">
                                          <p:val>
                                            <p:strVal val="#ppt_x"/>
                                          </p:val>
                                        </p:tav>
                                        <p:tav tm="100000">
                                          <p:val>
                                            <p:strVal val="#ppt_x"/>
                                          </p:val>
                                        </p:tav>
                                      </p:tavLst>
                                    </p:anim>
                                    <p:anim calcmode="lin" valueType="num">
                                      <p:cBhvr additive="base">
                                        <p:cTn id="8" dur="500" fill="hold"/>
                                        <p:tgtEl>
                                          <p:spTgt spid="286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5E9EFF"/>
            </a:gs>
            <a:gs pos="39999">
              <a:srgbClr val="85C2FF"/>
            </a:gs>
            <a:gs pos="70000">
              <a:srgbClr val="C4D6EB"/>
            </a:gs>
            <a:gs pos="100000">
              <a:srgbClr val="FFEBFA"/>
            </a:gs>
          </a:gsLst>
          <a:path path="rect">
            <a:fillToRect l="100000" t="100000"/>
          </a:path>
          <a:tileRect r="-100000" b="-100000"/>
        </a:gradFill>
        <a:effectLst/>
      </p:bgPr>
    </p:bg>
    <p:spTree>
      <p:nvGrpSpPr>
        <p:cNvPr id="1" name=""/>
        <p:cNvGrpSpPr/>
        <p:nvPr/>
      </p:nvGrpSpPr>
      <p:grpSpPr>
        <a:xfrm>
          <a:off x="0" y="0"/>
          <a:ext cx="0" cy="0"/>
          <a:chOff x="0" y="0"/>
          <a:chExt cx="0" cy="0"/>
        </a:xfrm>
      </p:grpSpPr>
      <p:pic>
        <p:nvPicPr>
          <p:cNvPr id="29698" name="Picture 2" descr="http://www.ionian-islands.com/attachmentsm.php?attachmentid=342"/>
          <p:cNvPicPr>
            <a:picLocks noChangeAspect="1" noChangeArrowheads="1"/>
          </p:cNvPicPr>
          <p:nvPr/>
        </p:nvPicPr>
        <p:blipFill>
          <a:blip r:embed="rId2">
            <a:lum bright="30000"/>
          </a:blip>
          <a:srcRect/>
          <a:stretch>
            <a:fillRect/>
          </a:stretch>
        </p:blipFill>
        <p:spPr bwMode="auto">
          <a:xfrm>
            <a:off x="285720" y="1714488"/>
            <a:ext cx="3571900" cy="4572032"/>
          </a:xfrm>
          <a:prstGeom prst="rect">
            <a:avLst/>
          </a:prstGeom>
          <a:noFill/>
        </p:spPr>
      </p:pic>
      <p:sp>
        <p:nvSpPr>
          <p:cNvPr id="4" name="3 - Ορθογώνιο"/>
          <p:cNvSpPr/>
          <p:nvPr/>
        </p:nvSpPr>
        <p:spPr>
          <a:xfrm>
            <a:off x="4214810" y="500042"/>
            <a:ext cx="4572000" cy="6124754"/>
          </a:xfrm>
          <a:prstGeom prst="rect">
            <a:avLst/>
          </a:prstGeom>
        </p:spPr>
        <p:txBody>
          <a:bodyPr>
            <a:spAutoFit/>
          </a:bodyPr>
          <a:lstStyle/>
          <a:p>
            <a:r>
              <a:rPr lang="el-GR" sz="2800" b="1" dirty="0" smtClean="0">
                <a:solidFill>
                  <a:schemeClr val="bg1"/>
                </a:solidFill>
                <a:latin typeface="Calibri" pitchFamily="34" charset="0"/>
              </a:rPr>
              <a:t>Υπάρχουν</a:t>
            </a:r>
            <a:r>
              <a:rPr lang="el-GR" sz="2800" b="1" dirty="0" smtClean="0">
                <a:latin typeface="Calibri" pitchFamily="34" charset="0"/>
              </a:rPr>
              <a:t> </a:t>
            </a:r>
            <a:r>
              <a:rPr lang="el-GR" sz="2800" b="1" dirty="0" smtClean="0">
                <a:solidFill>
                  <a:schemeClr val="bg1"/>
                </a:solidFill>
                <a:latin typeface="Calibri" pitchFamily="34" charset="0"/>
              </a:rPr>
              <a:t>2 παραλίες στην Κέρκυρα με το όνομα Άγιος Στέφανος. Η μια είναι στα βορειοδυτικά του νησιού και η άλλη στα βορειοανατολικά. Η παραλία στα βορειοδυτικά είναι γνωστή και ως Αυλιώτες. Οι Αυλιώτες είναι μια όμορφη αμμώδης παραλία σε ένα μικρό θέρετρο και θεωρείται, από πολλούς, μια από τις καλύτερες παραλίες στην Κέρκυρα. </a:t>
            </a:r>
            <a:endParaRPr lang="el-GR" sz="2800" b="1" dirty="0">
              <a:solidFill>
                <a:schemeClr val="bg1"/>
              </a:solidFill>
            </a:endParaRPr>
          </a:p>
        </p:txBody>
      </p:sp>
      <p:sp>
        <p:nvSpPr>
          <p:cNvPr id="6" name="5 - TextBox"/>
          <p:cNvSpPr txBox="1"/>
          <p:nvPr/>
        </p:nvSpPr>
        <p:spPr>
          <a:xfrm>
            <a:off x="571472" y="642918"/>
            <a:ext cx="3571900" cy="584775"/>
          </a:xfrm>
          <a:prstGeom prst="rect">
            <a:avLst/>
          </a:prstGeom>
          <a:noFill/>
        </p:spPr>
        <p:txBody>
          <a:bodyPr wrap="square" rtlCol="0">
            <a:spAutoFit/>
          </a:bodyPr>
          <a:lstStyle/>
          <a:p>
            <a:r>
              <a:rPr lang="el-GR" sz="3200" dirty="0" smtClean="0">
                <a:solidFill>
                  <a:schemeClr val="bg1"/>
                </a:solidFill>
                <a:latin typeface="Calibri" pitchFamily="34" charset="0"/>
              </a:rPr>
              <a:t>ΑΓΙΟΣ  ΣΤΕΦΑΝΟΣ</a:t>
            </a:r>
            <a:endParaRPr lang="el-GR" sz="3200" dirty="0">
              <a:solidFill>
                <a:schemeClr val="bg1"/>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ιζόντιος πάπυρος"/>
          <p:cNvSpPr/>
          <p:nvPr/>
        </p:nvSpPr>
        <p:spPr>
          <a:xfrm>
            <a:off x="1142976" y="-214338"/>
            <a:ext cx="7072362" cy="285749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latin typeface="Calibri" pitchFamily="34" charset="0"/>
              </a:rPr>
              <a:t>ΕΥΧΑΡΙΣΤΟΥΜΕ   ΠΟΥ ΠΑΡΑΚΟΛΟΥΘΗΣΑΤΕ  ΤΗΝ ΕΡΓΑΣΙΑ ΜΑΣ</a:t>
            </a:r>
          </a:p>
          <a:p>
            <a:pPr algn="ctr"/>
            <a:r>
              <a:rPr lang="el-GR" sz="2800" dirty="0" smtClean="0">
                <a:latin typeface="Calibri" pitchFamily="34" charset="0"/>
              </a:rPr>
              <a:t>   </a:t>
            </a:r>
          </a:p>
          <a:p>
            <a:pPr algn="ctr"/>
            <a:r>
              <a:rPr lang="el-GR" sz="2800" dirty="0" smtClean="0">
                <a:latin typeface="Calibri" pitchFamily="34" charset="0"/>
              </a:rPr>
              <a:t>ΓΚΑΜΠΡΙΕΛ  ΠΟΝΕ</a:t>
            </a:r>
          </a:p>
          <a:p>
            <a:pPr algn="ctr"/>
            <a:r>
              <a:rPr lang="el-GR" sz="2800" dirty="0" smtClean="0">
                <a:latin typeface="Calibri" pitchFamily="34" charset="0"/>
              </a:rPr>
              <a:t>ΣΤΑΥΡΟΥΛΑ ΜΑΝΔΑΡΑΚΑ </a:t>
            </a:r>
            <a:endParaRPr lang="el-GR" sz="2800" dirty="0">
              <a:latin typeface="Calibri" pitchFamily="34" charset="0"/>
            </a:endParaRPr>
          </a:p>
        </p:txBody>
      </p:sp>
      <p:sp>
        <p:nvSpPr>
          <p:cNvPr id="6" name="5 - TextBox"/>
          <p:cNvSpPr txBox="1"/>
          <p:nvPr/>
        </p:nvSpPr>
        <p:spPr>
          <a:xfrm>
            <a:off x="2571736" y="2214554"/>
            <a:ext cx="4500594" cy="1569660"/>
          </a:xfrm>
          <a:prstGeom prst="rect">
            <a:avLst/>
          </a:prstGeom>
          <a:noFill/>
        </p:spPr>
        <p:txBody>
          <a:bodyPr wrap="square" rtlCol="0">
            <a:spAutoFit/>
          </a:bodyPr>
          <a:lstStyle/>
          <a:p>
            <a:r>
              <a:rPr lang="el-GR" sz="9600" dirty="0" smtClean="0">
                <a:latin typeface="Calibri" pitchFamily="34" charset="0"/>
              </a:rPr>
              <a:t>ΤΕΛΟΣ</a:t>
            </a:r>
            <a:endParaRPr lang="el-GR" sz="9600" dirty="0">
              <a:latin typeface="Calibri" pitchFamily="34" charset="0"/>
            </a:endParaRPr>
          </a:p>
        </p:txBody>
      </p:sp>
      <p:pic>
        <p:nvPicPr>
          <p:cNvPr id="1026" name="Picture 2" descr="https://encrypted-tbn1.gstatic.com/images?q=tbn:ANd9GcQGb8mZEt94KuLkEnKaJqKjRB9BLNENhkQVs5zEnDYkDtgyCalB"/>
          <p:cNvPicPr>
            <a:picLocks noChangeAspect="1" noChangeArrowheads="1"/>
          </p:cNvPicPr>
          <p:nvPr/>
        </p:nvPicPr>
        <p:blipFill>
          <a:blip r:embed="rId2">
            <a:lum bright="40000"/>
          </a:blip>
          <a:srcRect/>
          <a:stretch>
            <a:fillRect/>
          </a:stretch>
        </p:blipFill>
        <p:spPr bwMode="auto">
          <a:xfrm>
            <a:off x="2000232" y="3714752"/>
            <a:ext cx="5286412" cy="2928958"/>
          </a:xfrm>
          <a:prstGeom prst="rect">
            <a:avLst/>
          </a:prstGeom>
          <a:noFill/>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03D4A8"/>
            </a:gs>
            <a:gs pos="25000">
              <a:srgbClr val="21D6E0"/>
            </a:gs>
            <a:gs pos="75000">
              <a:srgbClr val="0087E6"/>
            </a:gs>
            <a:gs pos="100000">
              <a:srgbClr val="005CBF"/>
            </a:gs>
          </a:gsLst>
          <a:lin ang="5400000" scaled="1"/>
          <a:tileRect/>
        </a:gradFill>
        <a:effectLst/>
      </p:bgPr>
    </p:bg>
    <p:spTree>
      <p:nvGrpSpPr>
        <p:cNvPr id="1" name=""/>
        <p:cNvGrpSpPr/>
        <p:nvPr/>
      </p:nvGrpSpPr>
      <p:grpSpPr>
        <a:xfrm>
          <a:off x="0" y="0"/>
          <a:ext cx="0" cy="0"/>
          <a:chOff x="0" y="0"/>
          <a:chExt cx="0" cy="0"/>
        </a:xfrm>
      </p:grpSpPr>
      <p:sp>
        <p:nvSpPr>
          <p:cNvPr id="5" name="4 - Ορθογώνιο"/>
          <p:cNvSpPr/>
          <p:nvPr/>
        </p:nvSpPr>
        <p:spPr>
          <a:xfrm>
            <a:off x="428596" y="428604"/>
            <a:ext cx="4643470" cy="5262979"/>
          </a:xfrm>
          <a:prstGeom prst="rect">
            <a:avLst/>
          </a:prstGeom>
        </p:spPr>
        <p:txBody>
          <a:bodyPr wrap="square">
            <a:spAutoFit/>
          </a:bodyPr>
          <a:lstStyle/>
          <a:p>
            <a:r>
              <a:rPr lang="el-GR" sz="2800" b="1" dirty="0" smtClean="0">
                <a:latin typeface="+mj-lt"/>
              </a:rPr>
              <a:t>Η Κέρκυρα είναι ένα από τα βορειότερα νησιά του Ιονίου Πελάγους. Βρίσκεται στην είσοδο της Αδριατικής Θάλασσας, κοντά στις Ηπειρωτικές ακτές. Οι βορειοανατολικές της ακτές πλησιάζουν αρκετά (περ. 2 χιλιόμετρα) τις ακτές των Αγίων Σαράντα της Αλβανιας.</a:t>
            </a:r>
            <a:endParaRPr lang="el-GR" sz="2800" b="1" dirty="0">
              <a:latin typeface="+mj-lt"/>
            </a:endParaRPr>
          </a:p>
        </p:txBody>
      </p:sp>
      <p:sp>
        <p:nvSpPr>
          <p:cNvPr id="17410" name="AutoShape 2" descr="data:image/jpeg;base64,/9j/4AAQSkZJRgABAQAAAQABAAD/2wCEAAkGBxQSEhUUEhQWFhQUFxcYGBgXFxoYGBgXFRgWGhgYGhwdHCggGB0lHBcXITEjJSkrLi4uGB8zODMsNygtLisBCgoKDg0OGhAQGywkHyQsLCwsLCwsLCwsLCwsLCwsLCwsLCwsLCwsLCwsLCwsLCwsLCwsLCwsLCwsLCwsLCwsLP/AABEIALcBEwMBIgACEQEDEQH/xAAbAAABBQEBAAAAAAAAAAAAAAADAAECBAUGB//EAD0QAAEDAgQDBgQEBQMEAwAAAAEAAhEDIQQSMUEFUWEGEyJxgZEyQqGxwdHh8AcUUmLxI3KCFRYzkkNTwv/EABkBAAMBAQEAAAAAAAAAAAAAAAECAwAEBf/EADERAAICAgEEAAMGBQUAAAAAAAABAhEDEiETMUFRBCLwYXGBkaGxBRQyQsEjUrLh8f/aAAwDAQACEQMRAD8ApBqkAkFIL2djzNRwFINSCmELDqMApBqcKQQ2NqRDVIBOFJbY2pGE8Ju9bMSM3Kb+yVWq1olxAHMrbB1JZUoWBiO0JnwMEc3TJ9tFnV+NVnfNlHJoj66pHlQemzsYT5VwNTFvd8T3HzcVFtZ2zne5Q6wemegZU4C43A8dqU4k5m8nX9jqFq0+1DN6bvQg/kisqNobsJ4WOztLROoePQfgVoYbiVKp8LwTy0PsUeogalnKlCkkjubUjlShTShbc2oPKllRISR2NqDypoRCktsbUFCbKiwmhbY2oIhMQiwmhbY2oHKmIRSE0Ibm1AkKJCMQokLbG1BwkpwkhsbUpBymHLNp8UomIqNv1j7ozMfTOlRv/sEu69jUXw5SDlSbjqf9bf8A2CanxOkdKjbdY0Q3XsKRohyfMsp/GaI+ef8AaCf0VbHcYBaO7dcmCIOYcuim8sV5HUGzWxHEWMMEknkBKysfxVzrNOUdNY6nZYxridbqJqjmg5p+QpUFLuaVXEEiC5xHUk+yFM2/BKpTIiRE6JXNDU/QznqBeVEvHNMhsDklKaVBzwNbJu9CG6BQQHonzKNIhxAkCdzYJnGEN0NXBKUpUQ5NIR2Fou4biNVnwvcOkyPY2W3gu0hFqoBHNtj7aH6LmmvG6d9VuxW3oOqPRcNiGvaHMIIO4/dkULzrBcRdSMsdHPkehG6063a6pHha0Hnc+yfqIGp2cJBcG7tTiCLFo6ht/wAvorGH7W1R8bWu9wfyW6iNqdo4Jlyj+1Jd/Z6T9VRrcZH9TnH1n6p1JewNHcpiuBPHXf3R/uVmnxQO+c32JKymn5BR2iYrm6WPqN+cnob/AHV6lxpvzAjqLhGw0apTQqtPiFN1g4etvujZ1rMkScFAqNSsBqQPMwoNrtOjgfIhazNImUlHMktYtHmDKWdk2aJ1LoJI1A5bXNuqmKBI0BIucusAaRp15oQYf6z9EUudz/NeN1Gdiof+RObKTlkG5Olp0smALTlzEnTw6H1nRPLvT/cfsiX/AHJ/FDqsNR8EqOFqGS1rjHITflaUEPcdjPmmkD/LvfVFY4AeG2+k/crdVgpFnBcLqVSA2Mzzla2HXMTqRl+u6NjuDvoODKjg2qYORwAgGwdmnLEyOYgyqhxLpFwIMgta0GRpcAH6qw6o+q4k1iXRFxeOUrPLIKUQXf1W2zxYHwkaeY9U5xLu7y95VJzAwXSwADWCZzT9JV/D9msTUGZjHvBsXRaQNJ006qR7KVhmJLW7El7QfKJ+yG4dZGLULnCXF3rdQHmt8dm4Hiqs8muBOiJS4RRAviQI1BaSQfZFZJIHTfk52lTJOo9j+An6KDswJEWtddRRwuGBnvS6Nsn3uFRr0KEWc4umRYD9Vuq33D0zEFJ9yZgXJgkDkmdViAbG23MW9FsMw2HJOYvjoRryV3GDD1GMbUNV7abctMGCGiZgeqdNvmgOKo5x9QRrv0UTUMxMXhbNOlhRtU9mn7yjVxhpGTvZi+ZzYDpMiOUdVtpLwLqYNUOaNRfyQ6D3mwBJ3sreLwtMk3fqdMgA8rodLA0zMuebbxb2/VNs65BqT/mQDDgBtsq9TEgfvZWquFYNPqdFW/lqZIzvkDaYMXtokTph1bF/OGLWmxAspZz+x+KPwvDUJcHeOZyiCfcNqNLv0V6syk5hlhpkOt3feFptpD3ktO+piNOR6jT4D03VmRUqwYcRcSIM2PODZO0uMCLm0b+iMH0p+EmPf6qT8aAIh0coBH0C3VfhC6FctIDpDg5t4cItrp5KQfIHPefwRGVRUMNpuc90CzHFzukb7bbLd/7OxfhLmNokgEd4WgxzhpJb6oxnJypd/Xn8jNJK2YDcYWgEuMGwykG9jztYpqnE3gxmP0JWpxLsdjGSXh1RuuZk1RHWLhZA4eCQ0OaeUyL7iyfquPe/1BqpdiD+JVHRDjY3294VmljCQSa2UiIibkzNxoqVfB1GG2WOQdM+6elhzo+YOsEGPRF5X7NpXgmcYZ+InqSl/PP21TOwTSZExpAgHpqpNwzWnfTWJ/RBZq8s2gdmJrxo73/VJIlu4n/iElv5hm0iWTwtx0BjmAiu4S+nlc8PAOkggH3F1v1u2NZtV1Q0cmYCGtcWEQddNxFljN4+HOJrUg+T/U6eviLp9iFx8vgu1FE+HYNtVwaajGA7uMNHmdloVuE4doJ/mA5w0a0PMnzygD3Qg3AODzTqV2P+JrXNbk28MiSN9Z9VWdRpjLlrZ3QZAYWgG0X/ACCSq8jJIlRwwJAAaZI1P6QF0WG4A0AZ2MGm5cT7AR7rIwzcTS8WWSbeCm82830wDstprMa5pfmblGucNYb9HQUs9rpFIaeUWcXwqhINGnEROcl2bz2VdvDokMFFoJ/oJ+pKFhKmJcSG5KhbqAWEjrDTJCfF47EUXFtWgRGvgcAJ0M3CVxyotF45PgM6hiMhptr5WOOYta0BpNhMC2gHssyvwB5Ml8n99Uet2hawnPTcIi+xnQjY+iPQ4u6p/wCOg906dU22ZeP0QrWF+f3Mh3AXDdyA7grgNT6ytmpxpzSQaTgRYg2g+qAONkm1Mzc63gb6LLPlQHjwmKcC4TIKq1GxtPVdAeKtPxsd9D+CAcVR/o9HNEfRdEPi5f3IjLBDwzD70ciiNcD8v2WvVp0HwYa09Db7Jxgqey7sWTdWcs4qLoy2tHL6IjWD9hXHYYAqQoBX1J2VQxEYxEdSHNRjqmFHdSBVHEYJp+Ueyu5uqg49UaMVsJgmt0aFpDRVmlTzrKKRrE/DNOrWn0CC7AUzqxvsjZ0mvuEWlV0CzoOEcOZh/BSYO+c0GoWglwDrimIuGgQTGpOsBekOwIr1KNdwIDQc7XCIgEiZ2B/BcH2Y4/Tomq6pqXlxMfLq0D9AL7rP7Rdq62KJbmLKW1Mb9Xn5j9PuvDcs3xM4wwR11TUsntzj83H/AB54pdiygopubu/H3Pj/ALPReK9ucJQJAcarhtTEgf8AIkD2JWBxilgceZdSNOo4SKrRczoXQIePO/kvOSVt8D4x3eUE/DI9DcKUv4Pi+Ex74dnJeb/x2/cpHO5On2MTHcNFOo9h1Y4tMaGDqhHCN5fVXOJYvvar6mmdxKqly97HG4JzSulf3+TmlLl0wP8AJt6+6QwTd590WUpT9KHpA3l7AHAM5u90kfMkh0Yegby9nXVsRQrXrUgTESfOYkEHVV63CMM4A0h3bhbWWkbiNVVxeNe4NL27EA7kDn7wCR9kGlVJ0C8l/C1/Sz0o577ovUOzVFxADSIsQ0tPrd0jbZJ/AKIu1xa53wOLXw2dHHKRm1GiqurPBBzQRcdFs4HizMga4ZYBAIEkWiWnZcuSLxy+Y6IqM48HOcR7O1X5u8qYg0stu8ztpl4iQwd4bHafpZWOzX8P2iqyrnvTIOVzBLiImWOnM3W/KPJdJhGxUL6FctJu5tnSORDjv6apsVi6ZeDiKVag5xDG1G1MwGYSZHwx4RZp11XTHIsnEZfgTcHDx9fX/hb4hwVjxFNtKm+8ubSgmxu4NcAY1kzHRczWx7cI+2ND3vGUhtJr/C2LEu8IFmj0GwXU/wDT3tp93Sp0sTSOhpkirAkVO88UuJMwNJsYVSlgcHV+KlTbOVozAP8AGR8AIsT1FgpyxTX91/X5fqbaMuyr6+vBz57T02imKYqu7vNlLqrvnyzIkg/ANdNtU7O3DxTazuqJayze8YKhDeWZxlan/aNGmRDDUcQT8rWC4gFuWdzAvoUPGYOm0MD6FNuY/CBEdXECGi26i5P7QqDfozHdsHOy/wCmwOAAD7l4iSIkkGJtKw8Xxthe98E1HAN70Q1wgtvDQG6NggggzK38C/BVMju4JDpAynMZBImx0sfZaD+ymEkZqQYYkf6hbM8wH3T9ZxfNgeJtUqOfr8Ua8uIpNDnBtw6wgQYG5dqfO0I/81h3AF+HqMaJzFpm5IywSPOZ6cl0lDgmDAAaKcAG5If9STp1R6mGo5XUxVYA8RAbseRB9lN5bHWJruzj2YTDVe8y4ljO7mA9rhIBAtrOuiy6vD30hTdWhrK092/MHZ7A/KbRIsYXQ1+z2BYT463/ABFr+bUPG1aDKPctfXFJ0yJEGDuCSR7JlkXon0peaKx4BXyh1PPVpkS17OX917H3VOrg8Qz4gY6t97hW+EcbGGrNfSDu7EAh5BJG8eEZZP09F0fEP4jsIIbhmmR8zrEHWwH4qkcko9mybhDycS7GO/paY1ylTp4sES5pbPkumwnGsFiSBXpdy6HZnsnLYeGG7GZ9lR41wnC04FHE96XXDSOfUNgHoqx+KyLyI8MXyjFfjWDf0i6NmR8R2PxdJoc/DPAiZYC9pnS7JVRlN7DldrsP3dVh8a7+Ym8LJylKdwdNm/p58kfB4B9Q/FTYP7nS6PILo/nMaV2DoSfZFYuUc66Cn2XLoPfs9GT/APsIGK7OvaCW5HkcnFpI6AiCfVBfxDD2sL+EyejFzp+8VlmBz2aYf/Q/wuPlNj7qq+kWmCIK6YZoT/pZGWOUe6HzpZ0NMSqWITzJpUMybMiCgkpZkPMkStZqCSkhyktZqOk4nie8Ac8P7yzZdlAyNEAAAfht1WeHQj0sAXNBphznbjLAi9wTr5Km8rhOmw7cSdreqM0sgOLgXT4mCQd7gwANrKgnHmkaTHUmjXa4NAc1xc02M2c0xoYPLdbeD4zIufUCSPMbrlsNVLSCCQRuNUR1bcAA9PrOy4svw6fzR4OvHn8SOkGEc895RxBmSYEhridnXJaJ1AAU6XaINe2njKbjUytDarGtbVJJcC7UhjJbIvq6I3OJSrmQQ6DGoMehmxVw49tRuWswPaRfKSJHJzZ8Q6KSySgnGatMs4qb2RvUMK1zYwuKhomXNIeWE6wTo/W5zHyVpnGKZqdzUb/qF3gLcj3GxOZ5Blojoubw3B6BE4Z3cyZfk1PQ5py+kFdO2ok6vLXdePDV++9/XYOlq2+QlPBMbo1o5WFv2VQxHC5JLSWOMS5t3EAzF9kPCcXaK9TDl2Z7XGDZwLSGumW2aBmIA/tProtquMSABmPXwxb1JhTknF0xk1JcGViuDio4fKPmMax13KrY3hRYDlY53igZXgnLbxXGt9L6dbdIIOifL0QTDRydLg9QvbmaXUyYmDIPUG1o1hNxTsvJhskkb2G/hETfqYXWhvRIAoqVCuFnnON7Huiblw+UAn9jT9FQd2dqNAlg5wDDh72K9U80oHJbdiPDB+DyB2EdJaBD27H8DuVe4P2eqVKgBDmA3zFhtbTSy9R7ochbSyzOO4usxpNENsJJJ8U8gIjTmUdm+AdKK5KvBuzLsNX75mJqG8ua++mwIIgRaCDZdNiMXSqD/UZTdG4iR+4XllbH4ms0h1QmfiZMEX0IAhYmKwjwMrC8TYggtvtJ00VPmfDZnS5ij0bGcK4e4OcHljdTDpbN9NeuhXE1n0n1MlOoQCCQ+oGsptgfCXzmJty15rIrYGsAIDnCCegAib6KFNrwASYmeRunSrl8kJSfaqN2thK9JjahMU3WFRtRrmz0gyd1Uq4mo4eJ7jO8wLczusypUeR4ocBty8lp8E7RPwhBy52wRkM5L766rUn2NuBwwBIdJBJ110/wjVMSXE5pJ8lHF9ojVqOaKLPGQ4RZrDkIy2G5i45q3w4UcVUFM1BRO2YktcdJBPwjoSdk8doPZAbTVFEMBvIH78knNH6rbx/YrEU3RSLao18Ltr3vrpssPEYHEUiRVZlBFt9NfNdMfipruSlhXogQoFKpUIvHnskaoiV0x+KiyLxEZSJTkqJK6FkTRNxFKSSS24NTpaHHMos0ag7g28iPZVeIYttR5e1mTNcgG07kcp5LPzIjHLkbKomlKQKm1yARNepMqXQnuUA9BhsvNej064EzJ6j7KgH2TiooyimWhkaNc1B4STroQYNlo4bGuG+fz1/IrGwWOAGVzQ9nI7eRjqrjaVN96TzTjVrhIF41uVxz+H/2nZDMn3Oiw+ODtwHRcaOHurWYxYgmIBP4xtK5aoS0gVBI2eND5O28lZoYtzdy5sa/MPMfMuZ7RdPgtw+Tb4XTexrg8tJLnO8MwMxJIAOlyo4WjWa9xNVuVzg7KGbguPxF0jW3JCwuLDhIII/fsVb7xZzd2GPy9gh4nTa7I6tTa8/CHESTyjMCrba3PVYtLhdIOzFoe4zBfDyJn4SRIiTbRXi/0H75rNqlQC/KbKENoZlltTMeQuPdMKqSGRSVr/K/c1Eng7FUa2Hl2Z0m0ZZ8J6xpPVWy4pnwdQns1GeME0uu1uUQbCHhwkTIMQBsuZ4pwZwcXPqHKXENDWOJuTlnUAAbx7Lrzh7+F5g6ggEelgR7qpUZXBPhpPG0Oc020mQQdrqkZE2mcA5+U5Q4ucJkNmxB0/MA6q3RplzczWtInVzRB6CdT0+66J3DKInPgiCdSzLF9YyuBv5LWoYei5gGQQPhDm3afW6MmvBkn5ODZwppdHcAF1/AXNJI6aellLGYJpP+pSLRveYjfw6eRXf4jCNe0gWkRLbH35dFlv4SWNytccxIJLgXWnT4hfqspM2q9HBVcDTHiFmE2LZLeZGhIVd+Av4SI57DrsSu+q8AnOQYzNIsYbJaQPDF731WXg+C5GkVaQ7wACWlznEu0PJtk/UX4knjvwc3huJVsO+WVXC0AgnadOWi3+H9tC6GYlge0kSekXsR5T5FZ2M7PFocQ7S2V41JnlblqsWpw2oIOR0G8x1tp5Kiom4uPY9KxfA+HYim6pRrCkWguIDrW/tJ66Bc1xHsZiKY8AZVaPmpvEjzB8xpzXIOqkXVilx+qz4XuGpsZBJ3I0PqmSfgVyXkZ2amcr5adCHAgjzBU2uBEqviMW6tUz1Hl53zHUcui7Xh3YuhiqIrYet3T3AA03uDxmAk6AOBOu+ypGbj2YlKRygZ1CS2j2GxfyspuGzhUAB97pJ+vMHSRlzKIwpUKOcgc+n5arueJdi6dDhxrPqRUa4OEj4s1gzWQd99FeuLII4prlLMhEpApEM2WGuG6HUrAHwg/c/ZMCovKLFsJTciSqmeERtRL3CmHBRGVSNChOgpw5Rki8JHQ8L4kHxSrwWTIBA+IcjbL5oeMoOoP1mmT4SNv7TyWMHLoKXEWPaWkiTqHWBnX9/ipygpqn3OiM2nwDZVm7TDuex6HmFewmPk5XWdyOjvIrIxOGdShw/8byYvyiR1iR7qdOsHiD+oXDKLi6Z1JqStHSUqvJSqBlRoDgHCxHKQZBBHULmcJin0XzUcHNJGWRLYE/EOZm/l6ro6/Fw9jGto0WBoAHdsy6dBYC+kLKKq7A3zVB8OGskMAAJk9TzKN3krMbX3RW1JSDfcXu8hWKNB7qYqNaTTIkEA3HONY3mFznGsPVq08tOp3czmiAXiPhDoJp/7gCm7HYzH0cza1UBhADYLXXaABBidBed1WEIa3J/gLJu6SOgc+yj3iCH8ylmUbGDZ1EtB2UAUVjwNUUwia2NJVLidGu4tNJ7BkDjlcDDnFpDSXA2AJmIKvZ+SeUyddgNGM/BYmq1k1hRMeINaHHNJMAyBl0HON1oYXCuFKmyo7vHsAGci5IsDEm8bo9RyEX9fdFu2m12AZ7+HtY62ZgM6RBLhqSQT5XCwK/DXGo8VXlwMuENdABNgHaZhyvouuLz5+aCQ3lHknWQRw9HkfGeFYljySwupSYc0iI2nSDHMaqjhaOYwC2QfhccpPob6L1/EYWQQCBPTnv1WZiOz9NzctRge4f8AyEBztp6hdEc9qq/IhLCm7PNK+BdlzgeGetkGk9zYLXkciHELuq/ZnKZpmo0SMzc0iPby220VN/A6gfMMc0n5mjMORJbE+yqsqojL4f0c23jOIFhXqR/vP5plrf8AS6v/ANNI3MnPEmb2iySbaP2foJ0Ze/3C4OoQ9sC8iIE3nqQuy7dcfxWb+UqFjabA0xTkB4IlpdJn00lcbhaPiEXOsGDpc/n6LoqnDsVjqTsS1heaeVhDRdzQD4gNyNCF086kEc6nD42UITwkT9BYi4pSmTSg2BCKQTlIJbDQZjkWUEDknaUkmPENnU5VbMJHmFPXRTkrLQlTNYV/9EUyJcHBzTyaQZafXKfRV2tgyE2FqktGa+Xw3MdR90YAEfv7qbin3OmMvRZZVBGU6EKDC+lOWXUx5SNFXe4DRGw2LvHL6rmnHTsWT2NLDYouAIMgq7Tq8/osF9Eg5qRg28OxR28Rztc0QypBAJvDoiet0KT7Bui/xHi9Kh/5XgHYak+QF1zmN7cMFqVJzurzlHsJK5vFcDxWfxU3Pc4/EDmBPV23rC08F2NqG9V4aOTfE78h9V2LBggrm7+vsOV5cs3UVQKp22xHy5G+hP3K0uD9oeIVCCGNezcubkbHR35StHA9n6FEyGBzub/EQfsPQK4HVc8Qzu9rkOFuWhU55sdVCK/EeOLJ3lI2sPiJgkCTqAZg9DAlGZXOaIMc9R5LIa+PLnyU24mNCuOzpo2c6kKqy6ePG4VplYESFjFgvUCVAP5psyHJiWZNnUSVAv8ANFM1EgOv5KLmmOagagSDuRRsFDlxQ3wfRGpgucGi5JA9TZEx2BfTdle2CRI5EcwdFROVX4Juroy6mEaSTJv1SVoBJbdg1PNQdFrYTjNanTfSp1HNp1PjAjxbaxMdBqsmkZIELrOLdjX4fCsxRqsIfllkEOBcNG/1b8tF63NcHlLuc6nlQlOSkTGaHAUQpMTNCIo0pymcITSkYyJtfspyglTlK2FEiJT0n7bjT8lGVFwup2USLTKhFwfPkVdw+KGjhHqVmsOgRAf3yQb8lIyN+nh2FodOtraep2V7FdlyabqlN0lkGDuI57R1XK0MQ5h8JI/fRdTwvtWbMrWFhIaMoAiSb6lMnCXEiltcoxGYgtJa8FrgYIOysVGNqC+vMarosRw/C4hpLKjC4g+ITnDtbgkF3loOa53/AKXXYYyZhqMpDpHOxMLlyYJw5XP3HRDJGXcgKz6UfO3nuOUq5R4kCJkEdNvNUqeKgwQQeRshYnBhxzMOV3QwD+/ZTUk+JDNV2N1lYFOQsHD499O1RhAG4vb7e3stDDY1rtHAouHoykXWj/BUYnz3/H8U2f8AexUvukoYG5sKAcQjEoLxeyxgtPGkKy3HC3NZxahvasY3GvndRfVWK2sQrNLiH9X781qAW/CSZ9L/AIIGPqClTc8NcS0TDbuPkJUxVa7/ACnIney1cms57A9uGfOxzYIGceIA6jQAz6Lu8T2hp4rC0yPiJDhYwQQZIO02sVy2I4ZRcZqUmOPVgJVyi5oEAZY0A0joumWWKTWNVffyvwI6Nu5eOxZz9fqkglg5D2/RJc3JXg4bhGbvG93OeRliNTZdt/ETGVGtw+Gf8rBUJ3LnCPKwG0+izP4fcEc/E06j5a1viEjXyXoX8WcA04Jr48VJzYNtD4SCTde60+mzxk+TxoBTDFFl0TZc6KMVOAdJUm0ydyfL9NFFoGpmPJSNQc9/IKq7EpAH67qMfRItvYKVWk5sSImY9EjRkxpsOn75Jx+KG0qTlJodMIXX/BMEnHSdUzT/AJS0MmNmRc8IDlKZ8wEBrLDaoU2vVRosjNcklErCZZyxcGFscBxdRzy0uBAaTBNzAgNabnWFh51pcDx4puIfAa6LlmaI+o9OiEOJFbtcG3x3hofl7uzm65nG9pgcvS2q56jXIs5dTSxTaznGnUDyAPA3wix+JubTa3mqHHsEahc5rD3ogkD52jUi1yLJs+JS+aI+PJXDKdKugV8IwBz2y1wE23jpos9mII0KsUcZzXErTOh8k8Fxr+r32/T7LVbi81wbKsHtfZwBHVBOAymaTo/tdp6clRyi/sFSaNMGRz6KQWbhuIgnK4Q7SD+7q6K8gIOAVIJTaLTqee37/BJzNv1hPmOmoKcf56+qQJUczz/FBqBXiNhaLecoNZmx8kTFMOv5Jzi3D4Xeh08k9VpVeowrWAujGkiCPqk7FA2BAnWRB5bWWU95H6pmuRsDN4R/V9SEliCqRb8EkRTa/hfxotrsoZZD9CSTEDQcgu0/i6WfyrAS/MHSIMN65h83T782SXtyf+mzyILk8cRGpJLjiWY4ErU4dgBUZZ3iBhw5DmOZSSV8StkmANPLctgaWO5Gx1BVCvc+kJJI5GICCkb3SSUZDoVO9jy+yQP0/YSSSMYUKLXQU6SAWEsE8pJISDEmnKdJTkXix2SN1tcM4s5hY158J0dEubBsZ1KSSVNp8FVz3N4dmaOJDnUnPZWLSQwhpY5wHPaSFxVW1ogix80kkc0VSY+Nu2ixhq2yusrJJLlOgLZ9iB+qrVnmjcmaehJuWmbTzH1TpIwfzJAkuLLNLHSNLH6+3mjtrW/H3SSTtCoITpPP0uouEa6BJJIEEWg3CBVA16SkkijFTE0SLW/RBFG0pJLMBNrCbgT7fmkkkgKf/9k="/>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412" name="Picture 4" descr="https://encrypted-tbn1.gstatic.com/images?q=tbn:ANd9GcTtceq6yO61jyu2-yUM8TWzIVHFku5Q5kBMwforwhqQnjKuDO1y7w"/>
          <p:cNvPicPr>
            <a:picLocks noChangeAspect="1" noChangeArrowheads="1"/>
          </p:cNvPicPr>
          <p:nvPr/>
        </p:nvPicPr>
        <p:blipFill>
          <a:blip r:embed="rId2">
            <a:lum bright="40000"/>
          </a:blip>
          <a:srcRect/>
          <a:stretch>
            <a:fillRect/>
          </a:stretch>
        </p:blipFill>
        <p:spPr bwMode="auto">
          <a:xfrm>
            <a:off x="5000628" y="642918"/>
            <a:ext cx="3929058" cy="5000660"/>
          </a:xfrm>
          <a:prstGeom prst="rect">
            <a:avLst/>
          </a:prstGeom>
          <a:noFill/>
        </p:spPr>
      </p:pic>
    </p:spTree>
  </p:cSld>
  <p:clrMapOvr>
    <a:masterClrMapping/>
  </p:clrMapOvr>
  <p:transition advTm="5000">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D6B19C"/>
            </a:gs>
            <a:gs pos="30000">
              <a:srgbClr val="D49E6C"/>
            </a:gs>
            <a:gs pos="70000">
              <a:srgbClr val="A65528"/>
            </a:gs>
            <a:gs pos="100000">
              <a:srgbClr val="663012"/>
            </a:gs>
          </a:gsLst>
          <a:lin ang="5400000" scaled="0"/>
        </a:gradFill>
        <a:effectLst/>
      </p:bgPr>
    </p:bg>
    <p:spTree>
      <p:nvGrpSpPr>
        <p:cNvPr id="1" name=""/>
        <p:cNvGrpSpPr/>
        <p:nvPr/>
      </p:nvGrpSpPr>
      <p:grpSpPr>
        <a:xfrm>
          <a:off x="0" y="0"/>
          <a:ext cx="0" cy="0"/>
          <a:chOff x="0" y="0"/>
          <a:chExt cx="0" cy="0"/>
        </a:xfrm>
      </p:grpSpPr>
      <p:pic>
        <p:nvPicPr>
          <p:cNvPr id="20482" name="Picture 2" descr="https://encrypted-tbn1.gstatic.com/images?q=tbn:ANd9GcQyiny2m-o9bFubnAm5x0HQ-K_SXBge22Lk_GQAs5DVPXIW5Fa5zQ"/>
          <p:cNvPicPr>
            <a:picLocks noChangeAspect="1" noChangeArrowheads="1"/>
          </p:cNvPicPr>
          <p:nvPr/>
        </p:nvPicPr>
        <p:blipFill>
          <a:blip r:embed="rId2"/>
          <a:srcRect/>
          <a:stretch>
            <a:fillRect/>
          </a:stretch>
        </p:blipFill>
        <p:spPr bwMode="auto">
          <a:xfrm>
            <a:off x="214282" y="2000240"/>
            <a:ext cx="2714644" cy="4429156"/>
          </a:xfrm>
          <a:prstGeom prst="rect">
            <a:avLst/>
          </a:prstGeom>
          <a:noFill/>
        </p:spPr>
      </p:pic>
      <p:sp>
        <p:nvSpPr>
          <p:cNvPr id="3" name="2 - Ορθογώνιο"/>
          <p:cNvSpPr/>
          <p:nvPr/>
        </p:nvSpPr>
        <p:spPr>
          <a:xfrm>
            <a:off x="3071802" y="357166"/>
            <a:ext cx="5857884" cy="5693866"/>
          </a:xfrm>
          <a:prstGeom prst="rect">
            <a:avLst/>
          </a:prstGeom>
        </p:spPr>
        <p:txBody>
          <a:bodyPr wrap="square">
            <a:spAutoFit/>
          </a:bodyPr>
          <a:lstStyle/>
          <a:p>
            <a:pPr algn="just"/>
            <a:r>
              <a:rPr lang="el-GR" sz="2800" dirty="0" smtClean="0">
                <a:latin typeface="+mj-lt"/>
              </a:rPr>
              <a:t>Η πόλη της Κέρκυρας ήταν αποικία που ίδρυσαν οι Κορίνθιοι τον 8ο αιώνα π.χ. Η αρχαία πόλη βρισκόταν στην περιοχή της χερσονήσου Κανόνι, λίγο νότια από την σημερινή. Η σημερινή πόλη είναι αποτέλεσμα της εγκατάστασης των Βενετών στο νησί της Κέρκυρας που οχύρωσαν την πόλη στην θέση που βρίσκεται και σήμερα. Η πόλη παρέμεινε στην κατοχή των Βενετών μέχρι το 1797 οπότε και ο Μέγας Ναπολέων κατέλυσε την δημοκρατία της Βενετίας. </a:t>
            </a:r>
            <a:endParaRPr lang="el-GR" sz="2800" dirty="0">
              <a:latin typeface="+mj-lt"/>
            </a:endParaRPr>
          </a:p>
        </p:txBody>
      </p:sp>
      <p:sp>
        <p:nvSpPr>
          <p:cNvPr id="5" name="4 - TextBox"/>
          <p:cNvSpPr txBox="1"/>
          <p:nvPr/>
        </p:nvSpPr>
        <p:spPr>
          <a:xfrm>
            <a:off x="0" y="285728"/>
            <a:ext cx="3929090" cy="769441"/>
          </a:xfrm>
          <a:prstGeom prst="rect">
            <a:avLst/>
          </a:prstGeom>
          <a:noFill/>
        </p:spPr>
        <p:txBody>
          <a:bodyPr wrap="square" rtlCol="0">
            <a:spAutoFit/>
          </a:bodyPr>
          <a:lstStyle/>
          <a:p>
            <a:r>
              <a:rPr lang="el-GR" sz="4400" dirty="0" smtClean="0">
                <a:latin typeface="+mj-lt"/>
              </a:rPr>
              <a:t>Η ΙΣΤΟΡΙΑ ΤΗΣ ..</a:t>
            </a:r>
            <a:endParaRPr lang="el-GR" sz="4400" dirty="0">
              <a:latin typeface="+mj-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D6B19C"/>
            </a:gs>
            <a:gs pos="30000">
              <a:srgbClr val="D49E6C"/>
            </a:gs>
            <a:gs pos="70000">
              <a:srgbClr val="A65528"/>
            </a:gs>
            <a:gs pos="100000">
              <a:srgbClr val="663012"/>
            </a:gs>
          </a:gsLst>
          <a:lin ang="5400000" scaled="0"/>
        </a:gradFill>
        <a:effectLst/>
      </p:bgPr>
    </p:bg>
    <p:spTree>
      <p:nvGrpSpPr>
        <p:cNvPr id="1" name=""/>
        <p:cNvGrpSpPr/>
        <p:nvPr/>
      </p:nvGrpSpPr>
      <p:grpSpPr>
        <a:xfrm>
          <a:off x="0" y="0"/>
          <a:ext cx="0" cy="0"/>
          <a:chOff x="0" y="0"/>
          <a:chExt cx="0" cy="0"/>
        </a:xfrm>
      </p:grpSpPr>
      <p:sp>
        <p:nvSpPr>
          <p:cNvPr id="2" name="1 - Ορθογώνιο"/>
          <p:cNvSpPr/>
          <p:nvPr/>
        </p:nvSpPr>
        <p:spPr>
          <a:xfrm>
            <a:off x="4000496" y="357166"/>
            <a:ext cx="4857752" cy="6124754"/>
          </a:xfrm>
          <a:prstGeom prst="rect">
            <a:avLst/>
          </a:prstGeom>
        </p:spPr>
        <p:txBody>
          <a:bodyPr wrap="square">
            <a:spAutoFit/>
          </a:bodyPr>
          <a:lstStyle/>
          <a:p>
            <a:r>
              <a:rPr lang="el-GR" sz="2800" b="1" dirty="0" smtClean="0"/>
              <a:t>Η Κέρκυρα στην συνέχεια αποτέλεσε την πρωτεύουσα της Επτανήσου πολιτείας για επτά χρόνια. Την περίοδο 1807-1814 περιήλθε στους Γάλλους για να ακολουθήσει μέχρι το 1864 η περίοδος της Αγγλοκρατίας. Το 1864 ενσωματώθηκε στο ελληνικό κράτος και ακολούθησε μία περίοδος παρακμής μέχρι την δεκαετία του 1950 που γνώρισε εντυπωσιακή τουριστική ανάπτυξη.</a:t>
            </a:r>
            <a:endParaRPr lang="el-GR" sz="2800" b="1" dirty="0"/>
          </a:p>
        </p:txBody>
      </p:sp>
      <p:sp>
        <p:nvSpPr>
          <p:cNvPr id="1026" name="AutoShape 2" descr="data:image/jpeg;base64,/9j/4AAQSkZJRgABAQAAAQABAAD/2wCEAAkGBxQSEhUUExQWFhQXGRwZFxgVFRoeHBwYHxoYGhwXHB0YHCggGBwlHRwcITEhJSorLi4uGh8zODMsNygtLisBCgoKBQUFDgUFDisZExkrKysrKysrKysrKysrKysrKysrKysrKysrKysrKysrKysrKysrKysrKysrKysrKysrK//AABEIALoBDwMBIgACEQEDEQH/xAAcAAABBQEBAQAAAAAAAAAAAAAAAwQFBgcCAQj/xABKEAACAQIEAwUEBgcECAYDAAABAhEAAwQSITEFBkETIlFhcQcygZEUI4KhsbIzNEJScsHRJGKi8BVDY3Oz0uHxCBZTdJLCFyVk/8QAFAEBAAAAAAAAAAAAAAAAAAAAAP/EABQRAQAAAAAAAAAAAAAAAAAAAAD/2gAMAwEAAhEDEQA/ANwooooCiiigKKKKAooooCiiigKKKKAooooPCOte0UUBRRRQFFFFAUUUUBRRRQFFFFAUUUUBRRRQFcs4G5/zvXVIYnEohXMYzGF9cpMfIGgWVgdqY8c/QP8AD8wp4LgIka+lMuPfoH+z+ZaCQooooCiksRiUtgl2VQNyxA/GovGc04S3M3lMdE7x/wAM0EzRVLxntGsLOS3ceNiYUH5mfuqHxntKu69nZRfAsxbT7hQaZXjMAJOgG5NYzjuecY+ab2QETFpFWPHUy331BYnit27rce4+aNGcnMdYABP3RQbljOPYa1PaX7akCYzAn5DU+lNcHzbhLt1LNu7muOCVAVo0BJBJEA6HTyrKMBwW9dtlwAgjuwdY0gnwJJ86u3CeXEt4ZSoy3QmbMNw2bOD6yBQXsV1UPytxwYzDpdgK/u3En3XGhHp1HkRUsWoOqK4z0ZqDuiks9eh6BSiuQ1ezQe0UUUBRRRQFFeGm9zHWwYLCfLX8KBzRTdcbbP7Yr04y3t2iT/EKBeiiigKKKKAqv84z2dlgQMt9Tr/DcH86f8w4lrWHuXE95Bm+RBIPkRI+NMMAy38K51Ze8y5iSQPfUSeqnT4Gga8I4gxuhSIEwNd/OpnmE/2d/s/mWqzwVwbyGeo+NWTmX9WufZ/OtA64ncK2brDQhGIjxCkisgxnHrzCGvXNog3DqPODr8a1vjf6vf8A90/5TWEEnop8p/z8aB1cxc7mfEkz+NN2uE+P8vuNJPbublSPCdB8zA6a0jfOX33QHzuJp5GCT91ANdjyPWfE+MVyWkTqBGszFNDj7WcKLkkkKANRJMD3wunjVk4py0yWbTs052EgLABgEadQKCCuCYCanSCR3ZzBfWR41ZW4ELa2GuAZ2jUAbjtNRp4RXf8AoAKbaiT3FJjzuGT57VdcdhM5sx+yQD6RQO7eGyWCvUKPxFSFthBHgB+FcMunx1ny0r26wAIG5n4nL9+lBWeH3RgDbuMxFpu5dnwL9x/sl4J8Cav0Vn3OyB+H3Adsog+WdJr32Y80C8rYO403sOq5WLSblogQ3mVkKfh40F/Nc15NFARXs0zxfErVv37iL6sJ+W9QWP52w9v3Zc/IeG5/pQWsNXueqFZ9pOHBi4bY8luqT8utSvDOd8HfcIrspJABuW3VSTsodhlJ8p1oLVnr0NSE10DQccTxDJad7ahnVSQGJAMeJAJ+6s2xXO2NMw+HQT+xZvufTXLrWl3PdPofwrNOeLWWzZYI7r24zi1o+Ultu60iYmRtNBGXeM466YN/EEeNrCoo+d1zFM7T3rrZO1xTE7KMTaSR19xTHwq98ncGtnDBmS4huZgyOdQAzqOg3Gvxp1wjgWHS5cIs5clyLZLHVezty2+vezb+FBnWN4TkI7W1EyR2uLvNIG57gqQ4Zy9mAcWsOoacvdZzOv758q0x8FaZpa2jAARmUGN53+FQ11Vt3GQFTmW4Qq/sgmYPhI/LQL8ocdZy2Gv6X7f+JfEeNWisq5gsO+TEWSReTVSCZIlRl/xaevnV35S4z9KsB+oJDDqD4H/O1BPUVxmroGgjeZ0zYPELBOa047ok6qRIHWN/hWc8tcQvWbbLbS4zND7AiDoe7n2YAn1NazWQc5cDOFvMUJVGBKFTBA1OSZnQ6QOkUE3w6ywZfJhHp/WrhzOf7Nc+z+dao+EzIth9YZEYfaANXfmj9VufZ/OtA440pOHvBfeNp49cpisHscrYy6O/cYeWY/gulfQOI91o8D+FVV7Lnd2+Zj5CKDMv/wAc3W1LEeZX+bV43IKIQGOY9e8v/wBa0c4Edf8APzrqzw9WdQfu06eVBmd7k1dOzt2mk651cnp1Ma03x2Ax2FQW7dztMOHDC2zHMijWFzgGOhgnTzrY73C0CmAqGPfhSR1nvAj51mGO45ZxmJfDZWym/wBkEhcpVS0vA8SuvkU86CWwnMVpr6KCGLW1kKdAV1I121q7Ya8tzKQZHT4dazVuErc0+h3BbLiHRkUDcZgC+bzqXwqYnDEdjdDAadndBO3QMe8NPXpQX24fCuL1yGQeJP5arDc0MD9ZYcGZOWGAExtoxO5gA7jziXwvG7ToWzr3QSwDSwXUiRuDHSga8yWc+FxCCPcIWdicoImsq4ZbuYfHWLtmQy2UdgraMcgzITB7rRHXetcVS1hw0kMk6jWCuxBHkKpnLeGFzF22Ov8AZUn4s6/DpQadwbiS4iyl1QQHUHKd1JGqmOo2qI5v4K2KyDtri29ZRHZATpqTbILehOlUT/zY3DMViLJBbDkK6REqwUIfMgwvpHnU5yXzqeI3LwiFthSo696d/lQQOOwGDs3OydL91tjC3XA1jUu5AqzYDkzCZVdbNsSAZ7K3Pzy064jy+t62wNu0XZsy3Sssozqw6T08fCpjBY0NcNqRnBMwNBAE/fQVzh6A3hb7HIksMwc9JjQKBrFSHGuB2bqojroSRv4ow1nQjyNSPGLLW17VruisuVcqxqcup32bx6Co3GcQFyzZuRlzXI38nH8qCJ4dxfE8PYpfnEYUGA6yXt6AwZ3EEGCdtjsKvfDeIW76B7Th1PUdD4EHVT5Gqsl2bi5hoXO/UdkR8dqh77DD4xVsv2LuRGkowzBQjeGreY8Mu9BpGIuhUZmIVQCSSYAEbk1k/E/aw9q4Ut4Yui6K+bRgOvu6Vf8AnIk4DFgRPYXNTt7h38qxvE4K29myjK7qGnELaUtcC7rkCg6lvLQUEtd9rGKuqwt4cJOmYvJG89N/wqNwntKxy90CwzSZ7QszEmdJDCY9OlP8BgcJw4tZuntGdwwAgFVYMAD1buqCeve2qrcvLhibBa1eW6Lih4gpBve+SdR3NNNNB50DziPN2PlVvXwuhiV1102UetSXs/F1rpuI6FVBBhMuYnpqJjQ/Pyp1zDw5cTxAWsPlIWzIYnQgGDBAgwT91SHL1n6JfuYe4VzMq3FybR3gZ0EbGgU5m4s2Ht2OzjvrJLbCGU6jfQgTHhUhyLjSDcvdoFTuhly906e/tMyDr5mq3zfgPpS2FUkFiYOpj6q0ZgbjQyKacrcVu4PELhgy3F7VBuJYHTKP3feMa7x6UG+K2k0dqJiRPhNcN7pEdNarvFsUuFyPnyBruQlyTCdnrvOzARQWC1j0aIbfbukA+YJGo86iuYcDZxPcuEgj3WEaMVYR5jy8vKoY8xWR3RczCQAgVoYfBZnp8K4xnMBYHsLdzPAgm0QIMjcxrvQNcJjVbC4NCQzrbtTpqvdURt/mKuHNX6rc+z+daz3gWFurkQIzFMqMV2BB28K0Lmv9VufZ/OtBKXR3T00OtVvFXbCe/iFUeboKlOZATg8SBv2NyPXI1fL9vl662+vqaDdcVzVw2372JQ+jk/gaectcYwmMDvhe8EbKzREGJ0PoawBuWyp7zKNOpA/GtZ9i+EFvDYgKwM3hqCDrkWgtHN2PGFwt29lLlVMAloJj9reB0k6aiYmap3JvA7S2sHcCAMtqYA0zNeXv7kk5WgGdjsJFXrjXClxFl7Vwkq4jYfA7dDrWecqcZt27lrBtcVWVVTsjacP2ouEzm2ym3GhHxoNCNjw0pO/g1YQRIp3Va5l47ds37FixbS5cuhjDsVGVQJ1ExuOhoFsXwzu5U26T4em1Q+N4ILghl0jXp/0n0ilRzjlI7fC3rf7zKA6qJIk5CTEg7jpUrw/jOGxH6K6j+WYT8VOo+VBWrGIxOHXLauK1sAjLeBMT4PPntJFRXLHGzhMQ30i05ti2E7REJ2dmmN4AaNJ2rQb9hSMpA10io3C8NQgkTHQwII8vGgzT2hcSt3sS72nDKcPpH73fBHjsQY8RTT2d8VODv3sgBW6ixPSCfAzuSKu3M3LlvsnYoGyozad0yAfD8IrP+VsDF+0rktnw4uCcohS5YBdxvOvmaD6DTiVpVXPdtrKj3nUdPM1WeH3mtYi/eVs4YuFBPdALTIjfb76pXM2Ct3eyOXYOpJjXK0Toav2BAW2oCiMo6+XpQVjifNmJxtw4K7atohuEZ7bNm7mZlI9SopLhuKJu20LMRL6TIBDNB18ia6vvkxjOFBIdjHjo2n302wN8ZrUdblwn4s8DwOk0E1d4w6XwnZ5kzqgI3BZSZIaAQI3BmDtSvEsAL15LiXBmsspdT5Mlw7dYUR61XeYuJtau4U6/WXwumXwyT3lPRvKpLE4Ob3agFTIGZTlaPqVgsPeWC5hp+EUE7xLnrCX7F9FLlXt3FDBdNUMaTIn0rLLnFr+FJuWHI7S2oNzIrRoIBzkAHpOu221d4PA3bYZRafKZiVmIEe8PGad4fhL3uHlUKsWUMqNElptsN/2YmfQUEBbxmIvuXcvcuSrM0INgI90QNj8qf/8Am26rG3lRWJCbEtI0XYROoq48t8MNl2N5EUOttUVFHvhSX231J18qpnNNxLfEbigaC4h0J6hGoG+Pa+roXJV8pAifd8NIG9THJuHu3sS7EwyKM2jTDSBGYnTSpL2lqbd7DtYBL9ndEWyZmUI93XbN99P+VnyY/F58wDJbjPPS5cURPTURQL8avNZw2BcqxCMytliY7F0nUjZv50r7KeLJevYrOAGBlGMSUzdwH+8Np9KX5p4al6wbTglMxIHgR9JMr4EkDWs7xFk4d7lnDrcyOAjkP3okzqSAJiQD4UH0hedshIImD72g2O5G3rFUHhfO9m9gycQVW8BDKQT3lE5hpADHMRr1qsvjC91LXbXe+NNbZEgdWNtmBMHrufSpfB8t20UrCkM2chgWlvE6AH/qaDzE8VsG9beJAyychEENPWOlSeC40WI7v1bFgConugeK9Z0+NeWeCoNAoAOhATp4amlbPLNgTFlI8OxT+YoH3AsV9dcJDojuCJT+o2qxc1/qtz7P51qEwHArasCLcbbIg/BanOa/1W59n860HXNX6litY+ou6+HcasIwHCrbKCyS3UsST95rdObmjA4s+Fi7+RqyHDXVCDyHQUDVOHouyKPgKvfs4Ui1e2ntB+QVSL2PtgkF1kbiRp8zVl5K49at2rkFmHaRKLmA7g0YiYmRQW7j9+7bsXHQBmCMco0mAfEnWsbxfBbdqzgLi2Bmd7ZOwLRZdzv56yeoFaq/Hw4jsnKv3egnNp1IiardvlvABVa1ZvK6lWtlr10gDu7S5HunY9DQXPDl3UNlynqCdZjy0qjc92Ln0qxd7O6yW7dwFrasxDMyZfclh7p1AqQ9ooVsPbJvnD/XaOLvZmch0kEfKqpwrHcQR7YTG9rbLAHPkuaeIbU0C1nillsoXEZHGX6u5GhGywYcLr7sj7zS+Iwi3dXtWrw8VIzRvMNEHpodKUXhCXuJ4hcRbW4rW0ClhOqoh6jrmJkeBp7f5Cw4H1RuWj07O4wE/wAM5T8qCv4zBZQPrr1lhOXNmKjyAuhlA22f4VfuXcS93DWnuEZ2UFoEAnxA6SNYrOsNg7+fELfxiJZtOttWvqIZmzGDDLrA38zWj8Htqtm2qOjhVC5kIIMDfc0C3ELWZHXoQRWT4rhF9fotywPrBhLaMcwBAlphdIPnr6Vrd1tKzLm67eUYc2wYFoSR0IJ6eEQfhQMbGHxNoaA+JViSZM6wRLeMifOjD8eYSt244MDZiJ84BBHoPCleBccxT5bKJbuk7LcPx1bWT5nadqeYrF31LLisA7AR7hW5E7ldnGh6EjyoCziRdK9me0zbh7sAeoMk/AH+j65ZyJCrlj3iB1J8oI3J3H4RUMThsKx+qxD2GJHcxC5B5gMQJPrAqQwD8Qw6gkG5a8QRcWNN4MAH1oJTF4Ozd94Bt95EGIJk7f02qRsuiAKqlQoA0jodz4+HxqDfme0U+tsshnLmtZdD17jx010n7xPOCvWrrD+3qg1GW7a7NvgGOvrr/Kgs9q8Y/dmPDado+FMuAYpRhrILABVA38JWI+ApxheV7T74y82sSvZgHTyTb+lJcq8JsdkjNcuErccZSwyfV3mUSI8gfhQTWDwrXEZrgIJPcHVV8fUkAn4DpUVzbxRcF2btaEXVBR1CaNA7skjUDUeXpVr+kW+8S66ak5thpr+FR3OvDLeKwa2nUGSnZtOgciFYHoDt6MaDOG50tm/YuwxNlmIkjvSjJqdwNSdddqUxfO9p8T9IIglEQiSRlV84Oi6nU1nbDKSGQArIMzII0PXereeVIy9yVI3khp8I2ig0bjXEh9FN4FihuDK9oAkhswETuO9PzrOuC3XuYhUOqhSJO56yfEzMTrrWi4fgifRPocdyCdydijbfa3mdBUTxPl3DYTC57Vslw1vMxYnMMlwmCfdEgEjyGlAvwa2qXVKAdp3o2IgkEgjf9kag9TTNOecXlzO+Gt7aLZB110k3z16kVxylZzYhLuUoMw7skiTpOm43HyqKxNuVIyhtBAuK5XSIkS0iSY2oLtyfzRisVazwrDtHUk29VAVCO6h6yetWB+I4lo7NlIM5j2YWAJBIzMZ1EbVB+yDB27trFLcRCVvD3Vyr7ijRYEbeHjWj2+CWBtZQeYUUFFsWscVDnG3YkgKLVsSQjt0Gmqgfaq681fqtz7P51rLsRxHBYe+bV1+IM6tEB2K779xYrUuaf1W59n860CfOg/8A1+M/9vd/4bV8xWbZd7imIVGYS2phMwmTX0/zeJwOLH/893/htXzXYQdo3dJPZXdv916fCgjhaBsm5CAhssiCPMaVqHszZU4bfeA3fVvItOUH4QPlVAt4FDYCMQqtfUMxmACFl+hgSfLStE5HsLbwGIVCHS2/dYTqouOMwn+7rQdYUtcFx2a7KZQuQwqydZyxA0gCpbDXCty5blyoyle0HeGqaTvEaekVD2Mdh2YhBdliNEDajMDl0MbVI8Lxtp3cKr9odWLTMSv73WaBv7UcOLmGtKYjt2bWP2cNeYb/AMNZjyfhx9PsMFCxcjTTe25/lWtc/JNm1I/1zffhb4/6VmXJl0NikOXa7b6+KXRQaLzUBbxVi6M2cwoCn3tA2x0Puxr41N3OJpHvDNpKnRtf7pgiobmAhuIYRCNMhIP94jp6RNS96wqguRqqk+Owk70FD5kQLhcS1+3nVsQh7vX3gBtrGo/pTD2eJh+3a5ZtklSoIldMxYA7np00q78YwwGEhhHeUmR+1DEk+NV/2bYYJib8RDAGV2966KC/M86VmPG7TXsa6DMLVq2hLKCWE52MCQD7p38K0yNvSqThLqvice2wXD25J0gqL4Jk/jQNOAW8t23dT6zURKG22TSZkFWjU7g1csXczsSP86RTDl9CbCBDbZFRhcAIJU65YI8T67V7f4jat3UtOwD3JyDxjegaW7mHxOdFKXChKupAMGYgzsd6gjy0lt/qr1zDz7vZ3CFJ6gLMGpHlrApaxOLy/tsHb1Jn+dI89YQXfowOy3Z/w0DrlrgjJiWF9xe7S2zSyKDIa3vGh97wrjjHL+Fv3rti3aIv2wLjZSVUqw7uoOuvl0NT+FI+lWv91cH+K1/Sk+FWbn+kL9y4kBrNtQwBykq9wQCfKDHnQVngHL7G5dti6beIs5c3ZoApBVSJMDMdR6VKcr8KfsyGuL3cRfQ5j3mK33kxpvrt4ipXh+mPxf8ACPyWazzjFhmxTZWuApirxC22gktdL9dBvv4Cg0HmnXDcQVtVWwGjyysSPjFQnN/EWVLgQns3weGKQxAQ9pcOcQNDog6dKs/NDBsNjlgAth7gkjUnsjpO5/61kfG+ZxetYfDrp/ZrYknRSskSd9lGtBWeZQBiMRrr217r/tDW34DDgraOkZJ/wj+tULH4u0q3L7WMOwLmWVZ7xJiQwmSYn1NK4O7cu5L1tLrgpCi3AQaZSAGYeHXag0Un60DxRx81t/0qA43hxftXEMwyWDI/elfvqrjirm6t24btu8n1bDMuUEkkEwPAr1il8NxK9qLmXIRbzagGVNsgbxETQOOHYB8MllmZgO1yQNQQChzNJ7u590dKj8UMpYjLpmMfVyTB00IbfympviHEVv2MKiaS4ZxmBK95UgwTB1Jioq7nNy6MlxQrkZpIBhjBHeIjQ9OunkF29h2i4oZcssjBddAQw669K1UVlnslvs13FShU5bJ1cHT6yD3RGxFaak+XzoMO9pOFReJE5QZVST2qr+03RtSa2Pmj9VufZ/OtV3mriOHw9ztcStpVLC2rG0XYmC0aKSOtWPmY/wBmufZ/OtB7zOJweKH+wu/kavnPCMPpI7xjLc7sf7P1ivo7mQf2TE/7m5+Rq+eMFhne/mTKyqryRkJBKQo111OlAcexAt2LTlICOr5Rpp2hYDf4TV99j2IF3D33iA75o8Mz3jFZ9x3AXmtC0FJuRIzlIPeJEQSo0NX/ANjWHe3YupcjMMsgR+9dPTTYiguS4O0hzAIPPQV5xSygtsREjXT8aeN6aCuMbaLIw8jQVnm4gWrBbX+0LPxtXf5VQOB3rbYwdmuUC6pHoxuhfkK0XnTCMcPayaxetsfJclwE6+tZxwHhd6zfU3bZQF7IBIGpzNI08JHzoLTzUuXiGCunLlGVCSSD3pAj0IBjrU9xfVVSf0jBfh7x+ECPjUVzTbJxGC8C6zp4K5H3xvUmBmvajS2sD+JtSN9wAPnQJcyMEwztuFIOngJqtezu+r3nKiAR18rlwE/GrJzMhbCXQAToswP7wnbyqq+zfBGxeKa6L1Ef6yev8UUF5e/A9BNZlyqzXF4sz7tZfQ9BGIhfQbfCtA4nfyWXcaZVJn4b1QORR3OJA79m0+Ym8J9dfwoJr2OWwMBcjcs0mPAsPwiuOYFBxeBPUXG18ijfzivPY/cCYG4zbAvJ8t/wmneP4naXKxggNAYsoAMxOp16beNAcLYHEXiPAA6+EUnzY4VbTHQBzr6imnBMaO3uN0fVZjXbwml+O4kP2aqJIeTOkLBBOpHiKCVwl8fSrJP7rgHxkKdPkKs4ujeR86oOI4n2d1WKkW7akksPTWdTtNc3ubmaVtIYzaXGIyAeYnNExr+FBYrLoMZidRma2D5+7bH8qomIstexF+5buKMl9iFIBLFghgfER8anmOMckjsrfdytd1yRvoWYA+lSHAOFC0XKA3WuEM5jKmYALoSJO3QGgTwfM9y8MrBcki05kT3kM6tExIB0BkHwqD4xypYuOOztG0UzKCshWmO7J7oG+7ftEaERWkYLhq6l7VrxgL113J338BUlaw6qRCgRtpt6RtQYlgeX7jYK+gVXV2tt2h0ylxa1AjvQTuDpV95E5WW3YNjEWlY2ndAwLDMs5gegMg7jzFXpGgQAK77SgpeI5HtNxC1dW0OwW3DrGZWf6yMwbfcfIeFM/bHYt2sBbgZD26BQoAnuXND5RJ9QK0IPTDjvD1xVlrTjRhpPQ9DQZ77J+HWewxDXLQuZMQykuBKqEUhonYgyYqKxpC3WcANaLORkEkgTBEODOq+s1pfC8LdwtpQFRlAGdbYAaerA6doNtCJ03OgrO+J27ly9dNoZ7bXHZhlWD3mynvanb4T40E3yLfCXr4y962lltcwJVm3hiSAA+um++tauoHSso5I4Zcv4thezL2eW4WRVXPAAFtivQzmIJnQdK1mgzv2vcMa9h0CIz5cRbYhBJy5XBP31cOY/1Z/s/mWq37WsC17AsqLmbPbIHoxk1ZOP/qr+i/mWg45vE4DF/wDt7v8Aw2r5t5K4kbmK7IFkR1JCyD3wAZmPCflX0rzSs4LFDxsXf+G1fMHJeAdsXae2JFszckgQp069dTp5UF14hg27VQXaMpHToAQNo3q2ezSxlOIBJM9nv9vwpjicMrMCWE66T6CrJyXZUC6REkqND0AMfjQTz2BB0rP+Y/aBdwWMGFhLrZQzFQVCTJAOrEmMvT9oVosHxNfLfOTXLPFMUxJLLiHMzOhYlRr/AHSBQfRXEbxuYW25OrZG0094THnvFVrjNuGsGTpetbnxdR1qft4y3cwq5IClLVxVUaZXJPQetQHGw/1WVHaL1omEOih1JJ+FBzzzdyPgjMHOoDawp1kmNxlkfGotufMNZOVixdjmYBTopmPjGXSlfaxjAlnDkRObSehWTtWQ48/WZjuT/wBjr0oNr4PzJbxlu+FkRljMsSCw21M7Gm1vGph8S1xySq2pMlf306mB1rPeCcXGHbM2pI0ytEQRIIXeZnWdvOlOI8wi6+YmFgoYbUkwRoOmh/CgmOJ80ZQUzZkfuuAC2WVERmcATvt18qacrtcS7fCoCL6ZYSZA3LFTqT3xO53mqczE5p90EiZ9467E/L5VM8sPe+lJcso7MCDADGJ7rTGg3nwoLlypixg8BdVozM5Qa9WUajz8qpmJx7A6NFstBLnujNrIk/3TpVrt2m7QrfXCiRJHau75iZP1aDQzGmkRU5huELp2eEsgfvXlUfEIAx+bigzxLeJDMtjO22XL06kD8KV4uuJt9n21kgsurXDHhvGqz8J8a1Wzw24ylTdVQf8A0UCaeEg61D46Ld1sOgAXKWOYZsxkDvZpzUDfg/DiyDLYZyy6l+5bHo1zM7DpIGtWXh/AmHvdmk9LSa//ACeT8RFP+XsV29hXiDqG9RpI8jv5TUwlughcRwi2iM/Z9oyqWGcljIE7tJ3Aqk+yLj2LxN29bxDh1VQyyEBBkgwFAJH4aVofMPFFwmGu33iEWQD1Y6KvxYgVgmA5gvDGrctBVuF1nKoUQWHcAGykk/Og+jFWu1FCiuwKAArsLQK9FB4WivRQR402vYtUMGZ8lJ/AaUDh56ffVV5m41/o26t5EzfSLbh1H/qW5YXIA1hSxPiBU9bxik99hbXxfu/LNE1Cc3YRMTetBXlOyZFyMpWbl21ZYyJ1yOw06E0Fx4NguytKs5mPedjuztqzfP5AAU+rwCvaCle13DB+G3pnu5GEGNQ6j8CasPG/1VvRfzLSvF+HpiENq4oa24hlM6iQehBrnjq/2dx/D+ZaD3mC3mwuIUQJs3BJMDVGGp6CvnbkbGnDXsQJw5OilrtwKpys8FCQcwPl0Ir6VxFoOjKdmBB9CI6VnPA/ZfZw73Gd+2z6wylcupOhV9tes9KCBPMrCYfA/DEj+lKnmxwQRfwmnTt0jSd9f51cRyThB/qo+2//ADV0OS8INrZHpcf/AJqCpDni6druCnwN2fwestxfDGxGNvtdysrF7gNttG00Cny8PKvoC3yZhFmLW/iSflO1VP2gYK3Yawbaw+upjxACjzJPyoKty7xkYfDi1cugMspCqzHKJyqSGOomIA8K4u8cLKR2tzXXKmGaYHk9veQdavtzhvCrQ+tFtn0LSXud4fEiQa9wnMFrMFwuFdln3hbCrvrtv8YoM9+i4i6Tlw+MuA6w9q0o2OskiK7b2b3sTH1P0fxd72dtP7ikgz/EK0bE38c09miJ4SR8J941G2+XcXdIN/EXD5IQB98/hQVV/ZvYQTisYAF6LCyPPUn5VKYFeHWUFuzY7fL1FpWk+bMJ+NWTDcmWF1ZS58XYt9x0+6pi1w5VEAADyEUFPtLeb9HhMPY8C4Vj6wF3rscAvXT/AGjEO6/uJ3F/w7/dVwGEArtbFBA8P5es2vdtqD4nU/M1KphB4D5U+W1Sgt0DVLEbCso9oKO2NfszDIEHWCWInb0rZAtYx7a7N3DX7d60SqXlIYwNLi+B3EqR8jQWX2X8aF04mw0rct3MwRui5UDAdIDzt0IPWtAUVivsR4beu4h8VnUpbzJcBZs7FlEGIiBA1nxrbgtBRva8zDAhVVmzXUmBooAZszH9kZgup6xWJ8s5W4hhlykg4i0CATr9YJM7/wDat99qLAcKxZP7ixr1zpH3xWK+x3D5+LYeRIUO2viLbQfnFB9JV0tuu8tdqlAnFdgV3ko7OgRYeFNbimYp2yEmB8T0ApB2A0UGOpO5/oKCNx/CbN4AXV7T1mPQa1H4PAW7eNw1m0uVArMVEwIPafmANTRckwqwemtR3ASbnE7pbU27UaHQEsBHh0NBdaKKKDltxTLjv6B/h+YU9bpTLjn6B/h+YUD5qj7uLVdWZVHmwH4609v28ysp0zAjTfURVaw3JOHXftGPizn06QKAxnNNi20SXkHVPERp3o+dNH5puv8AoMMT4FiTr8AB99Tdjl/DoZW0sjqRJ+Zp8LAGw+6gpeLt8UviA9uwDvlGsfeQfQ1DY7kbGPetv2qXVHv9sz5iZ6EAwIrTuzo7OgrmE5atIB9Us+fe1+1UomFgQAPhUh2dHZ0DLsa97E07yV6LdA0Fmg2aeC1R2VAxa1XPZU+a1SL26BBbYpVbVJmzSlq2aD0WhWTf+IS19RhD/tWHzUf0rX+yNVXnjkROJi0Lt65bFosVFvLBLRqcwO0feaCmf+H1F+j4r97tVn+HJ3T881awLVVHkv2ff6NZjaxVxlcgurIneygwJiRudquYtHxoM59u2IFvhbL1uXbafIl//pWVeyLDOnGMIGEZldhPVTZuEGt35l5Cw+PM4lrzAGVQXmCKYiQuwNN8J7OMOmLt4sPd7SyAtpZRUVFUqFhUEiCdzQWzs69yeVKi3XQoEhao7KaXivaBocMW3OVeij8SaTfh0/tEegH86f0UDG3g0tKSJ0BJJ301qsclLdz3rmRZcW2hmIgNnYDY6wQfiKsfMV4Lhrk9Rl3/AHjl/nSPL2HCG8B+yyJ/8LNtf60CwuYnNBS2F0ghySfHcCKfox6iPjNd0UCd23m6kekfzFNuM/oX+H5hT2mXGP0LfD8woHtFFFAUUUUBFFFFAUUUUHkURXtFAURRRQeRXhQV1RQJ9kKTRlmBvTiksMNPifxoOkYV1FeMK6oPIpO/oNPupWig8Fe0UUBXkV7RQFFFFAUUUUDXiGBW8uV5iQe6Y1G1d4XCrbBCz3iWMmSSYk/dS9FAUUUUBTPi36Jvh+YU8ppxT9E3w/EUH//Z"/>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1028" name="Picture 4" descr="https://encrypted-tbn1.gstatic.com/images?q=tbn:ANd9GcThOHX0iXpzPlRz2jU8oeFiJx6hRakrOT-b8hcDEm7lJlCmZIHu"/>
          <p:cNvPicPr>
            <a:picLocks noChangeAspect="1" noChangeArrowheads="1"/>
          </p:cNvPicPr>
          <p:nvPr/>
        </p:nvPicPr>
        <p:blipFill>
          <a:blip r:embed="rId2">
            <a:lum bright="40000"/>
          </a:blip>
          <a:srcRect/>
          <a:stretch>
            <a:fillRect/>
          </a:stretch>
        </p:blipFill>
        <p:spPr bwMode="auto">
          <a:xfrm>
            <a:off x="285720" y="428604"/>
            <a:ext cx="3500462" cy="53578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4 - Ορθογώνιο"/>
          <p:cNvSpPr/>
          <p:nvPr/>
        </p:nvSpPr>
        <p:spPr>
          <a:xfrm>
            <a:off x="0" y="1142984"/>
            <a:ext cx="5715008" cy="5693866"/>
          </a:xfrm>
          <a:prstGeom prst="rect">
            <a:avLst/>
          </a:prstGeom>
        </p:spPr>
        <p:txBody>
          <a:bodyPr wrap="square">
            <a:spAutoFit/>
          </a:bodyPr>
          <a:lstStyle/>
          <a:p>
            <a:r>
              <a:rPr lang="el-GR" sz="2800" b="1" dirty="0" smtClean="0">
                <a:latin typeface="+mj-lt"/>
              </a:rPr>
              <a:t>Τα αξιοθέατα στο νησί παρουσιάζουν ιδιαίτερο ενδιαφέρον. Στην Πόλη ξεχωρίζει το Παλαιό Φρούριο ή Φορτέτσα, ανατολικά της κεντρικής πλατείας, της Σπανιάδας. Εκει στεγάζονται η κεντρική βιβλιοθήκη, το ιστορικό αρχείο και η Βυζαντινή Συλλογή. Ακόμα εκεί βρίσκεται ο Φάρος, ο Πύργος του Μεγάλου Ρολογιού και τμήματα του Ιονίου πανεπιστημίου. </a:t>
            </a:r>
            <a:endParaRPr lang="el-GR" sz="2800" b="1" dirty="0">
              <a:latin typeface="+mj-lt"/>
            </a:endParaRPr>
          </a:p>
        </p:txBody>
      </p:sp>
      <p:pic>
        <p:nvPicPr>
          <p:cNvPr id="16388" name="Picture 4" descr="Corfu, the New Fortress - Κέρκυρα"/>
          <p:cNvPicPr>
            <a:picLocks noChangeAspect="1" noChangeArrowheads="1"/>
          </p:cNvPicPr>
          <p:nvPr/>
        </p:nvPicPr>
        <p:blipFill>
          <a:blip r:embed="rId2">
            <a:lum bright="30000"/>
          </a:blip>
          <a:srcRect/>
          <a:stretch>
            <a:fillRect/>
          </a:stretch>
        </p:blipFill>
        <p:spPr bwMode="auto">
          <a:xfrm>
            <a:off x="5786446" y="142852"/>
            <a:ext cx="3143272" cy="3500462"/>
          </a:xfrm>
          <a:prstGeom prst="rect">
            <a:avLst/>
          </a:prstGeom>
          <a:noFill/>
        </p:spPr>
      </p:pic>
      <p:sp>
        <p:nvSpPr>
          <p:cNvPr id="4" name="3 - TextBox"/>
          <p:cNvSpPr txBox="1"/>
          <p:nvPr/>
        </p:nvSpPr>
        <p:spPr>
          <a:xfrm>
            <a:off x="214282" y="0"/>
            <a:ext cx="4500594" cy="769441"/>
          </a:xfrm>
          <a:prstGeom prst="rect">
            <a:avLst/>
          </a:prstGeom>
          <a:noFill/>
        </p:spPr>
        <p:txBody>
          <a:bodyPr wrap="square" rtlCol="0">
            <a:spAutoFit/>
          </a:bodyPr>
          <a:lstStyle/>
          <a:p>
            <a:r>
              <a:rPr lang="el-GR" sz="4400" dirty="0" smtClean="0">
                <a:latin typeface="+mj-lt"/>
              </a:rPr>
              <a:t>ΑΞΙΟΘΕΑΤΑ..</a:t>
            </a:r>
            <a:endParaRPr lang="el-GR" sz="4400" dirty="0">
              <a:latin typeface="+mj-lt"/>
            </a:endParaRPr>
          </a:p>
        </p:txBody>
      </p:sp>
      <p:pic>
        <p:nvPicPr>
          <p:cNvPr id="6" name="Picture 14" descr="https://encrypted-tbn2.gstatic.com/images?q=tbn:ANd9GcQ42hN7JIjKMtIotZdlTECunphUk9kMq2pSKNHTj_IIzkTYRHF0"/>
          <p:cNvPicPr>
            <a:picLocks noChangeAspect="1" noChangeArrowheads="1"/>
          </p:cNvPicPr>
          <p:nvPr/>
        </p:nvPicPr>
        <p:blipFill>
          <a:blip r:embed="rId3">
            <a:lum bright="30000"/>
          </a:blip>
          <a:srcRect/>
          <a:stretch>
            <a:fillRect/>
          </a:stretch>
        </p:blipFill>
        <p:spPr bwMode="auto">
          <a:xfrm>
            <a:off x="5643570" y="3929066"/>
            <a:ext cx="3214710" cy="2571768"/>
          </a:xfrm>
          <a:prstGeom prst="rect">
            <a:avLst/>
          </a:prstGeom>
          <a:noFill/>
        </p:spPr>
      </p:pic>
      <p:sp>
        <p:nvSpPr>
          <p:cNvPr id="7" name="6 - Ορθογώνιο"/>
          <p:cNvSpPr/>
          <p:nvPr/>
        </p:nvSpPr>
        <p:spPr>
          <a:xfrm>
            <a:off x="285720" y="571480"/>
            <a:ext cx="3483711" cy="584775"/>
          </a:xfrm>
          <a:prstGeom prst="rect">
            <a:avLst/>
          </a:prstGeom>
        </p:spPr>
        <p:txBody>
          <a:bodyPr wrap="none">
            <a:spAutoFit/>
          </a:bodyPr>
          <a:lstStyle/>
          <a:p>
            <a:r>
              <a:rPr lang="el-GR" sz="3200" dirty="0" smtClean="0">
                <a:latin typeface="+mj-lt"/>
              </a:rPr>
              <a:t>Το Παλαιό Φρούριο</a:t>
            </a:r>
            <a:endParaRPr lang="el-GR" sz="3200" dirty="0">
              <a:latin typeface="+mj-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3" name="2 - Ορθογώνιο"/>
          <p:cNvSpPr/>
          <p:nvPr/>
        </p:nvSpPr>
        <p:spPr>
          <a:xfrm>
            <a:off x="285720" y="285728"/>
            <a:ext cx="4182940" cy="584775"/>
          </a:xfrm>
          <a:prstGeom prst="rect">
            <a:avLst/>
          </a:prstGeom>
        </p:spPr>
        <p:txBody>
          <a:bodyPr wrap="none">
            <a:spAutoFit/>
          </a:bodyPr>
          <a:lstStyle/>
          <a:p>
            <a:r>
              <a:rPr lang="el-GR" sz="3200" b="1" dirty="0" smtClean="0">
                <a:solidFill>
                  <a:schemeClr val="bg1"/>
                </a:solidFill>
                <a:latin typeface="+mj-lt"/>
              </a:rPr>
              <a:t>Αρχαιολογικό Μουσείο</a:t>
            </a:r>
            <a:endParaRPr lang="el-GR" sz="3200" b="1" dirty="0">
              <a:solidFill>
                <a:schemeClr val="bg1"/>
              </a:solidFill>
              <a:latin typeface="+mj-lt"/>
            </a:endParaRPr>
          </a:p>
        </p:txBody>
      </p:sp>
      <p:sp>
        <p:nvSpPr>
          <p:cNvPr id="4" name="3 - Ορθογώνιο"/>
          <p:cNvSpPr/>
          <p:nvPr/>
        </p:nvSpPr>
        <p:spPr>
          <a:xfrm>
            <a:off x="285720" y="785794"/>
            <a:ext cx="4572000" cy="5693866"/>
          </a:xfrm>
          <a:prstGeom prst="rect">
            <a:avLst/>
          </a:prstGeom>
        </p:spPr>
        <p:txBody>
          <a:bodyPr>
            <a:spAutoFit/>
          </a:bodyPr>
          <a:lstStyle/>
          <a:p>
            <a:r>
              <a:rPr lang="el-GR" sz="2800" dirty="0" smtClean="0">
                <a:latin typeface="+mj-lt"/>
              </a:rPr>
              <a:t>Το Αρχαιολογικό Μουσείο Κέρκυρας στεγάζει ευρήματα που προέρχονται αποκλειστικά από το νησί της Κέρκυρας και αποκαλύπτεται με αυτά η πολιτισμική παρουσία του διαχρονικά στον αρχαίο κόσμο. Στόχος του μουσείου είναι να φέρει σε επαφή τον επισκέπτη με τον αρχαίο πρόγονό του, μέσω των δημιουργημάτων του.</a:t>
            </a:r>
            <a:endParaRPr lang="el-GR" sz="2800" dirty="0">
              <a:latin typeface="+mj-lt"/>
            </a:endParaRPr>
          </a:p>
        </p:txBody>
      </p:sp>
      <p:sp>
        <p:nvSpPr>
          <p:cNvPr id="21508" name="AutoShape 4" descr="data:image/jpeg;base64,/9j/4AAQSkZJRgABAQAAAQABAAD/2wCEAAkGBxMTEhUUExQWFhUWFRcWFRgXGBcVFxoYFRcXFxgYFxgYHCggGBwlHBcXITEhJSkrLi4uFx8zODMsNygtLisBCgoKDg0OGhAQGiwkHCQsLCwsLCwsLCwsLCwsLCwsLCwsLCwsLCwsLCwsLCwsLCwsLCwsLCwsLCwsLCwsLCwuLP/AABEIAMIBAwMBIgACEQEDEQH/xAAbAAACAwEBAQAAAAAAAAAAAAAEBQIDBgABB//EAEEQAAEDAgQEAwcCAwYFBQEAAAEAAhEDIQQSMUEFUWFxIoGhBhMykbHB8FLRQuHxFBVicoKSByNTorIzNENjwiT/xAAZAQADAQEBAAAAAAAAAAAAAAABAgMABAX/xAAnEQACAgICAQQCAgMAAAAAAAAAAQIRAyESMUEEEyJRMmEUcQWBsf/aAAwDAQACEQMRAD8AAq0X2MGNDcKTGAibhQbjiJjfRVtx8mCImydSOdp+TqVeHG6KZUc4wPVDZBJKvbV3cNFpLyGL8FlWqWyH8tQvaPGngAEhwGm1lW/EAtJHyS6q8SREckYM0kM8bxNuY5raJPXxRd3Vlem1z/Fawuh3YMf9QeUp/ciuwKLfRW0yYsEVVoMAiSvcNgW65/T+aJxFFgF3eiZZ4fYzhIVUh/zGjqi8VTBdpsFX7tpc1wd8K8xDnG4Nt4t0Suab0amVVWQo1J10CHxNYt3RvDGmq0g3g/ZM2Zadi99QKDq0BE43hjwbX+qDqUXDUFZNFk0czHEEmASbXEhCGudlbk6FRFFxNgUrMVNeTqmvBHHMYE2Kobw1xCY8LaaQdDrkR/RTyNJCvoKqktaLazZAcbx59zkgXjva6tr41ujjMIWrT97/AA2UeYixsz5hVhq0NXhlOAP4u/1S9+AA3I7/ALoqaHFnuVOlShWV2ltioNcqAK3OI0J8iVzMVVGj3/7iiKFIEy7TvE/yV2UDSB2+5StmOpcUxjdK1Qf6j9ERQ9rsa3Su/wAzKpbSJQeIpgHed1oyM0h/R9u8aNagPcBNOH+2uIf8WS3RYcAplw+oAm5NCSjrRs3e11X9LfVcsqay5b3GSocjw3IJ26id0xpVZYJE6Xtshnstb1VuDYMtzBnRL5Kt2glpkGFVVrfEB/Dr3hXAt0zBA12fEA4Qb237rNgiX0KZtGsSq2Vs7vGADceYUWZyZLx0/NlD3JcYmwJmNSkT2PWtlOKq5nEN03IQ4BBRVUACGiOfVUCU12OtLRM1Y5oapiHbep/ZTDATz+iIwwHptbTssG2gMB2tj2kIukwuNmkWubn0Gqlhm5pmnJcddunVeU6uXQXE+sD7LbNa+gllNrYaacg6kiSZ+iBqYZ1IPNN+Q5/CDuOUbq5/GKmWB5TJKEFJ7znfPQJVyTNSDKOMflmpBPSx8x/NQdjwNWnohocfCAbbqJJNiEbZuKCm45p2P55L33jTcAz2VdHhxfdoN99v5pvQ4CwAGo650ERrojbBxQjZiJdf028kS7CMfcZ53tZbnh/A6UfA3bvNpV3EKbWCBG4iEr3sNHzp+Ca2Tlee9lUP8LT2uti6o1xyga/QBNKWGYxjXFokvaB5i5I5ylDR82xFNzbwRaeS8aHZTYGxJ8IJHmvoHFGMFRzGtkwxvmfE6e2i84xSp06bacNl93b+FkkzA3MpOQeB81dXE+KmCNpE2+qkyhRPwgg8hmN+xC+hP4dSytLmicocf8x0b5C57oTG+zFF4kCLCHDkNXOA5nkmtgaMFiMLEkEuJ15/JVig79J6rYUOGtouAqMgW7EHS+iE4x7PscHVKBkNGYsBB7kR5mOi3IDjRnMrgBoB3UfeO3DTytKreBsD3XMHRMLRN19WgdrLxj2idR5KYpzt9VXToOJAAMnQDUrWaiZrj9PzXIocJO7wDy5LkPcj9h4foeNqu2aPkf3Umuf+lv8A3Ik4irM+9I6ZWgfRd/ba3/U/7Qn4snyQK8u3pz2J/deU2tcb03MPOCR9SrzjMRtUnuFYMfiR/E09xCDixlJFYoMAtLnbbBWjCuy/gKMwlZ7wDUgRpErzG4jL4W9PXZKrGYsOHIMFGYLAh351/aF7Uqhu0kiTOnTuieHtc8y0RlaS4iwPLudkR0gylwdkfn5sr38FYAAI3H2lccS5jfF4Gz8RzDNAEtBgxrOqLoVnWu0tIDvi2JAg5hciVrZuKIUuF08ouLW5T5a+ijS9n6ZF4u7kLXF7DSAfnumJaWkddDrorQ8NdrPbRT9xh4lP9w0YGVoETtN4A+3qVXS4OzKCYJHTWU1a+YtvayHxuPbSZDzPQfIpuXIWqKK/AaVNhe6A0AEkxHK/mkzMO2pOWmADoSBpIuRt/NWsxD8U+KhIY0nK0XA5ucNynVDDg2AEEWsN8p20Nk/QRbSwYZ4W3cdTqRadxb+SSY501Oxj5WW1xOELAIu5xg9ALRJ9Ss+3hTmvLzduYx15oSYY9hmDs1rd3XN+/W0D6JLj8ZmeQ2Y0E9IvG381ouLYFwpmwEgCf0t68yYjsDzQnD+EBuoOoJ3Ii9um6WxlQp4bgSHF7hrFvlH0Wlq0wKlMmzaTMzuryJaB1uAupvZYNEiRcbmwAbOp/Ze4p5DxIB8QkkkyTJgXvyJ5CyXlQGLqOHDSaj71HSY1knYDv8oSzF0s7i91hNhN8rdoGggfMp3jCHEZTo7bnqSepnyACBryRYQCLW2Gm1ygaxfVa+oSZy+IxqI0JMbAAC3YK+k5wEkBpygNA0AaMmZ06C++5RbaYve7jE9BJJ6nQf1UK9I2BA/URrc/A084uSN90UZgPFq7Xf8ALZJDySTzMfEZ21FtIKz1So+g+JOTqJAnmDInrunT3k1HMyOcQLOd8OYjTKL2F9YSvGYV1QuLg9zpsZA3m/P5W8lmzIU43hgc7Ow3d4i2IAn6dkMzh0a+mv1Tl1OqZzjLyHPW6CdMHLc9Py62xBZiKWU8u33KKwWDyj3jh4iPCOQ2Pc7KdLDujO5v+Vrt43jkrcfWIE/xHT7lK76QNdgtXHMaSCJI1XJUWLk3soHuM3OJooYsXe6rvF3Ad3NCtZwh5H/qMP8AqldDkiKgyuQN1FldrzA316LncLe0GSD2MqrCsyBxLZOw+fLRTciigGVcUQQxjdLunSBqhqNYZspmduqq4ZjC5rif4XRUGpDHCM3YOTjD0sxFhI0PO+ylKahG2XhG2UVMP8JjW2/X9vRbb2RwLWUaj6jQQR4bgAmwA6QTOnLldThsI10luIAqUyPAMut7c7cu6J4Vi2ioA9rg5rCyQZEgtgsn4ZuSNJJ0CGL1ON/2GcXWh7xbDUn0pFCoYOUtDgASZuCR32ClwzDUKQ93kFUwHRIOUmBBGWY8QB7eaJ/vsNjwmdLyddydZWT4/VLXsqtME5pjN33Frk6clV+oiuiag3oZYrBul4PhbmOWLtB3aLzbTyQuHLZyuOk3vYj+iZ4Pib69Lxmcx5b7G3msnja3jIbOkE8r79dvJQtSfxLdLYwqcRLSYN9hMDQJS7EOqHM6LE3/AGP591BpzEDQc9zzRlLBPqEhrZgbTla3fbqumMeJPt7LeGVgyLTmBExcA6kDfRPMPj2O8TSI1u6DAjUA20SnBZcO8OfTzNBuNvuuqNpvdZgu7Ruvi26xGyEkMkh2/iIIjNeOYHbeTa6qxWJOVoMSLz6XjkUhxQY1mYNJh0E9Nt76oFvFADO4bERNjOvzU2Moo2zcVnYBMyRrrb+g9EPVfMMBtoevSeX52X4XFsfTAafHtOw5TrrGtlTTxpzEPGhv5lT5M3Aa0cE0GnsW6x+fkK7GPmo6NC6Wm4OUS3TYCCO0IenjARYxOnfb86Iuu73gaQROXK7vs4ciQIPmmUtCMrxzG+PLsQQdLCZ9IHkhA0F0chv5n1lNadPwum5AB+QLT6IRzAHOG8uI/wBQt90bAA1cPcuB1yO8nASOsSFEMkNvsZJ+QN+eyse0ZQIm415RPqfoECKwyh2l9Y0gHQffoptu6GXR6ajQTNhJbfzA9dfRD1yMwIOoJFudifnCsq1ZuJG4kX7nlP3Qj6jjvf7fWFrZiGJDi11pjX8OnYJRWwFpFtfknVPEBrYMk+k7WVeONpvfn4Re8i8lblRqM7iHmw5X5pLinvJM7Wjt9k7ePFrPVJsYZe49THzTxl8iU1ooDFyiXr1W2SNlU4ZDtfRRqYebZvonWObdK6v5CLQqkwZ1MAQCUKzBOe6Gm94iyJeRoSqHu5GO2qFDpg/DD/Z6js4kOBD2gi4MkA+cGOi0vDKEtb1sHToW6fMRbulXA+FtqVJdZou5zpgxEtzbGCrOGy2tVDMxw7x4A4yQ4TBHmD5EKGRabkdON30H0uGhlb3kuN3PDWkEBztTzHy5Jjw9viLnO1Mxykbqrh8OhzxoNI32nt9kbh2TmJuZiegAj0XBJq789FqrQc8cpIGvRQ4nRBoknYSIXoB22SnjnEQ2k9oJuPVBW+gXQPg+Jn3YYzU6duaHw7dRBIJJJmJcTz/Zd7PYaGhzgfEJA6HT5/ZHvxLGeH9VhaQByC9PDBQVshJuT0DYdoLhYagH58j+aLcVaVClSyscJHxSDJNrtEadFi8GwNZMHMTIMwIHIc5VpxbiYG4/NPyy6EzcRiKwqOIIsf4rwAYuOZuRCX43EMYTBt4Yi5PgEm40lFf2l1SGMaM3wjS99gVm8Q/M4ug3+EdOvYKUnY9UXVMYXjQAaAaQqfdltiAbTAh1ukSvW4V7toXj8M6kRNtY7qLlEdJluAxYaQWxmbBB1nZabEt9+wOygVGja0g9vP8ACsk2tTIaQ2KkmY+HXl5haXh2IzMDm7fhHayjmbT0NHasDwrn3J2mRCKweNgQcwtM7Roo4umA7MJh1xyB/JQhrwy4BiQR0mZ7SUymmhaNTgceHAkeelrfVel7c0zaI5WF7fRKsFUAF9ztYflle9rQDE2NiT0m/omjJPom1TK8Q6ZjaJ8gVQMPm6tA+4GilXr2Omm33sldTGSCM1t9iZQbCkEYh7AbXidNbxYIN9QCSYA5b+fJC4viYbZoufmFnMdxV5OWHN6nXuB90Um3SA5JIaY7jop/AAT5/M3+qUHidWs4ue42+EaAdEtcy+s/VTpVIlUeKl+ySy299DSpiMrS46n0lAU6GcBweJ1jbzVOLqyNVRgWalNCFbfYk530PGY2kR4sK0nctc4DyEFeKNHDuyiCV6qEza4x0zZKq4T/AIgwApJiAnkrJQYA8duaGe5EVhrBQbwUhVM1nCMKDQay7Q85qskQ4TYNIuwluh/wql/E6Yf7um3wssLCO52nc9UgbiamXKHkN5KJcWN8AE7k6rlz45T0dWLJGK2OXY7K6xJBkuGwlMcFxZonwm/Ig3WI966dTKu/vBzNYd3H7KP8V1+ynvxZt8VxtsWB84j0WUxWIdWqAaycttIJSytxXMPhI9Uy9lOLUaVcOqtkRDbS0E2zO7CbdU2PFKIJSi+jRMFi0wIho2PhBAjyk/JU/wB3vflMgAtDmQRpJuTNjY+Z7w84jwyBTxDGmGhr3MME5HNkZtg6DJHVA0cGQ01abpYIaQblmeSLaR1V3k5dBjGkR4c2q5gaSSC4i5JuLTr5SisbgW4drTWdZ42uZE2gGRt80XgcP8LQ6CBJ6C0W53Tl1HC0Rnq5ZNsz7k9ifoFx5f8AIRxzUGrbKrHqzF4pjQGGlVaS3o5pJF5gi2yhw/h+czGxnktRxDCUa1IuphpF4c2PyRZD4OhlZblP5C58XrvdTrTXgeWOiNLBBoM8vv8AdRq4dr4btv8AsiqwMWKFZMgo87EoyHEcEKT5N2yD5G0H0+Sfez93ObtA6zFlD2sosDc2XXl2VfstVJM7ZRfaOXdPObceXkeKVUF4nVzNxJF/1EGPK6V1mWOUyDE8x/K0+abcVp+IOFjMHsf6JXhyBmBIMg32tP8ARaEviI0GvfAB/wAI9CV39qkkX6+YVOIeT5NA+ZQ9SrE93eghRjNp2FxJ4+vySHFYvYKzieJsTy+qQuqyTJA+S7U3PYsI72Ha3J9V5We0iCQUudWGmb5f0VbXCbklVUZDyUAWrYm6vwj5BnRD1NbIrD0SG7LtinR5eRq9HlagDoYXNpuaBA/ZSqM6+SiHxzWom3o1GGqMDGg6gQVyHp46nAkCY5LkKNZtOJtPJZ/EFa3jbhlWWqhFsCQtqMKgWFHFqre1LYyBAwrvddVfCg+oAlsYodRAIKU4tvinr5JjU4i27ZEhAHx2vGqzZWEWzn1G8vkvMLE7W0VNaiGjQrsBhn1iRTY55DS4hok5WxJjlcIXY/Fo3/sj7RMY57a9XwGX3Bc51QljGjmRG2wnknmIwJo1TtTqi24a8eIAjlI/IWb4j7MU6VEtpVG1aof4/wBQimMzWgbB2a/kjuBe1bK4fSxdQZiWhhIjk0NEDwlpAMk7lQmt3Evj0tmgoVP/AJMoD2y18aOjfkD+b2XccpVKzmVKLwHMaWwTBEySROhg37JhhsUMuozM8NQbEaZlXXogn4QRG9tuf20XnZor3VlTqSLra4voD4dSOHolsy5xm1wNtdEdhs7RrEiIOtuYXmEYA6WiPDY/EbcnEfnQWUsJNySTvJ1vfX83U+MVbTtvtm/Rc+q3cTG4soPqiNLb9F62JGi7IcwMSNNloNCyMv7VVZAbPUTe3TkmHBA0UoB0i8Rspe1VCnAc3UEAjYkuHy/mr61NrQ0NtuU82kqCmUYphMSZkiJtG+vklWSHu0tYR0gH1lMH1Mzr6fQb+n1Sn3maY1LifWUFLWgqNsILwXdMzQf9IQdd/Ll/5GfoqzVvGpvPSevNRrvABMwBMnsIH3SqLT2PKhDxWqXPI2+6V4gq7E1MziZ1JKEdrK9mEOMUjz3O2RzRqvfeiLFNxXa9kVmBxizhZ3SeaRVsDuFVUI5FlK5TJ1RhAGnX+SQlrmHceivp4nmqWSlD6Gr6drHMPVVNHdeYesZBBTKliWkguAlBE2qKRAXLytVBcT1XI6DR9OxtOWzPMGeiz2KqQdFqOJsipXYf4ajo8zmHoVlsdrotQqBHYkciq34lvNeu0PPn+yV4h2t78glodBD6wJ+ILw1Gxcj5rPOzSvHEkeiRookRxD5qOOxKYcPqEEWJQGGqhrwSJHJP8PiqbtIB5FCS8DqXHZ5XGYta1slzg0bXcQBM6XK2/BeGNweFZXDSzF1W1KDmk6f80kujYhrItYyFnuHuY2rTc4S0OaXdgRK2XtU/3uWq3RrROtjU8QgD9QAHeOan1otGfJ7F9Gjlgg9zvoUJxL2bw9YZpNElpIIgNJ1EtjeTdaHC8Aqlzqb3BgDJp1BJDi42EcrGRqLdEyqcCoGm0aOYAHOB1IEOMdTdS3Hdl5TUnowHsbwytSc41PhJgNM6fq6W2Wk9+Wuyu/hMHfsfkR6oyjiKFOQ0SRaTf1Wd41xXM8uFnGw002815828k+isUkqNNEjwwCQrmUrDsJWc4fxksaA4E9YP2kIv+/YECOhkm22yi4TQPI1Y0T0XmKxEWbc9PoEjPECdXfKR9b+i6hV94RBsJnl/NDaNx8lmLw+YsZqS7M87ANiB8/oo4yrLsrewXuPxoj3dIjWXONgI3c78shatRrR/y5qGbuHhb/uOo7J+DoCZXWBggG38bth0QVRxIyssNJ3PUcle5j6hl7hlG2jQrqOOos0mo6HHwiRYfq0Tq/xgrYbrbBaeCDGOJOVg8TieizeL4jSrE03S1n8LuvNwUON8ddXJtlbsJM+exSJzwu303pnH5T7/AOHPmy8vjHoJxnDX0zpLdnC4Kro0sxRPDse9lh4mnVp08uScN4eyo3NR1/iYdR25rtOS6FZYvCiHMIsVRUagbs9xz/ehodBi0wJXlb2dDhmoPD+bTZ48t1PCi69e6HeGQRuEyYP6F9Siaeogjmp4KoXahOmY33gyVmh4Ns2jh5q/+6mtE0nT0OqdCMTnDrlfVzAmQvUQH1n2lZlxlXk9rH+cZf8A8rKcRIBWy9vGRiKD9n03N/2kEf8AkVkOICNR5rMz7EFUyYMwg8TSaLCyPr07lAYgN2KAQB7EK5giEZKGqiUGhkwU6r16u90q/dErUGz2niniwcVvvZb2sY1radW8MDDmNiB8Py0WEbhHclf/AGVw0iVnickZZYpn1w+1rMsTMEwR6JVjuPOqG7hTabG4v+wXzc0qsQDHYwjMDh3C7uVryuaXppXtl16mNaRo+JcaYBDCD1At8zqk1LjV/EzMZ1JP2VZpc1UaY1Rh6eEQPPJjIcXZPha5nQOJb5A6LxvFZMe8jpB78il7Wg8lRUoct0JYIMaOaQ+Zxhn+E9cpM/P9leeLy34jGwiPQW+azPuCFCpWLddEP4+M3vTH9bipMAAQOd/pAVmI4k5uWWyCJ1O/Lbkr/ZrhIq087hM+nJX4zgpgtMZolrjN4tEfspv2Pooll+zOYZxrVmNe4uaXCxMiOy+jt4G2oAWHKQJF4EW6r5zhKZpV2FxbAJBItroTPX6r6hgKg93bYCL6qeWVSXEpCGtmI9uuCNpBjxAcTDr2NrE9bLCVmQbGT0X0H28re8LWawZPIW/mscaYLgBEC9lf0820kJlxpJyIYKnFzqmdJ5BBBg80NlCia0LpaOOxpicWKjfG0Zv1DfugK9OFFleVKq+yUB2GqZXSvHKgvXjqhRCF4F3jHYq/FvINp52S+gCDIRj6o3TxEkccU87rlSR3XJgH2j2zcH4XC1QdHN+T2QfUBZDHtG/kmuN4eTwtlfM4lpBIm2WYiOhIWYrYhxbBvyRYlgOJMFBYjopPnMvKrUAirEeFBe9Ka4ilKEGGym4WS2NeiptcgK/DVrgQq8SyDOylhjJmE0b5AaTQdmXgC8apLpRzNUTa5FUagIj5IBXtQnG0aLpl9QiEE+u3QlXVWREmELXotJJvlFgBrdcL+juitWe1jaG3O3JTpVDcEbXKFoMJIy6esKNaq4W6+aUcYtrsGoPTqVXjcC9zSSIsYHRGcDwuc5i2eQ6/kJ/UbaANTpbYXUpyfRfFBLbD/ZYxTbHIJxxauHCXQYFjAtZZLBV34chuU5LZenTt2VXGePlwLWtgnUnaeXW64pY5WdaaoRPdmceRJO/NEUsXUYIY9wbtcgDtyQ7DP0+SsrkZRsr0gWDYjHTMmTvJJQeGcJPNeVWiUB7wzIO9l04o3s5fUOlQ3IVbwvaVXMJUnKxxA5EK2m4rxzFew2uFqNZAtUsOGk+K3VeEKACWgjgcPNMZ9W7EXCHbVGu6oo8XfRbGrTq03BRDKNOvekcrv0H7FUiI7I/2kcguQlTCvBILTIXJjaPtHBR73hNVn6WvH+3xBYYiWA9Ft/8AhnUD6WIpf4vRwhYbDA3Zu1xafIkItE70hXiWwhH1eaZcTpBphL3NaRdIOgGs8nRU1XkiCjMXQLYOxSiqSXIMeISXyIiUThaWYxp6qmlY9I37IzDP30MFZSaHcEwk4CBM/MJbiKpa6AmTK7o19UuiCS4bqqyeCLxeS+ncAq2kLqNOo06FQdWAKu3o5qdlmM+ID+nqgqmDM5g65RWILniWxa5mNt7oQMe1pMydb8ugXBK7O+HRHD0XNMEQCbGfujMLhg+oA4wDEjp9uSjUcSwnkJjtY27odjyBrci57pJPRbHDk6NgW02ZQPC0bQQfPylB4nibGmzgfsepG3ZI34l5ABc4ztP5+BUPaLnb9gpVZ18aHLeLNcbujeBed4HIpZiOIyLaW1A2/qg381SQg4jIudiyb2EWUq/EpYGBo2Jd/GT32HQIJ5VQknVMoiyki1pJOhnb6I2rgW07an6KvBUS2oLyYDtOYlW4t4e6xOaQBaZ5/MqsdHJkfKVgdR2W4KIpVQ4dVZicFbxOuNo5c4QhaWkKl2RaDAiKbJCqhRzkWCFiUSeF3upUAboimUUZi7GtIaZQ2HqFtwU9qUQ4EFJ6lANTIA6pe09YAAwY3IuuSEuXLG4n23/hpUy4ms39TAfkUh41h/d4zEN/+wuHZ3i+6ZexlTJjmf4mkKz26oZccT+um0+Yt9l0Vs5r+H+zI4ymSboOowBOsTTlL62HhQa2VT0LcSAUtrYcgzzTWtTQWLu2OSV7Kp0BAkiequbUgj+oXhp6clEH8lDiPyGLYvr0/qoYxwgDnqh6dYqYE3TKFiOdEBStovG0b/ujqRVmUFUWN0TeQowjSNtV1ag46GLknmelkS0hTzhP7afZP3GuhQzDloLZ8PrfqqapgxKYYqtAP4Une5xOtly5Yq9Hd6bI1tok55j91E4ifJQIjWVPIXDYAaqSSOiWRsqfXcoMqHfsR35IptHM0wPh3VFanG2oBH3TKhHJvyVigRqY2+SspssNztAnnK8pNJOwtEmwv1UsMXB3htBudvzVMTGOEbOUvEDQjQwD15qyrh4GfSTLOY69P5IdmI8UjSbzpA3V9Gman/p/wtJIPId9UvI3EgAXWAcTrM3JP2Xj8IAQTrymUSxwJysHjJvNhvYDQBDGmXOiwAsZ0hZMzicSV1PVWwJIbcDfmuY3dMSZCkzVXsauYueigHlSrCSYmoTKY4pxiAlTyGnxHyFz+wTIyKhPJcpHFD9HqVyahrPsXs5/7yh/m+xT3/iCP/6KX+Q/VcuXQ/yRwr8H/ZlK6Ar6LlylIePQDV0S2vqvFymVQO9V0h4vmuXJkMGNaOSk7VcuVERkSC9BXLlYkyDSrh9ly5ZgAMWfGENixcrly4MvbPRw/iigahW19QNpXLlI6B3QYPdmw1P0CT43bzXi5LHsHgFxI+gU2aDsVy5UYhFh+HyROlW36h9ly5YxPE2qmLaaWVNJx95ruFy5MhS+mbHuiaa9XIonIlUUdly5EUUcYcdJKCoCxXLlR9DRIQvVy5KMf//Z"/>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21510" name="AutoShape 6" descr="data:image/jpeg;base64,/9j/4AAQSkZJRgABAQAAAQABAAD/2wCEAAkGBxQTEhQUEhQVFhQVFxcXFhUYGBYYFxcXFxYXFxwXFBoYHCggGBwlHBUUITEhJSkrLi4uFx8zODMsNygtLisBCgoKDg0OGhAQGiwkHyQ0LCwsLC8sLCwsLCwsLCwsLCwsLCwsLCwsLCwsLCwsLCwsLCwsLCwsLCwsLCwsLCwsLP/AABEIAMEBBQMBIgACEQEDEQH/xAAbAAABBQEBAAAAAAAAAAAAAAAFAAIDBAYBB//EAEIQAAIBAgQCBwUFBQcEAwAAAAECEQADBBIhMQVBBhMiUWFxkTKBobHBFCNCctEkUmKy8DM0Q4KSouEVY8LxRJPS/8QAGgEAAwEBAQEAAAAAAAAAAAAAAAECAwQFBv/EAC0RAAICAQQABAUEAwEAAAAAAAABAhESAyExQQQTUWEykaHB8BQiUnGx0fEz/9oADAMBAAIRAxEAPwDzviCxfuSPxGt2vRB2AZbi6gEAq2gIGkgmsZxtYvv5/QVuLdn2SO4fKiCscr6K13offG3Vn/MR81qliOFYmzvK/luAemorQq7jZ2Hkx/WlfuM25k+IB+Yq8SLZn7HEMUh0e6fDNmG2+5qdOkeLH42PmgP/AI0RTChjqB6R8qlOAVSCqRz3b6mljEdyB6dL749oWz5rHyNW7XS8/is2z+ViP1ptzBAmSWkmTt8oqo/DfH1UfrVKERZsKp0rtHey48nB+Yqa30lsHldXzCn5Gs7/ANN/L6EfIUm4aYMZSY/eP1NJ6a9QU/Y0ycfsHa4ferCrNrjNo7XV95I+dY4cNPMGfAg/rXDgmHJvSflS8seaN7axqts6HyZT9anF09015slkn/kH9fCn5WXYwfAkH5UvLY80ejdd4GndcK8+t8Qvja5c/wBZPzNTrxvEjdmPmit9KWDHkjeC6KcLg76xNrpJeG6ofNGHyIqwnSn962vuYj5zU4sdo1+ekTWZtdJUO9t/cyt9BUw6QWf+4PNR9GpUx7B1qaTQgcbsn/EjzVx9KlXids7XU97AfzRSGW71dbDKw1UHzAPzqhfxqgSzpHfnWPnVV+kdkb3Z/KCfiBHxo5HwXr/BbDb2bf8ApA+VDrvRbCH/AAwPImq13pTb/Cjt5wv61Su9J7h9i2g/1MfmB8KPLsM64L17onZOzP78pHyobf6DACRdjzWB6zUD8QxL7sw8gE+UVE2GdvbIP5mzfrQo1wJu+SriuAZP/kWTHIMSfQA1QOFIO4+P6UYGCE6/AfrVpMCum/vNXTFaAlq/eX2bjjwFwx86de4/i0j71uzqJ1PqdTR44dQdEX4n50N4xHWWxAEDu723pOPqgT9Av0Vxt67bY37hBBAAOU7DcSsjQjTX6BUuiSq63SwkdYY9B+g9KVcUoNM6lJNGO46v7Rd8/oK3FnZfIfKsXxiPtF7Xn9BWpXEMIEDQAfCuyM6OZwsvhqRNUhij3D41IMT4VfnInymW7Da1da4DQgXh41MuKHjSzTDBlljUZFR/aR30utHeK0U4kuDFkFdC1zN4iuRVZInFiKV1UrgFdmnaIpjpPefU0woOYB8wD8xSLU3rKewbkbYUdwju/wDVNGFA2EHwJ+tWATXfSgRAUkag+vd7q67KVK5DtvoafJphFLFMaYN/6e3Jl94/9004a53J65eXuiiyimsoimCYDdLn7no0/U0zI/NHA8BP0rQBRT4FQ0WjHYq2Sec6aHSPrRi3w62NNSR3n9Kg4kJvR+WtQbcz50uxgQIBsij3T864bhHePT6UWfCjupjYIGnSC2CnuH+vKoxeIooeGjvNRtw3xo2DcoWnE61NbvyR3VbXhx7x6Ul4Ye8UAV0xMGaHccebinwH1NF34Y4/d+P6Vn+NIVdg24Uc/CaUuAiWeF4zqsOhP4mf4BP1pUJ49hr32XCG0JlrxO3/AGo3PnSrFxt2aZUUOPyMVeg/i+gra4ZsyITuUQ/7RWN6RGMTd0/Fv7hWw4YJtW/yL8qzfBaJctdAqXLXQlKyiKK7FSZaWWqERBa7FSZaWWmBHFKKky0stMRHJpyue812K7FMBpuN31zrjXWFcAoEO64+FJr3hTSK5lqrYqQ8XfA0jcHjTSKaRRkxYomF0d9Na4O+ostIinmxYIlF0d9SjEDuFUWWuEUZseCKWJM4gfmQfy1q7REGZnl3VjlH7Qv51+YrTWDpQ5EqJbJppNREmmFj308x4k80jVdSaa1w0ZixLYNOQ1S6411MSe6nkgxZeJrE9Imm9e9PRQK1n2jwrF8auS94/wAR/mAobTDGjR37a/ZsICPwFuf4iO78tKm8SxSomGU8rCn1d/0rtSteMdrXyK8tvejE9JAftN7uzR4bCtxgV7C/lHd9KxXSWftF+P3zy8BW34bczW0OuqjfviD8ZrB8GiLAWu5aeq04rWdlEMUstSxXCKqxEcVyKkiuRVJiGRXIqTLTSKYhsV2KUV2nYEZFdW3NOirFu3TQmVXSKbFWbi61y7bgCmIr00ipIpZaBkcVyKlimkUCIitRsKnIpjCgYIwwnEj8/wAp/StLaXSs5gBOJH5n+TVpUOgqmQjpFcYU6uvSKI0WmstSA0wmgBmWmAVLyriigCSxamR4fGJHyrD8S1a4RsXOn+cmK3lloDeMH3g/pNYFhJH8VwfEmmhMO9JU+8tj92zaHqub/wAqVTdJB+0P4LbHpaQVyuOUU2zojJpGS6RN+04jxuH6VtOFn7tIEdlfiAfrWV43pfxA01dte6tRwrRLY/7an1FXdktVQUQVKRpTUpxrOyiMimsKeRTTVCGUgKRp6CrRLOqKjdakZqZNVZJy5biozU91pioilFgPsW51qyFimYcaUrrVSaFuMza0sUNPGoc1dAmjIVDAK5FPikRSsYwim1KVphFMCM0w080w0ADeFR9oH+c/7W/WtOEGXxrLcF/tvc36VqrYBGu8aVUnuJCe3TTbqXJIGlcIpWBXC0+1YzGpTHICngEARoaoCo9im5Y3qdTTlYQRFArK/Wdgg8gT8P8AisXhB27Qje4vwI/WtnixFq4e5W+Cmsjwy3mv4cd90fDWi6DkK9IHnE3vByP9PZ+lKqnFbs37x77tw/7zSrKi7AnFcSpxV5SGILtLKQY0kGOYnxrW4S0wt2mPMKPht8vWsVxqwFxV4KAFDRHlGlbyxcUYa2AQSQsoZzKcoIby5VC24NZF201Smq2GNWTFZPkYw001IaYaaYhhWkBXTXQs1SJIzSJrtKKYDRXKcRXQKdiHB4p74i2qy7AeZj076H4nGKpyz2tu/Xy5xUmC4eM+Y2S9xu0GutAUeCyB8h4mplJJWyb9CN+J2SYVmZucDQepH0ommIwwW63WL2AMoMgNpuCG7RnTTSn2LtxGAaydjlRHQ7D23ydokdyiguL6ThrgVbZcrIeVAY68pnJG29QpOfw/5G9uS5ewl7ILiNaKEZtc6wD4b1buYbIiG5Idv4TkP5W7/OhGHt27t42xccydB1hyHz5j40cPHXsOuHupkVdBmGZWHI67jxrRydpL+69iV6sV3h7BA5HZbYiCPfG3vqk6V6IuQopuAupWQJL5VI1Kj8QHqKFcU6OKwnDgzoQPwsDPsHvEbU4zvkdGIYVE4q5etwSO7Q1UvDQ+RrSwBfAR94fyH+Za0gOgrPdH07bn+AfEj9K0hXbypvkSGFvGuox9aQSuhaAJ8Kk8tKkxBA2p+ESBUOK1aqEI2arXEjerHWUxbU6mnYqB/EW+6ud2U/Ks3wHFj7VYkSM88hqAY+fpNafj9uMPc0icv860J6LYEMpYiGF8gGOWVdvLNWWq01uXDYx/FOJMtwyp1JM66yZ0PPelRDC8GxJEYUrdQc8ygjzDkR7p2Ndp+YhY+xX6QH9pxHhcPzrb8A4WbuQ+wvV2wSdToo0A0msJ0iB+04jxuH4GvVOjdwdRb2zZAYHiNCfPf31L2K5JOIcGFlQyvnAYoezEETqNdtD/AM1RmiHEuItBtAmJ7fdI5AeB+VDRWLNEPJptdrivFCQMbHfSArrGuVQhpFdYUqbeeBOp7gNz4CgQ4Vb4fhOsuKgmTvAPZHeTGlQYK2zQGIUsfZUEvHIExPnFaq3gCALaSFgSRAKg82zAEkkADTvrGepQluRY3geCsrmW3J9kMNWMd0nWrn/T1CylvVh2szxyOjbE6xVO9xBlt5bS3MyAZl0Vlk6zn9qPAz4U6xfFwi3fa0qQdnYl52ZXMfOeWlcOWpJ3J/X/AGa4pLYHcSe5asuXzommTqwjBfDtk+vZ99BcXhbd98zwA6RPWEiZEcuz5kx5ir3G7Qwdsm0HuqzbswZVg75AO1+ancE4Sbri+qEXJB+8jq4PJhAJRgd9TqJmuvSjtkvmZS5oCcL6ONYcXwMyIw0Y5Y10JyTmXxBidDFegWrKX7StKu2pKiFM6n7vMdGA79Dz7wP6oIpTKLadZFxVPaw7sYkyIe04jRgRy7qB4i1bsYkm25tjNlPZUm28arLCdjKtOo8jVtuT/cNJLg1HDMfet3jZvA3LZ1tXVGq8pI3U7g+8Gi91UtMxYkJIcieyp5Oo5a78t6D8Ti5GViDlUhxGZXJyhvJoCkbarTcBim6m8926jMMgB1BGQmQwOxOY6UPV2aXKGofUpdIMIt4NfsgmGIfuMfiFZDF+y35T8qNNxm6MX1VxjlL5QP4bhAB+XpFU+kWEFprigyMuh20K/Sa205cWTJAro5bk3PJPr+laANofDagXAFjrP8g/mouTp5Vs+SEJbnhUoYaVX3OlcVqBhRNqqPcE1zrDUZWd6UpdAkT2wPdVllH0qCwNZ9KlutBA5bUADekyjqCO9l+c/SouinZw+cifvbsDvH3c/IUulDxbEbZwPOFap+AEfYrciJFxvXN/+R6VGpvj/f2Y0VD0awd/t27ww5/FbbYH+GTtvsY8qVQ9X76VaYe4GO6Rr+2XB/Efma9U4I6JZXOgg21hgYacoAJGzRp46b15Z0h/vj/mPzNegpcEINdLdsamdcizHhM1M+EEUWOKXxcuF1BAOUCYk5VCyY5mJ99VgKkY02smaDSK4TUjKaaKAGV2OddAqXq3GgAJkHQqdO7U7mlaXJLI7Vtm0VST/XOjdjhVxdlTrmBVc4aFG5JH6eHnWfv4t7RbMx7Z7OY+zHPSYHkP1p1vjLdmWZ84IUqWVDuI0M8jBJkGs5OUtoAvcN3eK28MiW3V7l0iZS3kBBMaBdIGusnWi1u8UZggtlGHORI21bUHfmOfjWT43xMOgtXWEAHI+btk7ZDP4uYaYaIINBOjPSRrDZWu5k17LCPCQTt5c9qjS0Gt7LtGy6SYUnIuIKBGGjmSbbHZXb8VsnYnad5gkddx6lXAtlbisvWZSBDTkF1SdDyzD8SmeU0J4nx664ChestOsoAJIB1KMeQO493OhOIxDPADBVQC2X0h1UmCQOZT6VrHSVCboNYrpSsPbuZiSBBaOyRplGUCBvPnWl6L37lpSlxrjgrnSEzdkj2HYayJ98GvLcdhUL5mvEMNTIza6ctNwQR4GvQMH0iCJavWQzomW04jtMAoEiNyCpMfxVGt+1RUVs+fsGmruy7x3C3EuG9duDLbMOFMPdsZhKXARBgFte5TzqpjbJbD3LZZbuRz2micq2y9kqR7RIBXyYd1WuNEYvI4ZrJZmAFwFQygahwdR7LQfPvoNhns3Fgx2bIUwSpLWrqtBExORQduZrKE84W+V7b7FuNME8M48VJshSrOVts2ZmhcwPZzHTXX3CtJeNn7agulkLEOSMvV3GRoZXB37SH1rJ43hl9btwKmdcxFtgJIg6QRsYggVZ41giti2bgbMGENrmAuKrag7jMLg8xXU4xyjJd/n2M03TRpeMcfQfeoitN1lViAY1MEHzBNCMbba5h3vkzKgETrnUhTA7ipDT51e4fhLd6ytkISttVzEQpa5OYt6ZvSiF/go+zBLauot3AfvNC+ec45CAuXXbSsYTjD23+jKlFsz3ClgORp2h8j9aOcPsSCWHPblUJ4Q9ksrDQu2VtIYKYkVPatlSQZEa7712ZJmNEmJtAqY3Gx7qGxFE7tyRFUriT60WOjqmR56R300D/g91INl8vlXSAdzr8KgouYaCKXVmZ5ePhTMFpVq6ZFaqmiHyZjpT/ZoP4mPwq3wRT9kTXazdPwu1T6ZjsKf3Q2nnFEOFWsuHbwwy9+5Qzv4saifA1yBVcjnSrsUq5cmb0jMdIP74/5m/mavScXaPVYViD2sPZGaPaYLHLQmAtec8ej7Y/5n/mavZeE4pXw2GRWzsiW8yjITGQbhwRp6106nRjEAjAXInIQPGBvtuaiayVaGEEbitZhcWh7DrBk9lo0EyAIMaCPpU/FcCHtk2lTrIESqmdhvvMc/Cs/cqzHYwC2md+ysaaSTMwAPHxrM4rpCoGmmsEbuBE5gNvWtzcsgwLtqWudpirMRCnUlXBHppQ3i2Gw2Q27dtGUnOpIQZWnWJQmDoDttpVRavgGZ/CdIEWVLMc47IIEj3jlE+NDsZxhlcZGUAhSxABB5x5jUePdvRBuC22MwimdgX9nmRpqfChmN4YgzAH2SQAYYQNjWj009xZhFuMs1gZ1UQQknYqNzp3Zl94PfQq9jWFv21AX2FjXU6lo8gfOquc9oW5J0mWG/wDCD4VTxJ5wRtqQD7jtNZx0UndDc7DDYpcn9oHYwxfLopzaATsBAnvqriDDaqtwGQNBJ1JkD6VTs4gSSQSRttE8vKJ2qzau2mDZmC66zuCPKr7FYzFC5dKgSkwBMqMu2o5aj4UQfAJaEM2Zhb0g6F8x5c9svrTcJicMFuG8+b9wKC7NGomSABPOfdSfG2iqyANSVIIkaREnRR67c6TbfQqVnOMHrfaQAwCba+2rC0in3Qq6USwbp9hyWSw3OZiAWu5rRMR+EAKPfQ8NmKMxKGIzLvAJPaJG5mpLnDLtxHhmYLJ0DZQu8aaiSN45Vm4pxSvstWndGxwGXIq4sh8xDGGnIuRspzDYyD6+NA7WJcoqvaXsK+QSJHWaZj7zpUfAL7WlNsW2ullhjlBABiCAxAJEaa/Ku3uGAu3V3SkBCmc7mdVbSBGpHfpXLFKLkr5NpXKnQSwPSJ7ZDZCmYgFYGWEUJ5T2eVFOJdJ0e3me2CpATUe0QwMkdwGaD3k1T4Twixr9ovEMrFfumJzDeSR3z3T40ZxPCcM1xHVz1SgLlU5SpHPXWd/OiWrDaN8CUPYm4a1nIVsNqTmOobKChQCd43InXem8FxFy6ts3biMJIVBOYkypkEagCTPhV/A4CxbDi3ezswEAhVAggn2QASYGvgKn4fgrGHVR1jhVObJIK7yJ0kCdYmsHOM5Sbkt6+/2Gv2qki1g1DL1TKmTUZc+YqO/XUElhpOlD8TwxASpU9YqSGB0YAcgdtBRK1xeyM2VkK6knT0J50PxnESxAWN4G34og+EHlXTpStqt/UxkmB72EyauYGjGNeyefgaacNbP+J2QWggHXukHarlsXeta2ty2yEns3DuBBIAUcywgjuNd4nYAuFSMpYTngsNdBAnv98kV1bklHieAVACrFlYGJUrt5770Pt2RFHMDgeutIJLZXYTOQtymGmCMsQBrNCL2GZWKkQQfl41SYmQ3NNia6uO1gmnXxp9KEaFmLAjXYfT0rWNESsr9LLpYQdOyfnvRxbgFvEqDIVFUHnEWxr72NZXjtzOwGpnIonvLxUvSO664bFTCsc3snUftOFAgjWIOlRKNv5/YadFkUq8/s8cxKiBcJH8QDH1ImlWXkSL86IX6RH9sufmf+Zq9S4JiFt9m0oJKW8u7MCVgxOoGleWdIv72/5n/mavUOFIba2LqwbjYayVJ0BzLsSTGnarZq0Qmaew6K0wCcpJJG5G/l5VXxxysuuk9ogkkSYAI2AmdZ5eNCsfxC29tCDlPb60j2tGEAHbtRHORHfWX4hgrr3OtzMJYNGSdiDEyKjy75HlQYxWPuXXyN1YRWYFhmzZRExmAMbcxQnF2WFwqpAQxkWNczc9jAmda7j3CG5bXMLl06tAByADMTI01gelS4nAXVy3gpYC2AoBEliDrBHIfM1skkTbZRdLf2gIZCiZOY6kAmdDIHL3VTshHOU9pbcTr36AGRzPypthGW7aJaQzefaMiGOw3FXhgiBkmC9w3HI3K5uyg7h4/CmIEraU3TbXsnMQYABKAzBj01M0Pxt0FmKAhJyzJ5bgeJGvvFb/E9G1BuNbJF1xABPKBmMjUefgKyacOvW0nJ2CYIYjcZp5eHfRYA3DYFbiXWbQDKA2sggyfM7ATUdnh6XludlkKQesZydDPtDb8J0rVphrH2VeslHa4xMDODAMAhZ3IGviKlwrWRZYCwVzHKTmIJHeQ2h57CPCpz34Hj7mP4dYtXA9pbbgRmW6SQZBgmBoJB2qzwzoxdv2Cbag3Aw/FEgxtJidTWm4VdVet6vD2y+UIAe2dSZPcs6fXlFzhr3Fa8qqtl1XrFBBUCB6MCOcUZP0CkYnh3Db4t3HcEbLbzNkGYiZ1I8PQ1q+EdXbw7peRjmYWnZHILMI21ywZPLaiV68b+VFNtkQlyNCOsMgnUSuhIEaanuFQ469iHt2lUPnVnMhFDKdlAYCAokiddPGpdt7pDTrsF2eAk4gw7JZCBkKlpeQPaOYFYJI56g7xV/EdHAq22W5iOrOQ9YWLMSzBSs+yJnTz201t3vtBw+IZr4GcAdoez3kZQMpy7x40M4czIqIXZ0uDRZIWYJBgwACYIPhzqXC+a+RWQftYPAIvV3He4QdXNx7bCToDkgEgRuKj4jwOzZK/fXWQguuYklhKwMx23A0j9Alvhzobgu9nOTJOoCsdwTuYnbnzoljeInMyK1wqFC9k8gDyjlm22pPSXoCm+Sc8At5rhS7eBgZe0ZXNyYkny7jv4AphbFvrepI6xWHtXBnywJOjaGO4aydeVA3xzW2F8OASiQPZDtEDYaR3cqm4bxJ2uXFdUDhWKmCILAc4K7ldNQQO6plp9jUr2COH4Zh5/Z7alGJGYMc2syTl3A7+Qq4mJtEqGCjK5GZRMgKTJynvG4oSuNcr2nISJYRlIIM6FYn3x76bhcUmS46mMqxoAN9JA7yNO+luAQs4hA7qEIgi5LBioBJ1EzBOu2kVJ9uztAGUalWVycsaSdpB7vA+6hheIK9pwrQREAzKiFEAQdIDEd9VsRilK5budrZjN2CFmQBoyydBEQfaO3JpP0DYKLfuXLql+ywTSDK3O5wA37pfvp+JxCmWW12WIbtMIcSASdY0LHTeKCHGWxhypDsC6gGf3SDIzHTY6RzqW5xpMmfqlInXMwmTE7zAmKrFitE2PuAXpJItIhMWtH8JIEHnzMwNgRXLVqxeuJlRwHlp1G2hzjbkdo5+Ej044DZfq7SHt7AkiNBIyqI/4p1zpCyLceEUhNFCme0BJgnm0xpyq1FoltMDY7Bg4wIdQuRhqdO0Ms6zpPwohjuCJiMPcAzDPBz8465H2P5FoI2LDtfvM0K3VrroQAoU6CcuhmtJgcVFpBnUwF01G4HIwfUV0aGnnPg5PF6vl6fJkz0EQfju+qfVaVa04nuYfD5Uq9H9PH+J436yf8n9DzvpD/en82+bVr+HG9dtWyuoW2oAYxsoEKPdWN46337nz+ZrWdH+O27aoHeNFAA56AbCvHT2PpOwecac0MWVgdVkiG8vStDwjpADFu/7PJuY84of0z4fbvG3eQ5ZOV2jQ6SCe4yDrtrVG3wVldVNzJOpLdox3rl0PLTxo2kh7o1PHLKZQ6NmeJ9qSyDUx3wNRH1rnCuKoBBJJA7PPTw7qo4Dowhck3luiNElrZ+Da++Ko2OCEuzYMpkiQrEhvFRoSYM61Oy2YBu7h8NdbN1rIc0lVZQJOhmQeZnSNao37Iw98KLnWK4NxCd4Bgqe+JB9/hQq/hiAYdbjj8CyPSdzVa5hb7FJVs8jJtAHa5sQdRmkVUduxM9A4biQSSZkjmSZERHwNUMZirLNAuENJ0GpEGCQPOKz+H4rkAVrh0A0y5QpkaEmSREydNPhY41iMKVN//H7laQxO8xtpzmp7GS4vBWw2UPnWQzbiNZykbd06chWksYi0bYDQVI2MEGRzBrz7H8RTqlNlit4aMDmIdZIzGNjoarYPidxGDOCyxoBKqT39oaira2J7NWcTbXE3VRtAQwWTzGsDwP0omL6XrchpeD2tewvMH0+FYZntK7MbWXrCCpLT1QYawRqw1kbb0y1xM2Lp6u5KtoCdDB0k6GfQ0ZIKZc4Zh0N9z1zqoMKVgGYncjbWiPEuIGwyBHu3QQSdzA27eXT3+6szjuIjQCcgcsFBOgk9nMIMan4dwqvZ4k8ECYPtBTEgnYkamfGe6nyHAf4pxK5ftkI+SJzWxAnSZM6nY8tNKjscauC3kAViAMpOoEmTHPUcqBY3Fs2UAtOWDMa+KxqRoPSnYJV6q6WW6LkL1Z1ykZlBDSP3Z1kRHOYoSE2GsVijdCl2YFYLdsmYG6zpMwdKrYO6QnbLkEmHnUkke0OemXbXxoJ1h5ugjkbiDXymnjGqgH3qTzHbI7p7KkTWi05PaiXNI0+H4tqqXYdV1APaGo2WdqIHHAKra9k9iCY7jB0J15ydvOMOeKoCO0xjmqT/ADMPlUVzjawQqMZ/EzAR5KB9aHoT6QlqxNXieOZtlY7kyxge6uPir/7iKpjVpC/5qxljjN1TK5QYImJOuk9on4U7E8avXIliIEEqSs6ky0c/0rVeFk2Zy1l0au5xG7+G4CZibak/GNqrfaXY/e3L2newUf74FZBrrH2mY+ZJ+dMgVsvCr1MvOkam5xC1lgnNEwGu5t+fZJ+FR3eOIZAcKsAZV6yJHM6an31mqktYZm9lSateGixPWfbNBZ4naYSLjW7moMggEcoKt50+5xgBctgM5LKblwzl5AAkjmY376A/ZY38iJGh8aWG3nby0+FWvDRT3Ies6uwrxPiyi0LaqVvEkXNSU11DCeZBGvy50RxW6SJckjvOnf5e+qPE2m60+XoAPpT8KdR46e6jS046baiKbzinL0Da4q66jNmcD2S10Tr4cthyE0qqoNNUzH/NoNP3frSroxRzfn5uc6TJ+0vU9niBNmLrsyo3YthlULqJYiMxkZuYA8ZpcWWwXNoF0cPlDDtoVMntD2gZI2naaF4WwzyAD6T8q+fT23Pda3NCeKhrZVCUBHaGrBo1y7mPPwqxiuLobaEMS4AXLrAAB12BB1Gx1oCbT/uMBtqIHxgU1p5sg87lv6MTVqF8EuVcmkHEUAcZ7jGIRpiDlG+gnWah4ZxNrOqmTOh1EdwMfSgGcA63bY/+w/JI+NObFWx/iMfy2x82cfKrWjJ9EvVig1iuKlmZsqZmJJKgjU92um5OlMv8avEf2lwkbGdfXehicTsr/hu/gzhR6Is/Gq9ziYJlbSDwLXWj1eD6Va8NLtEvXRbuX2Yy5MneT4eNOtjNoozeCyx+FDxxW4PZyKe9bdsfELPxqG5xG6whrjkdxZiPQmtF4Z9sh669A/iA6jtArt7UINv44+FU8DxNbd1WfI6g6q0OD3mBI2mgdciq/Sr1F57NNc4lh4O5J7l0H+ph8apNxGyJi25PLtBRy8GoPXQKuHhYL3IetJhK5xYfhsprzYux+DAfCoTxS5+HKv5UUesjWqwt6gHSaktWJPMrO+0+WlbR0Yx4RnLUtbjrvEbze1duHwzGPSYqtVi/ZjYH3/8AqoKvBR2FlZwLTsv9TSVZ2qeysHbUd/6GmokuQ2zYLGNh3nb4VP8AZ1A1hvKR3+X9CpxeO9JHGogQfCtlCKMXORCiLzXfw+X9d9cbDDxqRh/Wgpqa+fkNaKDJ8kbWB30upAOsn31IW79q6O6lSDJnVtCNBFNLHnEjnsadZfKT3d1WDdkf1pVJKiG2mQliRJj4/Ko7OHGYU4nz1p4MBj3KT8KT9x71SBOKabjHkWb5mr3DxodveBPumhijWjGEtAAHTUajesdJW2dGs0o0Ws7R2czd8T8fjXK6wJiF28l+EUq6LZybfn/Qa394/wAw+lNxfs+6u0q+fl8b/Oz2o/8AmvzpA+39BU1KlXox+FHJLkVyuVylT7EPFP8A0pUqsQ0025vXaVNgcrtKlQM7U2F391KlVR5IlwyfFfh/zfyrUY2HupUq1lyQuB13n5VUNdpVEhxLeG9mmXdx5D5V2lVdE9slt0n3FKlV9GfZ1qjXelSqWNcD6bypUqGCEn6VZO1KlREJ8kL/AE+tOuew/wCSlSo6YdoD29zR3huw/rvpUqz8PyaeK+EtcQ9s0qVKuiXJxR4R/9k="/>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13314" name="AutoShape 2" descr="data:image/jpeg;base64,/9j/4AAQSkZJRgABAQAAAQABAAD/2wCEAAkGBwgHBgkIBwgKCgkLDRYPDQwMDRsUFRAWIB0iIiAdHx8kKDQsJCYxJx8fLT0tMTU3Ojo6Iys/RD84QzQ5OjcBCgoKDQwNGg8PGjclHyU3Nzc3Nzc3Nzc3Nzc3Nzc3Nzc3Nzc3Nzc3Nzc3Nzc3Nzc3Nzc3Nzc3Nzc3Nzc3Nzc3N//AABEIAFoAhAMBIgACEQEDEQH/xAAcAAACAgMBAQAAAAAAAAAAAAAFBgMEAAIHAQj/xAA+EAACAQIEBAMFBQUHBQAAAAABAgMEEQAFEiEGEzFBIlFhFHGBkaEHIzKxwUJSYuHwFSQzQ3KCkhYXwtHx/8QAGgEAAgMBAQAAAAAAAAAAAAAAAQIAAwQFBv/EACIRAAICAgICAwEBAAAAAAAAAAABAhESIQMxQVEEEyJhFP/aAAwDAQACEQMRAD8AfCuNCuLJXbGhXHaTOeVyuNCuLBXFaseeKLVTU3Pb9wSBSfdfDZENGKqbMd7Xt3tgDnnEdPlXOjddUyx60UHqL2v7rkfPEeZZxRZhE9BM8tBWAa0WcctwezI17X9+x3Bxz/iSrqqmqpoquMCaJDzHG2oqRe69h/7HljNz/KwX5LYcd9nToc4oZpAqTC7zNFHuPGR1t8bj4HBAjHJuCKox5gtW4MnKR1ghGxdj1YnsAOp9R646BlOaCtzAx+3LO9rmCli1RRf6pLbn4j3Yt4PkZxtgnCnoLlcUM7Qtk9aAxQ8h/EO2xwU04rZlHqy6qXSWvC40gXv4T2xom7gxE9nB5pdEYabS76m0sDcAWG+NcphSRJqmZwsYAJLC4G/TG5jhmiUTi0rDVs3Ujv7tj88YU1UzxPGxhR1Y6SBqNu2PNL0b0Vq1xVyPpCKXbw6R0AHTzxRSMxu4LgqF8Vu4OLjAIitCrK8NgZQf2ulsVdXLgkD2bmNYNqO2LEQKZjNFDlNFDSrGG03lkCeIk3uL9xvfffe3bG/DuTw5gk4qGkWXQWjQJ4SPPUTt7rE4CU8gDqJTaMdbD+vIYN5bWxSUsyNAzmKxiKuQN+vhtvt67YZSp3IDMfL8zjskCl0A2KurfUnGYilzrxDRBHYDceR+eMxXchrPpsrjUriwVxqVx11I55W04H5yqexvzKpaYWIDOwC39e/yIwWK4HZzCJKN9UkcKgXaZ01FB5gdz0t+uC5aIuzmHE8BpYRHDn8uZOv4YJkaRibbnUPwjp0thF5ssloBJEW3s1zpjJ23PTv27ge7DhmOXV1WJaP7xGMKmUufE4ZjYHtbYk9yV73wmyUsqh6GIqI1lP3ndv2fle9scqbylbN0Y0iGCqFPrE0UupbAx3sHI38XmPT1w2cK5zLVV8dIaBZYC3+HPUMVRbX6KPdvY9fjhUq6p5a6eVlKpUyl72JKBtytu9r7e7B/hmmjfNKNa+lWohldVp6iDqGFrDysRfwn0xZwtqWgTSo7TSRRJToIABHa6gOWAv5HyxLpt8MThdumPCuOupaMJwniDLnyrOZY6mRWeJiSw2VgTf8AJumBiP4kiDBi/iLEgAX/ACw2faTTTQ8QzuQpWaONwAb7Aae/Q3/LCS05WY7MkqnUHXa2/S2OFONTaN8XaTLeYJFRxzwADVMQy6yCVsQL37dGHxwFqJiyBbJuASQBiatlkepDuoBZBZRvbvbEOn2qZI0UKx2wUhnsgVS1/QXwXy+ER8mMS2lldb6WA0Amwu1jbrgjkGQx1EFW1RrvHT8/UBYGMOFkt5kBgwPpiQ5HU5RLT1CIsqyqY5FkW6Fg7o6HzA0E+e3piz620n4FtHkmSwpb2+OrEpv4YljstiQQQxFtwdhtax74zDjmOaUUFW6T0Rnf99ZCem3Xv06/njMXfVxexMmdlK4jkZY1LMbKOpxFmmY0+W0vtNQW5VwLourr+mKkWcc4f3flkMbq1rsB+Xxw0+RRRTGGQU9nOxlZYkP7Tm2AUmYCaAymB+SkoVpY2DKN7XuQP6OCEcFdNeURsrH/ADJDY/M4pcRyNR5JGZ6sMDJZ4yw8TG5/S+KHzz8Fy4ooWoIErc1zGofQF1IukdSTZtJ/0ppXba5/hGEH7QcsgoaSlrqZiJKqRikYJsscf4T/ALr6vjh05cZW6RSAMLgq1+vuOFXj+mD5XS35nhnVfHsALH+vhirO+y3EhfhaGpohUo/+FE5Zibb3iZfd4Zj/AMcOfCnDs+TZnX5VV0ztTGNJBOpOkPe/XzuLg9tx2xEYYWjmh1KYpj4k02v4FS3yRflg7TZ1Uxd1366WIw8OZRd0LKDeg6V9MeacV6bNqSWWMVTcpTfUdt9j+tsXkr8sa/Ihqqg/w2t9Ma18yNdFH0S9nP8A7Tsmq6qjizOgVpHpFOuNTZtN7lh7t/Xyxyaqb2+KlmgF5yTHI+k2Jt3Pux9NyVUjIVpckJYi6mUHr52IGOA8X5caeR6YR8oQOVDa7DWOtt7YxcvJGU7S7L4RcY0JoqJDMOaxAU328/mMbvBNSTSoyss0dr2vcdN7j4fPEEStzBoFycNMuVLRZdmQNdHLI9OBIbX3DA6Ab/w9LdvTECOGUy0NJwZSwQQTzVFRRSKzFgpHNUB7WBuAVW3+nEkWdVUFJJTnLrxtVmpUzKxszHURfp+It26YzhaqX/pLLnVwSkRRgBvcMRjJK7n1UkEKy6lAIuLXPkL23wXzS9kUEDM0q8xq6szS0ouQLaYlsBjML+YNPJWSNNPLGSRYaGG1vTGYrzfsmP8AAzDm2aGopaX2yqkRTpI1kgqxGoD0NhjrnCnKhyWX2Y8rlVxp7xRgE3Itubm3iU45RlnIiqYuc0iyQoLmOJnuuoGwIHpjoHD3MpMuSrlaQwPWJKUVmPh1Dext4vD33wIzT7JiPkaQrnDxCM3EXN1s5PU6bW6YQ1ooYZc3VIxyxQqdLG4vrG+/uwy5XxDQZjnNTLSmVgKawJjI6HfC5l2aw1UtfM9P4ZY44Smq5Auxv074aUkmh+OEpJteBBpZZTmCoJHC9t/TFCteaoyDMpZpWcpKmnUb9z0wWSlX+0JwlRGlVBO0YpmsWYDYtsdu1vPApLjK8wo7BmWqCOx2AO4Pu74pUWlbLGymc4zKOlSVamS5YjWW+lv5YI5hnOYUMtFHDUuebSiZi4BOrf09MK9TVMlMIWX8LE3AO+2DOZzQVtDQZhAx8KGlZDbay/8A36YsSEZPkXFucVEdTX86NZKHQ6fdKbljbfDXwZx3nvEGZS0FZWMqSUsrXiARgVUkadrA45xwyrf2Pm57PyUB9dX88GeC5YcqeuzKbU608fK0hb317X+BAwzWwLoK0XEec1lVDHLVzSKTYnmHYXHrirxms070krFmeSBY1DAgsTb6W3+OLfD1HIYjUJEzBPHbT2AufoMWOK6inlkgo4g5qKSExbxk3J06d+/8/filO9+h5RYj5jl8FLWUtOVfmFYxcC5c7argnpvYdPjucNvFGVpRZZmEMEUiRrCHCql1W4B6gkdz0+nTA+LhqXOc9y+mSUrNIirHKshN3XmswBPlosCNu+D/ABAmrI8yromZ45YTTBXILqY9SkkjYg9sPLdCwvYC4Rid8ooysUjIGfUVUECzG3U4aMzoCubSFvGJCrArIvhv2N+p26YC/Z+OdkkcLC5PPsCOoFj+uCFLXLX5nM2hlKVighh5xk/10writhTegZxDldNVZtM0nM1KFXwSaR0Hb44zBKoV66eScAAaivQnpt+mPMQamCst4O4sidWXLC1yTqFfBp7+T+75YdskyDioZOIczogZLkCI1CBSLCxJU3636HAWGqjKroQPbYDU2ofXF2GR2K2pt/Jg4JHzxq/z7szZh/KeHM2y6oNRBlNPHIws337kkfGXF2m4bqIIaowUUUc04UE+0NbY+e/rhXNSIwymJB8G/O+KzTsFa4Ug+W/64n02MuRpUTn7OczNY9Soole9t5nYlQLDcjc7A79xgfUcFZ9l9E9JR0LszyNKHWRbaioFydW3T648WrBawjjLddxv8seiaRit4IxcbGSMAfUWwHwN+SZgun+zHiKqJaoWOkdGuvNkDav+Nz9Bi7TfZTmsVPy5aqAnmaxpJsO3fBOGOcoulMqAbu/JNvQ2BwSpMpzCp0inGVsT00wxG1vcmDhXkmQt0n2d5nlsTxwFHBdJCux8Sm46t6DF2p4NzSekqKOkpZFhm0FtTICp6tpANvxHphtp+Hs8AJaehT1SBB/4g4J5TQTwVAfMsw5kekgrGDH7jqFrYGl5Imc94fzeGhg/6coqSMSzM6I7uQ1ze/U28+uDvDvDUx4i9pzSngkiqJVNnMbeFRsBuep0nb90YKVPAfBtVXrVJPURVOvWOVVg+K5P4d/M4uUnA1DTTxzUWbVCMhumtVNj6DYd8UJNeBsm+2Bc/Slyj7QMsipYIIaaBVkCKiqqatQYjyvc/M4ACnyCPh+qyR5qWaulQNLNTRlmVQzWVmvpFlJ6nzw651wNU5vOstTmsE7iIRszwaSV+BPr88L/AP28FJQ1cc65XOSwMrmaRAbXtcf1v2wNvwFN1SF/7PqvJaR56vMawItLJIaaPkteZSoHgNytgF029L4rZJW0YzDMpKuAvT1FatRDIoAaMgEdLjsehuMNsfBmYQ0g9kyeldWU6Jaeo0lVJBsoJtbbAXOuB86pqZP7Py6okHiaRdjdut9vTb4X74WWXonReos0y7KBNFTmVxNK07BYPChb9kHe4Atufp0xmFzLOHM8MD+0Uma0jh7ctaIttYb3xmGTfon6I6h1ilDUfgHrt8/EcWIM1WRtNSkLEC2p7n8sVcvVREllG/pjfMDoSPR4b+W2OkzOuwk0rpHzIeXpP4UVW/U4gmlVEVpaWSJn35gBUH5tbFOmmlCgiRwb/vHBrMkU0cV1HiHi26+/CLsIFlnV5SdNPKLWAY7/AEGIlrUSICET07A721MtvccQKTHVSKh0i42XbEuYO3sZGo7kX3w1AstpI8oGqNZQwvqBCNiRMyaiqTyp5KORLWV5NZt/tGFOXZQR1w204CqoAsAvQYNIllyPOq2cApWyT6eoRmNvgxti4udzxonNp4wiHcyQx6T7yov8jhbzZitSmkkeAdD78a5ZI7V8Ss7FSDcE7dMBxQUxhkzcSklfZAP4Wc2/5G3zx4M6zCBxy/bI/MIgUn5YxY4zG10XoO3rhQkqqgSvaeUWY28Z23wjiiJscHzyqaX+81iRvb/MkdmX4E2xZGdxvcLLVSuOvs8cYB97DfC5kx9phlkqPvX121SeI9B3ON83+4oZHg+7ew8SbHr6YXFUHJ2PWT8UzILVhMCg6VeSU/O2+GleIqNIYy+YRSubAiORNvnb6Y+faWonfWHmkbp1cnEnGjvHlVNy3Zbk/hNv3cLOCWwqR3mq4sihmaMIwt2ZDf6HHmPlmomlaZ2Mjkk7ksd8Zikc/9k="/>
          <p:cNvSpPr>
            <a:spLocks noChangeAspect="1" noChangeArrowheads="1"/>
          </p:cNvSpPr>
          <p:nvPr/>
        </p:nvSpPr>
        <p:spPr bwMode="auto">
          <a:xfrm>
            <a:off x="0" y="-673100"/>
            <a:ext cx="1257300" cy="857250"/>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3316" name="Picture 4" descr="https://encrypted-tbn3.gstatic.com/images?q=tbn:ANd9GcRnzfqQj_13SKePKiuHeFPZ2hpY8xnskxmzndogsoVWpNSufd9d"/>
          <p:cNvPicPr>
            <a:picLocks noChangeAspect="1" noChangeArrowheads="1"/>
          </p:cNvPicPr>
          <p:nvPr/>
        </p:nvPicPr>
        <p:blipFill>
          <a:blip r:embed="rId3"/>
          <a:srcRect/>
          <a:stretch>
            <a:fillRect/>
          </a:stretch>
        </p:blipFill>
        <p:spPr bwMode="auto">
          <a:xfrm>
            <a:off x="4857752" y="785794"/>
            <a:ext cx="4000528" cy="5643602"/>
          </a:xfrm>
          <a:prstGeom prst="rect">
            <a:avLst/>
          </a:prstGeom>
          <a:noFill/>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1 - Ορθογώνιο"/>
          <p:cNvSpPr/>
          <p:nvPr/>
        </p:nvSpPr>
        <p:spPr>
          <a:xfrm>
            <a:off x="0" y="1357298"/>
            <a:ext cx="4143372" cy="4832092"/>
          </a:xfrm>
          <a:prstGeom prst="rect">
            <a:avLst/>
          </a:prstGeom>
        </p:spPr>
        <p:txBody>
          <a:bodyPr wrap="square">
            <a:spAutoFit/>
          </a:bodyPr>
          <a:lstStyle/>
          <a:p>
            <a:r>
              <a:rPr lang="el-GR" sz="2800" b="1" dirty="0" smtClean="0">
                <a:latin typeface="Calibri" pitchFamily="34" charset="0"/>
              </a:rPr>
              <a:t>Το Μουσείο Ασιατικής Τέχνης της Κέρκυρας, το μοναδικό μουσείο στην Ελλάδα που είναι αφιερωμένο αποκλειστικά στην τέχνη και τις αρχαιότητες της Άπω Ανατολής και της Ινδίας, στεγάζεται στο Ανάκτορο των Αγίων Μιχαήλ και Γεωργίου.</a:t>
            </a:r>
            <a:endParaRPr lang="el-GR" sz="2800" b="1" dirty="0">
              <a:latin typeface="Calibri" pitchFamily="34" charset="0"/>
            </a:endParaRPr>
          </a:p>
        </p:txBody>
      </p:sp>
      <p:sp>
        <p:nvSpPr>
          <p:cNvPr id="1026" name="AutoShape 2" descr="data:image/jpeg;base64,/9j/4AAQSkZJRgABAQAAAQABAAD/2wCEAAkGBhQSERUUEhQUFBUWGBgXGBgXGBccGBcYGBgXGhgXGBgYHCYfGBwjHBwaHy8gJCcpLCwsGB8xNTAqNSYrLCkBCQoKDgwOGg8PGjAkHyQsLywsKSwsLCwsKSwsLCwpKSwsLCwsKSwsKSwsLCksLCwpKSwsLCwsLCwsLCwsLCwsKf/AABEIALEBHAMBIgACEQEDEQH/xAAcAAACAwEBAQEAAAAAAAAAAAAEBQIDBgEABwj/xABIEAACAQIEAwUFBAgDBgUFAAABAhEAAwQSITEFQVEGEyJhcTKBkaGxFELB8BUjM1JictHhB4KyJCVDc8LxNFN0krMWk6Kkw//EABkBAAMBAQEAAAAAAAAAAAAAAAECAwQABf/EADARAAICAQMDAgUCBgMAAAAAAAABAhEDEiExBDJBE1EFFCJhgaHwIzNxkbHBNEJS/9oADAMBAAIRAxEAPwD6TwPH271hGtsGGVdmDFdNmI5+4UwivmfYj/ES/iMVbssim2RlZlRU2Bh210J00BjkN6+phNdK1N0Y0rB2WoFaNv2I1FUPaI5UFKznGgYioEUX3Ok1SyVRMWigioEVeUqBWmTEaKTUTVpWoEUyYjRS4qphRLCqmSqJkJRBmFVMKJZaqdaqmQaBmFVsKIZarZadMWihqrYVeVqtlpkK0UGomrStQK06ZNoqNQIq0rUCKZMRoin3vT8RVJohBv6fiKqK0VyxZcIpNQIq8rVbCN9Ka0hUmyoioxXXvqPP0qo4gmIU66AnrWefV4ocv+xqh0WafEf77E8tRK0WnCHbdh6LJ+lV/ZIZlkDLvmIG9Rx9fCcq4Xuy+X4bkxw1cv2QKRUCKKc219pyfJR+LRVR4jbHs25PVpb5CBTT+IYYcOxMfwrPPnYpCE6AE+mtWnhzDV8qD+IgH4b1Rd4jdY+2VH7qwB8FocWSdST9PrWOfxOb7I0bsfwfGt8kr/QMYWVPiZmP8Iyj4nWoniFsaLaUjzDMfjIqtOHk7D5E/M0ZY4I5GgPxP4CsU+pzT5l/o9DH0eCG0Yfv9Rp/hx2Cwzqt4sTes3IdYg23QkQddZ68+gNfVO4HSkXZ7tNYxJcWrb22WGcMoGrc8ykqx9/SnecdaMm29xlpS2JqgFRNmd66HrocUodgdsKOXzqi5hTO1GPc86818U6kxHGLFtywRvVRSmJxW9DuQdxrVYyfkjKK8MCKVWVow2h1+VQezA3B8qopCOIGVqBWiWSq2WnTJuIM6VSy0Wy1WyVRMzygBstVstFslVMlVUiDjQKy1WVoopUDbp0xAYrVbJU7+JRPaZR79fhQZ4oGOW2rOdulLLNCHLKxwZJ9qLilB4q9kbZmkCAoJjU7+dTR7zsAAqTO4naqGwjFpv3TlBOhMSBOyisObrlxA9DB8OfOQLGItJOdtY2XWR+BpceJDZVZj56emg/rXLduxbuZgC5DFgI8/CJbp6Va3GDmJVApb94zyAj5DlWN9Xlf/Y3Lo8KVaVscuYe7IBIUFSdNSB+JqFnhma0rXCFcmSGMaTBMb7a1M3L93bMeXhGn4CuWezd5zrA/mP4Cozyzl3MvDDCHZEnYxtqyT94/wjbyk6n4daEbiQnw241PtSevUxzpxa7M8i+28CPnSXF9osDYJBVrjroRlJgjlJgfOgk5bIaT092x69xC427n0H9tKBe2xfxSIAidN621mykSFVdRyjTKrfHWkHE0/wBrO3/D+i0q5phkqVixLE/2EmjcLwksBmOXf2geW/lzpF2g4fjLmIdbQvd1pEHJb211kA61pOynDHsYdLdyA4a6x1zABgmWSNJkVVxUY2mRjJym00X2OCoNyx1ggQPpV+MwqW7TMigECZOp2O9GYOe9E6SwmhEuL3Sq8eyu+unpzpL2tlUldI+WYjtbirunekTytgD6a19P7BI32G33mbNLznnNq7ETOu1QGIwlkQkCOVtVQfILVB4/b+7bJHWCZ9+U0+WamqiqJ4sThLVKVnuxfb7h+GTu2a/ac5VYXFlfCPaBBOUa7SY5V9E/T9ibSi4rG8cqZSGk5S2sbCBzr8tM0wNNDEzv5wduVGcI43dwl5btg5WQmCR1BBBHMEaEVtcb3PPU/c/VE1wmvjHAv8Y8U13NiFtmzpnyLBQajMJOupBIEmBpFfXeGcTt4i0t2y4dG2YAiY0O4B3pHGh07CZrhaumomijjhNez6RArhFcNNQtkTUSKlXGooUgVqtlq2uEUwAdkqtlokioFaZMVxBilVNbpZxLtVbtllVWLr1UgT5zBpViO1V1tECp66mkl1EYjLpZS3NIbdAY82oi44WOhM+kLWfK37ntNcYe+P6UZw3s/m8TEZdpBn6TUMnVSlGkjTh6KMZKV2V3L9gPKKSAQRpGo6sZkeVVjiLF81tAG1g6kjNEx8Kncx+HtYgYcWizyBmYgqJGnPX0itUAqbAKSDED0nUe6sTtcnoRp8MyxwWJuanMB5kKPhV1ns2x1ZgOsSfrpQvCcLiziGe8WNuLgUFgd/Y8Kn5mtcQBJJAHUwPrQltwGC1K2jJjGYMXRZDPcuE5Y1ADdDAgfGmljBpoVRRIB+IoBeDYVLzXmYd5nZt2MGTsogD3zTjCX0cfqyCAB5HQRqKM6XB2NN91Gf7U43FI9q3hswDzmKpmjVRO2m5pn2ezrbC3mLXIYFubRcuZT02ioXeMFLhXIoykAliI36mBQp4ldDiMpUMyiBOimIJGxnSmu4VQmyyN3+DRZ/Dz5jzrIX+xWG7xnukksWYg3ABryAUAx761V+2btlgFKsRpmjfkRHn6V8w4rx/u7r21tZmQwWdzBMA6AV2JSbaidnlBJOZ9Ew9+2wUKwMN8Jt5QNfJKT8Xt/wC0mNNE+QovBcJD21GwY2SQPOy1wx72PwqrimGCX4ExlTcz1511bnXcfsQ/TxIlbX+Zo+MmJoe5xa66khliYGSDB3IMeXKsb25tD7YwBhVVQFkxzrV/4cj/AGYLAgYh/nZH9Kd4dMFKySzOWT0xzwbFOzqWtky6jMNBuOR/ChMfhc1m2TBCjUExI5Cfwp/YWHTpmG224pVftg2CCY01PoaVbr8lGqf4Pmn/ANY3j+zt2bfmFzH4tX0bsS3fYNHuqHcs8sZGzEDQQBpXyOxZcqInpX0Ds3xt8Ph1tCDBJOk6sZPMdavn0pVExYJS1XPg+TsamsmBzPKqwakpM1osg4m+/wANsFcs37d+5hxcsXGW1mdSQufxC4FCsTopAIgSRJ3r7xh8Dbt5u7RUzGWygCT1MV8MwxayttrYe2IlcrkR1ggwRNPeF9vsRaYF2uXQCZV2BBEHTad4PuoNNlNkqPrhFVLeUmAyk6iAROm+k8q+Oce7T38U6E90AugUo2x6mTPyoHA41LrALbUMNW9JAlSK6mdsfdCtQIr5rwPjNy1cBXM6gGVZ2ygEQSJJ1226VXx/Fm7nW6zkwTBLZZMQqgchrrpSuVDLHZtbvamwtzuywkOEJkRqmbPO0AwvWTSri3bjuXjugycj3iyYjURsD51i8JlYqrlsiZAFQDVYIYTyMBd6lcwqkAIhGmp3+9E/hS6xvSVGyftsHCm0uvNXKankCQSQB5DXQUV2e7UjEkqyrbYAaZwZPMAGDpXzfC8OaEysrQ0xrJGukUQuAxEZjZbRzqQBprEForlkDLFtwfXSKgRXy37bidLZdlAb985QIO8E6HarMRxvEW2I75yFtzIIywJEZSNfjTrKT9H7mu7QYRDncqCwXQnfbl0pVh8Hd+1eBQLIy7ASdBz33r2AxJfCAt+40aRzMc/xpf3158W1gu/h2bMcokSAAB6c6yNttm5JRjEe9pMEt633bOEGYMSY5ctav4HaRLXd22zBAI1EkRvMAb6Uj7Z2GSwjFgbisFDEAjxETII18jTvs5hItKW9vIobbXnOmnPlU6+i/BW/4nG4uucUshyy2JdvvMVB89RqfdR649rtvOi5WCuQIkE+HaazF7BqeKO+gyEcv4eXTU1umIkAD7r7D+WukqS/oLCTk39mYjDdpnxF02RcuFlzz4QqAoNRM/hWswmDuG0yXSDIK9WHmTsetYTsyo+1MeZ77/U/9q+lsTG0AmOvOK7NFRdI7BJyTbPmbY64eIdz4BbF4IfACzCRMsdt63nDuCW0UNBJIB15SJMR51gwf95v/wCo/G3X0fD/ALNNd1X/AE02dJVQnTb3fuYH/ErCqb1jTqdtyAN60vAI/WTtnvb+d0H8aUduOF3Lt213S58qtMEaSNJk6a034X+rD54EvcI1HN0I+hpm/wCEkBL+M2Ow67a18P7Qf+Kv6/f/AOla+w3+0FlTIPszzA+tYPEcCsXLr3WvkB2DQEBI0AiZM0ME1Bts7qYPJFJGw4LePc2tOVjf/wBMw+lL+OA98D1Rf9TVdgeK27dv9WGbu+7kkHXKjWxGlCYvjIuEMthpHXmAZiJ6k60je9lF20YvtwP9sY/wJOnm1aTsEP1B/wCefnZNFXLveNmOFtljoSygmPUqZqRu4oA5EVByCrHv0iqPKnBRojHFWRzseriUR0zmDKkTz1Ex1pVxDiKDDeEhiTEKRM5jyrMNi7hu5c8yw131J132ihcViCTlljlzSNBIHMaaxvUU9gyy7giYPIoCiFM69YkT+eVStuFENknzGtD38RBafEJWNdIj/tXBaB2X/wDCeQ6HTrHnT8u2ZTGIusaUbwzC95dVMypmMZm9keZ8qBip5upreJfk1XCEKopDEpLCJMA7hgCNiI6UaL4Jbynb0qrsn22OFQLIuaFQl0SignN4OQmBvWl4X2/LlycHhiCdx4TAiFlROkTSrK4+B3CM/IjXEAOomJBj3RXOEKPtVxhyVmHvIn5zWhbtIO8ZhhrJDZfC/iiBEqdN6mnGrbTmwVjYzAIzAcj5f0ovLfg5YkvIt4ZaS3kV7ptjMRm0ka5tQCTGuvlR+Jxtt7jSGOihSSOYmT11APpXnx2FZfFgUiSAFdhBESdBz0+FRe9hSyzhrgIywRdMDQZREawIHuqbd+CkVSqwyzi7YdQsEnLBA5gMDJPOa4+OJIEQAANTynNoB9DVVnGWCwVbd0HNzZCJn+SYri4iwxUBLyweTKAxnTOMmo9IpVfkZte5bwqyVsB2uXEWGbwQJ8RAGaJkjWKs4PetX86FHF3UqbhzSum07GY0869i8QhwqratXVQHUuZX70jNpJmgeBEjErlClu7JWXhSsTM+unrWecnexoglSC+IEI7LAERIA2MDlXMNi1np+Nde2LmJuLc7oOxPtOco0B8MGJgedEG/aVC3f4YAHKSlsEgnadJoOqCk7LcLxZTbu2gIIzx56zAjn5UTw92+13hlaC1s5oOXQIYn3GhRjrSlUOKu6gZciELDbawDQWKvWw4TNcCmWU5gCYBJDDWAd55+6ipexzVVY77V4fvrSqjA/rAT4hoFOu5+VG4Didq2kXHWcoHqQADHvFZnD8Qs5HY2QTbiTnlWmdQSJjSiW4qoso6Wrfi21JAAJBAjz199Jqemh6WrUQuC39qa93kho8Kq3h8ManY69Kev2jBGYW2MAroDrI31jpWfbtOVs95FtTnyezO4EaH1FTfjt18N3mYSLmUFQBoVU7RXW3yBJLgs4dghabMli4W8XiY6eIknTlvTa5j8Sdk0Gs5tfpWewvaB3tXpdibboD1GZWbQwP3ajwniBdruW47AW2OpM8ozCfOg9T3YU4rZDv7NeLnJ3YzMdx4vjInnULuDubPiUQ8/Eo92oMViMb2gujiSWQEym7ZB0Mw/dzz8zTLieJUYlrciTMDyG89Nx8aacJLcSGSLWxocRgLYGa5iRB0EEn12r1zC4d7jhnYvLEiDyJOh9NaznaXiBtYJbqqPaIiTHtlSR02mjuGXi2Mvz91bgG/OwG/6jQ0vTYdaugv7VhFPs3GOx0XxRp1ou5xDDJZW4tljmJABgagwdQTt6VkjczK5giGYfBiJqzjt1l4YCrEFbtyCOQz2/wCtCMW3QXNJWP7PaRWW4wsqAmRiAd/FGpjzmrOPdqLli73SW7Ygaky3wiKzPZslsJcLGS1pCSdz+tFM+2Fv/am9T+FGUWtgKd7k+G9pL7Xra5lhnVT4dPEY6+dD9oeK3WvFCxECIXwz4oiOU+tZa1a/3rhQP/Nsf6xT/jqxi7hM8tt/aejLHSJ+pqTQkvXT3ijeSsxJyy20iZ0399Sx3tb5gCYHQzoBA0nYTVi+0DEAkEDzWOhjr7jQt+8o8WYSWO4kDXaDMcq6JjbK7t4BFQCNTuQCTprMaAE+73UM9y4SSqkjyAPrP56VZew4gEZiWLbADxT4QBHP5TV2GtHIPYEDX15z506aAmY2pBq9FcrcF7nSdaIw+KZToTB3EkA9NqqsNB1APrXbtkoYOnSaD9hDQcOfQ5pMmZmYHKaYI82nykz3Vzmd8wikdriZUKuQGNyDv503wrL3bQR+zIjTcsppVEZT2ope8/2axLPP6ydTMysTVvFcRcF7DBWeCLOaCdZyzNEPwe41i2oGqlp9+WOelTxeAY3rbEhQndLJGnhCzryptrDexUmLf7fZGZoL25E6HXXSp8Kuu2MYm5oLhXJJmImYqFjDTi0uZtFdTqOQPXau8E4Zc+1C73bgM2sroOUzXNCqV8Gk4DeDcNtkmWzwxOpnNc6+UUL2fvH7a65iQuoWBHiCS23LpUOF4e5Zw5tsrQSGmIEgtyPrVfZ28oxzszKFZcskgQQEJ39NtzWSUa1GyM09I34nbDY0nmtw6/5TSPDYYdxfG03B8prU2sHbvXnvd8Fh2hSuraRMkxz+VR4f2ct3bN0C/wD8Qg+Ectj7Wx86n4K8sUMk3LH8tr5ZaDwhJ4ldViSotOQDsPCNum5rW4ns8gyOLpYpkGRTaBOWBMs0DaaB4rwe3YxIe1muG5ozaEBSh5qOoFGNIWabErWCMDigxzHKNf8A3kfKi+Fx+jsOPJtPLMf7/CmXBcAjl7VwMLb+0WOXYNEZhqNaM4xwyxbshbMkKQoVWB8MFidP4qPijq31GcxCj7KPPEJ9LVG28MEwbxOt/WTOyIKL4KtpwbN62yrmLKxJAMxoTyOm9OsRw/DC0UGVlkvl73Ut4QNQZ2G1Bqtgrfcx3Ax4cZ/zbX/x3KK7OWl/Wso9q2xPmQVFajh/C8CoYAKpuAO83SRmCkDXNGgJ0pTirCWWcWB4dR4SWkHkJJ50OTqowvER/vm3/wA/Df8A8q1fEbY74kjUTB9TrQVvs8X4suIeBYV7b7+I5EUgAc/EAN601/BW2xauGQ2cykhmEnqCDPOq5GnRLFFq/wCpk+1jhuF6A+G4w1G/607dRrTbgQnF4j+Vz/8ArW6L7U4OyzFLa22tNlJVQpQt1gaTOtVE93ed7YAnSVgyCgUjeNhHupU1poZqpWKcSQFb886s4zhy/DAqiSz3CPPxp/SmXC71pvDiMOAZ9uTlOv3hOnqPlTfG9yLapbTDsA3stcAChj4iOdLeljadS5Mh2bUph3VtCLSg/wD3Upl21uAYtv5m/CtD3eDWQosiSoP8S51JHppNW4m7hbjFrncM37zZSdd9aMpXvQYwpVZ844fgGfiWFuCMou2ueujiaadoSPtNydQZ/wBTfDetgL+EQZkFgMuoygZpG2WOdCcJxtlrQOINkXNQcyjMddySNdKDne1C+mlavkwznKORJAYmSB/QTGh5RSu9DtmOkGJBk67xtOk9OdbLtHg7dzUX0Ya+G3CabiQvtR+G1YsWe7eAxOYnXxa6nXaYjoNjtSxRkyRcXRD7QhZQpMrJXTYzzPPzFNcFgg6LozRpJmdOsf3oDCuFhggdpKtG0EEE5tevMfePSvYjG3FaASugkAqADHIFSY5++qUIhRwnArceGICrq2oHkNTpUsVibQaBZt6EmQ5b0nkTNDrwu8ZAsvqBmhW1EytT/RjmYssuk6q/LfU7VWVOXIrUizEcXUyQi5zIJKxpECPFpA0ApdiGZzmI9Y+tSOEuMSMjEqJIgyAOo3ivW5iG9mZ5U8YpcHU47nk4iR5++mnBeIZmhoC6akwAZ/pPxpSLI6rv1191EM6SYzczI6+fluffVDrR9D4ERcVVJtwTBJJ3Ukq0xoPun3U6x/BR3T3GCARE559D7NfJrF1kMq0TWitYzLZtAvl7wEzqdVzZp1102FYcmuLsv68dFLkNtomXNMgNlJAOh09Z+lSucZsWoO+khRqSDsdRv5VlTinQKLLkgZhMQepbT11NCuouEbzEmNdBqTTaZydykZk2uDaY3tIrKJss1rWSumsGCVGpiNztU8BxnD5XVrFu6zHMolJHhUQJGsET11NYe7iZKwWAjQ6+/wB01y4mgMkES0xGk8qMcVeRlkkj6rgsVht2w3dBVmMwzvm1UIo1Om5OgoHiGKUpECwqlmtIkxnBQyRuzEMZY+7akWH4xAXTM3dr5+R59Knh8Jcu5rrMBlKkFgRuNPCNhEVOc4wdy2NsW5LY0/DeHW71oSwVhusbEZ4PoZHzovE8Ftyp7xIDa77e4/XSh+BcW7tUZGzEEwwGjqd1I5rImepp7h+2UscyIV5RPxLbVCfV409v8F4Ynp3F68OtwBnt6cwBP3Oc/wAJ+Pma7Zw6KwOa2fCFOgB0Zz15gijv/q63rnsp79457rVicftN7OGBHmFH4fmKX5vH5ZRYW+BLh+zykSzqCTsDps/nvOT3TFWp2cTQZgeeu891AmG27zeOQEc6dYXjWGcGLI0/hSAdo31g14cRwYUF7a5iBIyDc9KPzWK6sDwNClOGWrbqWZYzLOYT4e6ytIn9+fQQRQn6KtECWBIW3MZ+T/rNBucsR19ah28SyURsPGk5lWZjcHT3/CvnmMe+swXAXlqDEyP+3lVIT17xaMuSTg9LR9J/RtqCAV2xC7Pz1s+KN/4txtVN/CjK0BT4T92OXIbivk54hdM/rHPXxnf41EY26YAuP5eI/wBav6c/dEvW+x9X/QtpwC9wpL2gQCRlQoud4CHWQRl5amK4OzGHZlzXXUNdcPF1vCig91Hg3YxJ29KR/wCF+AF3EXTfuHKtsRNyJLMBpJ10Br6WnZiw0kM5A6OD+FI5pOrNEIucbox+D7NWJszdK5y5uzcJCEewijLoSI1231o3hXB7IOHLMhzd6twO6kJvlBke0dNdtTrR/HOGWLKHK7Z+hafw0rI4jHsGC5WKncj1iJ5metTlm8IjkyLG6obfaLNkYXMq5rWfMBlJKZjAb99tjO2/WqhjsOEtotsZkvG6ubLqpYHK/NhBj/KOlZ7F4km3mME7xzAJgwImT+FAYm9lu2NfAPCSAfEdAD12O3rSKU5bmf15vg3123YupjYCwwV1HhDlgDmydADBjzNL2wVpfCuRoC7Q2pUEiecGR7qyl7EMzlFbUncbADnHPppVV2xcZSbLLmzfvBWJEaEEgE/OnjN+TvmG+UbG9g8+HuFAhC3LcgZc0wdV+GscjrSO3wK412cndWznZO8ZCojkGEmeQjUg++g+G9+DmdgvlyJjWZ94nrNHnjQQnvF2ggj+sadN6OtXRzyp9wHcxtu1cYNalTPse0dACxMc9vOgkW42tm2MpJmSRLczE7bU8xvDScxdT3bBWBXU+KIXQ6kyDQ+HxhUZRcPh8OioZj70ned6bjgSVxAU4jjdMt1XjytaepNWfprHQZCNIkyqn1mKz2BxytKnwzEbbjlRNvA3X9hXYbSqmNOWlaHKnTRW/uzUYDi93MjXMPbLDpadT7mUhv8AtTpOP2HhLmHA1mFuPoRsSrhtaw5wGJtldXts20kqY+tMeGXiwLX8XchCBlK5l16s+w84NBxUlqopHLWxrG4XYuBmVFUfxLbI92UafGh2CKp0RSGynLAXltJn4jc0ubtKls5EOQHdhnc7HQk5YnSDyoPH8Tz+EFiGnQCAB90STymY823mseWFukVTx8uh0UTfwGddIPlrppzpXxnh9lzbDHJ7QUwMituC0+hEc5qfDMK49skxzec0ch6UzDDaPlUG9MtjDKr2Mlc4atu0GEMDmDQFysGgHKBrbcESFJ3GlB8LCpdyocoMjNGYnTRSNJExI03PSt2I6b7gjf161hu0XDit05JVdWAKkCSRIU+4Vpwz1umDjcqwmAdyWgKANwBoW1gDrHu1FNcFwq2rDMjXXJyjOJgdQNh11mudlDiEQgFFtknUgElo2EGdutMcXxa8hK5pI30Gmg1EairSU5Olwa8WDWtQVhsNbk95bQNJAlFHh5edWYu3h8vjVCDGkD3aVThLSNCO6roTnYAnSSTrt0061DELhkkE3GuKxBJIX0IUDWfPpU/RTfLNTwYo82g5+Dsyo6YYlY8BOnhEHRQZI0B0G2tC2ltopzaSIKjMTlXQDU6VUe018sqqQLdoZTqZZQNoBkTuTOp020oy5jGTDtcDlCwDS28clPMGNfeKKxpVaKRcYfVW3+QHAYmy4Yrc7plKgAicyzqVkyee0DrNFmGfTEw2wUhVU6by23WOc+6kGIvm8O9NssAB45gSCAT0gHnG1SN20rnNdzTBECFO+x1PvqjwRnvQFLXtWw/GFKllGJznXSB4d9ANKpt2LwcklDp4BkbwmOubaaSYRbt137nKWAzeI/d5kNEUxfi16zbDX7YicoZdQ2k7jQGKhPpP/CJ5Mc7uEti5MJiC7B2Q22UiCGnNA1HvHzNZriNuFIkiN5ico25nU/LWtlhuIK4BDbgEDc7dKR8a4VcJcopZWM7wdttd9aTH9MqaowSbXcYirLKEAtllZjMQYB+kxyNW3uHXQTmtXBB/dP8ASreGY0Wj40ZhzWSAek6cq9BvbYRNIe8A4gtm2VhgSQzNl1g6CCdhB+taJO0ao2VGb7oZ9I8UlfECdIrOjtmOVtvObkz8Vq+zxlr58OFzEAEnwwBrBJKwBvXl5Om1PVJfqa4dS0tKYXxbHsR7epJGnOPKZNDPYuMpJbLIMHnmB15dNteY9KsxWD7xjcaUZDJAgjVRldW8+nlypdxXFN3ShbgZgSSfWcuvUjr0p4R2VGGUWnvyX8OZtJgkeHTYAAMpGkkzqdqnjuJrbJIEkgk+Y6hTuY3PlQfCbrrbYAtmnYj3HmJ10meYqIukAs+XTnAJmOQ6x8vm+n6hWRw3EbTPMHPtuQCI5yOvx51O4VQEq+58MkEqDl3AHSdfpQZxgyljlkFQdPgAN486nbxWZmyIFDSo3MDSCRzn5yaro3GW7BbnFmEiR6nX3jpPXr6aVpxEhT4swPKZ89eelN8fwzOvhUCbhBy6mFCrM66lsxO/vpPiODXUJGRiVMEqJXltHmRVEoDembXsn2mLWXS54o8Ik6Kp/dWI8pJoG/h7TsWu2mDfwkxHLQQB6DpQ3A8FctWpA1aCRqCRI06CNT+Zphdwa3Dmca/hO2+lRclbKOGSlaM7Z4kpKi0qWyAZYDfy0BA9aaWe0TILgtZipYZC3tAgakCY32HpSrA8GnU3EUfza/KtNhbdpQAWRjymCRNVzZVxySWRrgTJbvXHFxSxYg5pJhjEHxR57eVBXuzd8SSoI8iD9d62a2Ry238vdVyqPKazfMuPCFbbMPgcJfUnu0eToZX6zT7C3MQsTh1Pvg/CYp4xgRNcF4fmKWfUavCF39wbC8UY6NYuL5xI+NMGufnShze1/tUhrtt1NZ5O+ENZaWPKiMM6am4YUD/3NoAJ5UEX19Op0+VDYm637yyNunwB1roLcpji5SCrlzvFY21VJBjwGSIMnMAdOsk0r4NhUh7zd2zCV7t58IUqHZhyOoInzqOL433dqR7QHigiBMheQJHPnqaz547GZZ9sAswA8XkxiSPp8a9WKuOx6spxikr4D8fjspYlYBMBl1U68jMcth8qqxeGW4zPJzSPYGhE6kn8iTvUcPiQlgNlLkCC2hyDNsOSg/GSanwXtWLZYZShafGrtIB5BD4dPIT8qrJKrRLL1CyTuSRHjHE2CkLZt20cASFIfwwfan0+NDW8WWtS915UZF1Hsj2R0O8a9Kq4t2gfE3EzMSi6+IKGLZQCWbc7cz+FUB7RYQiwGEgsQCJE68hHOua2RLNljkf07E+E3FKFX7xhmgID4fIgTO80U6pAlIgqqgaRoJmPONTTDi2LsJnW29skZQoRAVEgZsr0qx3HP/LJiIIM/Mbe7UUY77j49MIu2OcPwnF2VN0XLYnUqGJIWCdYAB1AGkjWh7F7E3JViWmSJfeZ67+EfQUixvHLl1QGPsiF5QsezpyoQ4xyILGI89qpBtck3ONNWzW4DtLZKi3etqgScqhRAM66+0CNY1pvhuKW7nsOCeepGvvFfOHusxliSepq2xdIMjQ1DLhWQz5Zyklq8H03M20ivQToY+ulZXgnG7hdVuN4dthp8K1HeRy/PxrzMkHB0yC3JDCIdWVIESSoIA5yAJobH460it3YzFSskeEyFnadAZOnOaLL66T8qquWUZSCp8xMTrO9Jz3GjHl9NUgM8QVlC5ECMuZyxMwIE9JJ2is7hsOrK6hreVjClswOp5QNhPP51pP0HbadWIiIkwo8uVCN2ZgeG5mOxLAieg8PTTlyqylFcOh3OEt5AOC4ddsgB3CZgQrGcqk+LI0r4XMSNuWo0pdxe0VY7AQIjcmBBPqDPvp0eBXRbCSrBdvaBOpknqYMa8qBxXAsQqq4VWygmBBK6TygsOg5VTE97kyUnF8CC5qomS06zsNsuU9d591OsJgWZFe4Mli2QJbRrjHdbY++SeewA3FAWbh70BEzEkZQR96d4nWddJ502x3BcTeOe7dXMNNTGUdAFEVocku4VNLkHHZ/EPBDLliVIbSCZiBtWk4dh3VAHKkjms6nn8+dKeE9nWtsCbq6fu6jX1p5k85/O9ZMs7dJiKbT2OhNZG3nO9B4nh5Jnf00A8hRqk/1qTEefw/vUkxnlb2bMpfuRKHLcjQQIA65f3fzzqvDWwSMoKzvAB2PISJ0+dWjHOLOwtAyLjzqVLEhSJmNImOWtAi6qEsrFmB0bmV0Mn7vlvPlXpSVLbn9/g0pxaqjQpirSQC7a65pUncjJliBHP0nWKDxXGYJy3YUnfcjkRAGpHkPrSzC4Rbt2T+rmcukgkSSFgiDsAOenqLblnJuQQBDHLEnKSDru06T5c6jjxpPeVthySTXA8m9ka4O9KgjMCEaBAOYMp8YmNQugPkaNwN4Msk6+YrJLxi6rKULKIByqDoABPLqPMDXenXAuMNcBUwOjc/MkjQ/CkzYWldGeUV4H62tdSToPL3V0jpr8frQ1pAR1PWTv/Wp92DoCw+PwidKwkzrazP58tP61XlWPoOXrNXNay8p9OVdKZhER6f9qNhTaAcTg1cZcoA98DTlrpWcxfYxp/VsCDyO/wDcVrSABz+IrjPOgMDflJq0M04cD+pLzuZOx2cxCAgbMIMagyQdvLf3UHiOzmIWYQkDp9etboKcpmBpzPz20qvKIEGZk6H8asuonzRXTKStRMBZ4Bfb/hkebafMmo/om4GKsjZo0A+vnW/7rQ5VOmgB/tXVtsTEA9df6Cm+bfsR1P2ME3BrwH7NoO+m1THZ6/pCb+YrcXcOyjxA6+o8+XlyqC2nPMgbevPc70fmZex31PwYtezd47rHrH9aKtdk30zuqjyMn3Aeda5MOeonnqPw2qaYYb6GPMz8aR9XIXUzKr2SIOrr57/AaUxw/ALYgQW3mQduXv31FOe4A+u5n5711mE6aR1pH1E35FBMBwy1bOZV5czJ05+VGrek8o1110+NRD6idvKfp099TXFr1A9T8hUZNvdjWiSLGxJ/PyqSrzO/mK4L4J0iOXv8q8y7x60hxNz0Hr0+Vc10qprkcyfdoKkt/nr8q7cDJZ+Z1rguajUan8j6VS98zvz9Y2qt7fhaZO8a8+UDlB1mikBcmVv2hYxwy6qt2PcT5+ta662pkD1AHvrIcWwV0uXH6wsQfDqZ3+tXXO0lzLpbcECZ3AE89K25Y+pTiGe7tGkNqTt8qn0nT3CfP1rD3eO3CSwlf5SR8jpUP0zc5O3v1pPl5MVfc3itHi09Osfk1BsYi6MQDrssyJMHesK/GLp+8RtsYGlVPjGJksx/zGqR6Z+RtiN4iJtsdTEMZ05ch50TZx2wuGSpzE/vkRkErqAPKl7XFAHhAMRzk67wdJ5VSWBA3nr1rb3F1Fx4HP2z9ct+4e8zMSwEwoBAGY8yRJyzyqni3EFuGEBCjnmYz7jt6cupoHDmdDoKfYXs4rDNLDbQbeZ1191RkoQak/B1vdCJEYgDWNeXxrYdncGFWQntRrzgb/j0onA8MW3Eak/vEHlpTI3BEQANtSNfKBWXN1GtaUJaJd5GkEfE/HLUg0kZQPMxr/b+1UohiYHuPLqKnduLOp06CsYLsuBA8/z866twbQfPy50IcSACwBJ5ztHOIE0tudoMxhVgaj4CZB91MscnwXjgk1q4Q2x2MyAZRr7tBzoXE8RzeHYRuCZBiY+dBXb2cSvi8p5+XlVGLtFwFnMze0QNh1PKN961Y8cUrZqxxjjV+QluJGQoPU67wIjXl6UlxnECTKiCm5iee5pvd7OsFtsriWYht/ZmAdt9BPrQeL7OohOW+QZJII1jXpz0+dXjJLgOTLkkG8M44biCfaBOnloAZnzNMMHxdrcnSd5I2gmCvnSPAcKygnMXJI0EcpM6eZBpkcMmUmDAEkljvEa/Wo+nHVtwNhxyatkb/GWc5iCuY7wIBO/p+M1Q17MZS4SR05bAx+98o+dC4u4UtjYnMYgaczry6GKZdj8JZvIWuscyk+BTGYiTmJHqB5z0q0XFJsussJXGtxgl7wjUCQNtDMajf8zVHcnMTLA7jcR7+dF8Vx6PbgwpnMV2fOdM2ukeW2lKsNxJCYIO2mXoPM+dY3BpWjy8uFLgPtGBMkjnJrjZhz05xpp8Kj3hZhEAH125bedXPEasCPLn8akZWgfMQDCsfUn1mfzvQsmdRv1B09Jo26yzpp/3HuqEwuhABOugJ6+4bUyYlHlvchA+INRGJY6g6ehmdj5VYz6amNOfP4UOEJOjHXr+fzFFA3CBiWJAIEADSrA+u/uj8xQqWgTuR5kVxkJ0BmNp8orqQQsNJERz+lTy+o6CfTc7UvUkbrJjlp+d67bvERrrAmdxvp8a7SdYaG56ajf8PSpkwuo5bDn/AFoXvtiD68vWai9yYnXnHoaFBsva2rDxKIIAykdPdFZPjmAtqSRCmdhI+mn0rTuWnUTEkyJ2qVy6rDXfeNPmDVITcXYD5+uFY7D+9QNtuan4VurlhCPZWZ8p57xU8PbKiFlQOhGug11FaF1H2CfOr3tH1qKb16vVsh2m3wF4H219RW8wO/uP0r1erJ1XgguQk+z+fKhP+Ov8pr1erAgMvwnt3fQ/Wgbux9V/GvV6miAnjP2TejfhWZtfd/m/A16vVrh2nsL/AI/4X+h1wX9mf5/wqGG/aXP+Wn+uvV6unwyEe1GlxH/iLP8Al+gpF2g/av6D8a9XqeA2bx+/BLCfsT6N9VojE/sj/K30r1ep0ep03Z+/uDYX9kfz92qOz/7S76D6CvV6pLhnkx/nHOM/t7n+X6UJhPbHq3/yCvV6iv5ZHJ3mjsbD0H1q+x+zb0avV6sL5My8km2P8grtr2T6Cu16h4JsXXfb+FSx3tD0P0r1ep/Avg7e9gfzfhUPvL7/AMK9XqICdj2bnoKDff312vUyAy3E/n5VG3+0P55CuV6gcuRnhNveaXY/2z7vrXq9QiN5IW/ab+b/AKjRBr1ermA//9k="/>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1028" name="AutoShape 4" descr="data:image/jpeg;base64,/9j/4AAQSkZJRgABAQAAAQABAAD/2wCEAAkGBhQSERUUExQWFBUUGBoYGBgYGRgaHBgdGBcfGhgaGR0YGyYfFxkkHBsXHy8hIycpLCwsGh8xNTAqNSYrLCkBCQoKDgwOGg8PGiwkHCQsLCksLCwsLCwsLCwsLCwpLCwsLCwsLCksLCwsLCwsLCwsLCksLCwsLCksKSwsLCwsKf/AABEIAJEBXAMBIgACEQEDEQH/xAAcAAACAwEBAQEAAAAAAAAAAAAFBgIDBAAHAQj/xABTEAACAQIEAgUGCQYKCgEFAQABAhEAAwQSITEFQQYTIlFhMnGBobHBIzNCUnKRstHwBxQ0YnOCFiRDU2OSk7PC4RUlNVRkdKKj0tOERIO04/EX/8QAGQEAAwEBAQAAAAAAAAAAAAAAAQIDAAQF/8QALBEAAgIBBAEDAwQCAwAAAAAAAAECESEDEjFBURMiYTKR8ARCcbHB0RSBof/aAAwDAQACEQMRAD8A9QxDfC3POPsgVG1cEbjc+011z41/pV9tII5bn2muN8s6CHWDINRsOYoH+UC8P9HYiCCcq7Efzi0eC9j0D2UC/KD/ALOxHmT+8WsuTMOXrwjccuY7665dEbjccx3ip3DpXXNvSPaKATHxXi1qxaa7dcKiQSd+caAakkmABqSQK844l0uxfEbq28CHt2gAWIGVwTIIZvk6RonOdSKd+PcIW9b6vEOjrmVsrKwEg6eTcGu8cvCvNsVi7OHxF2xaw7vN0KqpeuKr9hYAtqJIknRiRz0GzRfhZM4+Xgf+HNZwbKLl5ka4AoF/FPcLGdAFusYY/q89O6mJG1M89R4iBSFwzoCmIszjkyEiEtI0LZtjZRlgEwJJ1Op5CjHRjixvnEWHYsbN5rauPlZVVpn52pBjQwTzgCmb+BmsuPWftGl7oKw/0fY8zfbajtq6FEEwR3mee8nU+egX5P7k8Nw8fNP2zW6B2G7biBUDeGT933Vbb2FRPkfu+6gEklwdVdHKFPriqgNV8J9lWz2LnmX1N/mKpKDMmgOp+yaLAWgdr0e+qzqzALO28RUurGfYbdw765bS5m0HLkPGgEVumZjB4o7RZubaDRSNK7o8P4ph9P5K39gVp6Z2x/o7GmBpauQe7sVj6N/oeG/YWtvG2pp/2i9hODOn+dFLSNC5mOpGkDSsuERcpkSZGkcpFfMbd1iCPDT3ffShNeLxYRhpJg843I+6vljFKxMfiKSulXTJMIVSBcvOJCZssKNMzGDpMwAJMHuNBrXSLiGJAOHtqgjUhZ1k+SXMEDQbb921Hbi2ZO3SPUh5Lec0F6XN/qvEn/hn9ds0F6McVxi3Gt422MhUlbsKDmEdk5OyZkxoIjnOhTpmqjhuJ2n83fz+TE0E1eGFp1lAbgqjqLE/zdv7IrR+Sx5w1/8A5q59lKp4OALVkd1tB4+SKn+ShJwl0nniLn2U7qy7JR5G8r2D+97TUcYpLj6KfYFc1oZD5jzPefGp4kSQI0yp9gVuipG0va/d99WWz2m9Hsqu3YUE6chzPea+27QzN6O/urGLLfyvpe4VWvxZ8ze+vlm0O1p8o+6qzaXqjpHZJ09NYAsdM7xN3AqQARiZiZPxL7xoK1io9J8KvXcPAUCcTr4/AXN6tv2CjFTy9fjT9AJ4K2xYZZ33A28aNYWzA3YwW3PieXOgmGxRSYEzG8xp5vPW3CcSQL25Bk7TBkzNKxjdHwX7nuqeIG30l+0Kz5FNmR8zvPd56vv2hHPyl5n5w8aBrPtwar5/8Jpb6dj4PD/81Z9RJo9fCqVkxrzYj5J8aVumeMVjhlXX+M2iTmPc2kUQrk0cItxdOvn0PzTz5jU16Jwr4lPN7686wlwK8naY005Gdo5z9VeicH+JTzH2mjoj/qeTFiD8K/o+yKhauiNxueY7zU8QPhn9HsFfbYgek+00r5Ioq65cm427x3UvdPcUrYDEKJ2XXl8YtMNxotxMdmPVSp00tkYG/MiU/wAQrR5Mw+2NaeUd0VMYkvoducDx8+lYiatwt0ho5GAfrrBNb4W2B5K7jlPMb99LvE+jlp8Z14TLeClrRSRmKKqk3OWzBPNudoYeIY429rbPzJEQuuhaTMb7d3mB7h+LziGZS4EsFBXQncAkmJETO4PmrLGTPOC9xzkidI9foO+tLaX7GBS+M0Pduvejd3LEHMRGwiPMNzqTv6RcZWwpLKSUAdTMKGYlFBJIEknbnSNcxF+WPVjPeUctYaAco3Gw38TpNPGLYcHolyLtsOBGkxzgiYP45Uq9BnjA4cr80n/qNa+GdKGAt2WtwQoTNmnUL3ZRG1ZPye2C/D8NA/kx4czQXAZxcZUxiu4wm2N52PjVuGtBV0Daj0a12ItRbAk8vN6K0qgCbcvdSinDyH8w+0tVxqvgT7CKtYdl/o/4hVdvl+I0rMxMsM24299VrfWSZHLn3VYzAEk6CPfQrF4zMTBge2gEDdPLs4HFHWOravvRlYwWGH9Ba7/5sVj6a3P4hiP2fvFb+DLGHsg7i0gPoQVT9ovYRtOVM/g6z7qt4k4JHMR8nX6yKyg1ux1wABTqQBr3UjGQo9LONLh7SME65nfIFYggaFi0srARHcdYoB/CbDrlFu3i5SIt2r1wDTbsK4U6941ps6RcETF2gjMUKtnVhyIBG0aggkemruhfRpMIHCsz9aEu5nUAgxGXbYRMHvNZQjWeQubbBD8LxSsuMvMttNDdtC9cKqmxzBz1bCIJhViCZPOrphiJweIMyOrImZ08kQe6KNflES4cEbdpGdrjopFvN35joNlOWDJA113ofjeFfmXBbiXXCsbSoxguqm4QsARLAZsu2wpdibix46m1ST7RZwoFltAR5C/ZGtR/JHiV/wBHiTGa651/dG/ooNxTigsYeyYzHsMFGk5AreOmbLyijP5JsKDw4AiYuOJ56RTpe1s5ocji5+DPmbX66leaDJ07CfYFB7qkSPPzolj3y25gGFt6ESPJXlQoqdcxYVu8ZRsRO52HOqrnFUUk6tMRHmHfQQvLEwBM6CuP1+qjQA/gccrBjMQSSDpAOo9EVixvFguHfIrO4ttlTKwzGDAnLG9I/H+kjWLqYe0vWM4GjkwpdsqKoy7k8+6O+o9OOiosYZcRauM14FG6wZQScuXPKgQPVEd1ZRYbSMGK6a4lrthsSqquHu5+wjK4GRkMqzGYzT36c6e2vyAZDq4V1ca5gV0g92tJvF+L2MbZzC5aW6sQtyLT6xKyWy3JJkQQB3yKt6M4TGWLvVXlZsPlORgVZUMl4lSSoOZx2uYEcqa01nDBVPGRoZvCoyamBXZBQMFuHXD+bsDyzAfVPvohiLgAGo8pef64pfsY0qpWFIPfuOX481FrWIW4gIUAhlBGnzh6qDMfeK4nKoIiZI80qaSuOMA2Gmf0hPsPG9OPFrQyrsva3jwPdSV0lPbwgB0OKTX9xj7qKGjygoGYlueYgKBy7Osacz769G6PD+LW57vea874c5LEP2Rm0IjYAheXt7zXpHBviLe23Lbc0dEf9UqkYsSfhn9H2RVS3tRrprPn5e/11oxg+Fb0fZFZGdRdRYMkMQeUAQR4Hterz0j5ZFcE7mXJPPL3E8qXOnl9BgMTElsm584o7i8ZChQdxqfRSh0+eOHYg/qf4hRjyZsYbl4sZNbMKyRt2h5z6aHg1t4em57h7aDCKPHsYRezZmzMXEhx5IYZVynyRuNNdfqI8NxbJdt2lVHZABmzGQrEFgJOu+3dl7qHcSwqriAqEtcLMSWCsoOaO0CDChdNB3a71l4Ycj3MQAQUYuZ1lmaI7I5gloHLLVqwG7e1r8/OR243hRdtjQupiYI5g5Wg6MASDHdO9JHERft2w1xgGzHKoMHKBObTYKYAHmmSYo6vFDbtzlItusqhuAkSdwZzgagwBppEUEtcSXrmfK1x80JmYtE6jUmXIMADkZ8KEMGlHGePz7mG3eZXW4AxhgGEkjXeBvIBP4mTnQFmXh2GykibYmPOfqrAWdL52tvczajLpmM9oichOvm19Jvo5HU5B/JsV0GnztPDtR6KbU4wSSa5Cl7EkplI22P3+itOCvMUIImO6Nj6fPWNlq3CXMpM7ER91RKBIeS+kdn3iqC4BX8cqvPkt9H3iqC8FB3k/YNBgMfEsRJgHYa+6sM/jWrcU8u066n1VXNGgi709f8A1difoD1utHMKOwn0V9goF+URv9W4j6K/3i0ew57Cn9Ueyj0DsnNCOmPSXqEJTW84lVgkKBGd2A+SvrkbawVIrzXpZjGfF3kGU9hVU5obKgzOo1iZzlhzVfEUYKzNnpvR1OttJcds8op0XKCTM6EkjUHSaLYzHpZXNcYKvjzPcBux8BrQrgN1LODsuy9Ugw6uV1OSBnK66kjMRrrpXkvF+ONir73rmdjJ6rL2RbTcrsSOyAT+8aCjuYW6PUMF0jtYk/Aubgt7kqVnNImCBGgPL21X+UPLd4XisuuVVPpR1f6tjXnfRzjLYV3y5b6RDC1BzBSQtxQFBy5mCEnWSd4FPfBsSMbw6/a6xTcu27ikxABZMs5eUaGO470XHa7MvcgF/BFsWbb9aoFtLcIy9mBBcEqQxLRygCI5zRn8kd0HhqEnXrLh1InfSqbDFVUHQhQPqGsVV+SzOvDLbqfluCPM0A+ygncaEjyM+ItmM2YEHl3Vs4sfgv3bf2VrE2ObLlMERG33Vs42Oxp3J9kUBwGBX1hXxGr61ExbhOjuHust91BuoZUglWGXaYOoBMidqMcQtAo0qHkQBAkk7a+JihvDsVlJU+S2hgxHcZH1emeVGmbQGNPHf75oOzHiPGei1+1cIa2pN1yLYtlSGJk5BMZSANZAHjT1wnhS2baaL1otolxwIZyihZLDfbme6t/SfBGbDAgLZuF0CyDJUg5p5Qx2ioYXELcEifSCNxI330IOlFy3YHUHFbieT8TJ9dSivtc3nrCsgRV2CxOQ67ErJ7oM+mqq+EVgBPjV0FVykEE6xB83vpN6SaXMHrH8ZX1o8UwG6cuWeyDIHjS70o1uYIf8Uh+pWorwa6yGghHdG/41r0Xo/wDo1r6PvNec3rsanlXovR4/xa19H3mm01QdabnlmbFn4VvR9kUOxmPyvbVZls48Np1kb6cqIY258K3hH2aFtac6yv8AVP8A5VGUlF5FSbWCvJQHp6scPxB7kB/6hR64xXu030IA9dAenmvDsT+yPqg1tOak8AlFrkO5aI4RgqHx8R99DVOg9FXYa3mOpiBNFjISeL45/wA4ugTluu3LTskxBjSCAT3yRry+XMS7WktocsSXYggltRmAG8QPDXwq6/aDm6Ll3Ktsu4lQDlZpUcs05lJ847xWLC49ASxaMwA1lRJ5iYgbAbTFdHQsV7qfD/P7N2HwofcTAA0AGgHPTXaK2taW2JQBSGAiBIg8p3MDSfGsmFdUPfmG4jcHT2RH+dSxt0uDlB1OnfprB5jx5n0VySUt99HU4Zxwar3RyfhOuzkjNJXcQdNH8x+/Wruh7ZsFZcgBrqi40bSw5eEQPRWvDH4MgHQDTzR94P1ih3Qxf9X4X9insqynuicjSTDtQNRIqNKGw6slH0Hkz6xQ/GX4CxvvPoir8FePV3B3LA9JrLxEdlT4+2sEwE11QmrTZaJjT7/dRAKv5S2jht7xKD/urTHabsr5h7KWvylrPDro72tj/uLTOo0HmpnwZclyWezmaQJHI7E6n6q8oxydZcxzQpC3iAWAhQLsBsx0zMCFyjUEqTtXqvE8ZkwhcyRbmQOcA5QO8nQeevJLWHV7dp7rp1aMwuMRlbNczOVBjZWYdonZtwARRgaToO4npd1nChYbN12YJMhi1vMYaflGB1bDQkydJFAMcVYra7RZLYDgBbL2zD9ZbOktGUmWOoMQZrrT20uXLNu11tza07MdCEzBhlKwV1g66qtdxi7du9UbzsTbtZWVurzrcYks0LqyuQDmMnfup0qE3WGsFibtxLMLdxKh7ZY/BWybiW5uWRkAIVbaq6vqdIBk1lwvXYF1uo1trTMuXqWzo+YaKNJBAg5T36cxQzD4hQHYs9q7nRx1a28uQLE5Wkt2iJgwQxzDcGq/cLl3YWwzXVZkWUbVdVRJELMycphjIJnXUFSrJ6Bh7nWWywgjtAEEEQJA9Uema0/kqhuFIO9ru/7QxQXo0CcIMoIyi4pBPNWYETsfCmH8k3+y7J5Zrp/7rVGqTXyVlGnuvnJteifHzCEfQ9Sist/IVEN2goGx10rXx9ewfDJ9kVgABTVtUqKmKxii43aJ3AIWe5tTE9+1Sw/EWRiNRGhU6j1GJqaOMxXQZeW8zBzlTo7DNChSGmq7tsEfCMi/Kdh2nJkA511K6ESuvaTkam45s7IaqUVFrAevtaxFoFjGsafIJ018J0+rbkv4qw1i7lZi5FuQSWOfkvZjRtMu8QBtVd7BOlvrGACsdiYYSeXf5vSedZn4wTkDuBcsgy0gEBvJDRqCNYJ1g0U6Dsi1SljIWtXsxjSY1HoGx5x4e8VYawW3AIInQsYmSogkiIBbQZy4GpgEaSNiXJEjUGnOSUadHQa+EVssYVWQsXGYTpp6667w64OUjvEVhTDQXj4m9g/25/unpguJl0O432IH+f48wHjvx+CH9M3qsvRQGE7o05emvRej36Na+j7zXm+IGh2r0no/+jWvo00OQS4MnEPjH8w9lL1m+5MG4JAPd3gff9dMXEh8I07ZR7KVMPcXMfK0DGY1Oq6bbVz6nOQx4QXvMAraSACfVOneaTulfGhdwOIUWr65rTavaZAs6S2aCBTfirnwbfRPspd6Zv8AxHF/sGHrP31HQlX3Kais1DjRyiMPiDsNEXePF6ou9JbnVuq4XEWywgXXFoKuokmLpO22m8cqKK2i/TPqDVmxWHF231bbMrSRuIylSPEECrLUXaEcX0KV7hgLLcF03GcSwEkKSNp3O5mY91HeKcHS9hWexay3LA7VvQZ8qkxOwaCdo7j3gZbxF5HFlFCHY3CJBEalT3ajTeRrvRPheO/Nrd4W5LGSMw+auggD8ejXpk/k0VccL+TDhSQiA+UVXQ8tBvAGseahBvvcVrgL/qqNBvsVg52IDaeYb0Qa4LZCkEs26g+SWJITTeAVHjv3CsuG4GMoN6QltezLkkt8kSeZI5DYAeIG3sacm6ig1d4het24S31vZIy5wh1G8tppA881l6M8VxC4PDquFzKtm3DG8iyIgGIJExtW5sRkXtFVBEanT8TV3Rlf4nYkQeotad1QvYqQ84JMgeJYvX+JjQga4hNzEbL4iqjjMf8A7na0MfpP/wCqjrv5WnylHqFTz6n6Q9gpVqPx+YJ7CHRrE33S919lLPZ7OS71kwxDT2VywQNpmTWXpBxe5bIRMNdvCAxZGtACZGXtupnntGooxw89h/on+8rBxG52h5l9pplK0mBrNAPDcbuhgWwOII1gZ8PqR3/C7VsPSm4Q8YLEy407WG5CP5/wNabL+QfF6jY8lfoH30nqvx+Z/wBDbBJ6d8QuPg2W5hrlpS1s5ne0R5YgQjk6xTB/pm+AP4je3y/GYffu+NrF+UNZwqDveyI75uRHrpmMaftj76p6ntTryLtyJXSvpFceyMM1i7ZzuLjaozMlsgsFyMQpkAy2kA+gJa4Vns20brER1ZxmZfhCzBrJVZ0i1IIgSZMDep9JuH4m7c682rhVmdLaoHcBLfymyn4MsCDAideY12YThQxthrfaw9yxdlFIdwJtrox8oScx/VGUiRobp0genKTaAzYu0lsdUoOIsdiSp1AJR27J7SxJ30kbVG5Ya9bbFkoOyQUgnyDlkH0bcq3vwQ4NRiLgcMFGdNDOYgFlJ5E9rXfwoeEa5cN8hvzYmXE6ABcpzICZ7Q5A8qZMg006LAEGBX4Vctx3YoylQLi9lTmClnlFOg0FZmvsjfCyHcMrm4AV7QAVkeTm0AJIOnLnXcQ7U9QoawciwNBnmSoBgqxkagc67i6tkNmySRklrRMsmSH0zc9tAT4CKIUxo4Y921w9cjZs4d0CoHJ6y6x0kEjsEPqNjy3rR0M6QtY4dbtLhb9wDOwdOrKkG4zaZnB0mNuVEbdzq7VwW3ZQyGQVBB7O/h3TvWfoUf8AV9of0N0egXWArnlqe267LRi7yaj0lubfmWK7trW5Gn8pTP0pxTJbLLbe6fg+ygBYyo17RA9dZYBbX54/u6I8ceF9CfYpVO1YzjTEy1x1tZwuKEQdUTn5rlfbvH8gLNh8QANyUXlv8vSKIF5Deb3RWpjJYfrP6J/zrep8G2mG1dOdlYxqCBKEDswWytu2WcoB5E+e++CRlIYAbg6La3gu3l5ozHtGNtxsuYbEdXbN94LEIbphWXNbXKwETMMCI9HIywMMwGUEmJSRGWCD1zgmRJykbrygUVY8Xgox2Lcls4LRopK5Sq6RoToDuZOsDWh5YrCl7Xy3cCMxUDskaciRLSNgB46MeguBAtsOrlcxLEKuU73Ap1cwT1e3ZGsTGa49zLccdXba5lCG2huOQGyyxkBtNtlUzqeavkSRrw15SIYMQJPakxGrKuuZCZAMToavw+IcmCCZYmSDsxnyj5Rk921CsTaDEr1mJyWSubKpbrHBnfKXeDEkHKNdopkwLAIrQQW5HcE/J8DP4gUHJpYDfRRi73VIXZTA3yjMfQBqfQKwJ0xRdAMQPD83vb7j5Gh50Re6TJPzVMd03I+vSri3wu/8on92ay1PJtoD/hXZ7r/9he/8KE8X4/ba/hWAuxbuOWmzdB+KYaApLGTsJjemtG7I+ivruUL4238awmv8tif/AMdqdanwDaZT0lsf0xH7C9z/AHK9b6MXg+EssswyAiQRodtDqPTSMzePJPb/AJ0/8D/R7f0ffT6crYs1SMXFDFw8xlGn10oWnSdUMFDGs/KWdz5qbOJv8I3gPdSyl8jU6mI2/WBnfwqU+WZPCNuPMWnOmiHuHLvOg9NInH+ldvEYa9ZU2VN1MoJxOFgGdzF2vQcQewfNQcn8aVz6LXY+rKgGOn9kQMqmGnTE4LuP9P418H5QLQjsDSR+k4Ln5sR4UcIrvPVvb4Jb2RtXC6BogOAeRjQEajTTvkgzQnE2HbMqmQElmO0SARO084jznQRsxGLHIhY0IGoGg0332+vlQr8+NwQr5ASdGVhmKZTAOWDoe/TuBin0oNOzplSjTLcMtxkOW3mZwsO0HQdmJ8AFM+buFQw3D8zFL7gBJaJ1PLTzzMb/AFmJcPS+RmtMcgiVk6jLlOUEZdInQgjTvqu/1dtQwuC5ckgxssnkJGsT6jzArp7o53hJ/wB8A3E3FuPeNwAhMoUEmIBAbs6rMzqYPoFHLPHGw+HUPh7wS2iIbpfDqhykAEM94aHlPfWFeB2W7ezHytT2tBy11gefSmG1iWOH6jQoFKEt2nII1nkN+4+ioTodxknb4YI//wBBskmEJkgiL+C5Af8AE+FSb8oFofybmWnS7hDHKP0jwrZhMJZ8kKmUGCYBid9608Q4XaUgKEadTop83KppR8CubQQ6J8dXE2r5VWTKrDVrbeUSRradh9cVg6RcYW1dAIk5VPlWl2J5PcU+qiXRuyFS9lVVlRMACdfDwJrLxy0pcEhScu8CdzTYSBu7AadLkGWLbtlzTFzC89t74rrHSpAI6ttFI+MwvOf6fbUb1k4nxy1ZcWypZzHZVdFB2LEiBprpJjlWK3x7O6omHFxmYKAGEyd90iANfNNb07XBvUZHpXxg4qyqW7ZVlZD2ruFjskk+TfM8tKaOBccTE3nsw1u5bbrCHydpTp2cjkaErPdmHfW630bsqRNu0zDyiwHZnaBoSaQulmPsYbEuMGEVh2WKdnKVjMo5NDKp30YbaU0YqWBnuWR645iAidVZiE7TjNG50EzuWO3soJg1Ntz2CkEFhsGJ11yiJ1O5mZ8ZXuBcUcvds3XFxSFYBWBVWB1Ntm2kNrqBJbSmIX2VcrHsoTBgQNp1iSNe48+QrONF9DUlaT+ns324cIsppIK3NZB12IIyiSOe9ZbOAtJbuJbs5FbslQJQ5tDI2UHfxr6XBbIIYATPIxqSNe701frqZbXxPdz15aVPg74xjPMcg670awuq5SklLpymBnEQco8kQu3Pu3pTtWzcvXrjqbV23PVSCNBmAkHy40k7EGtvHOldxL5t4W5bMwjgiTmmfKfsgbDQzM86wccwF18l261sBAMwGbTXtETOY7aeFdEL7PK/UShe2P3Gfgd44nB9ZmUtkZWGxLKvcO/SPPWTozxYWMJbtPZxAZbbKR+b3tSbjNyTxFX4XDYbFL1ht27nyczWxOnLtLPOrP4OYb/d7P8AZp91RaWUyKnXCN69KreaeqxMZgf0e/8AMg/Ipg6WY0W7clXbMUACrmM5J2000pT/AINYY/8A09n+yX7qduOYVXEOqsBk0YAicnca3tSwOpOQnHjI1+CxG0fFMfZUMfxYOhcLdgXR8GUZGcluzmDCRbkgk/qkcjRluEWTvZtf2afdQ/HYNbLM9m0stbygKAsmTlBgRqSNd/PU7XQ9lYw/llz5ZiGkB0IjqxKlRp3d5rcjEiHzeUdAyu9ySQIPyLYMxPZYRtNCbeJyPcBLMqAXM4ALas4hRGU5VlRrJIM99a1ugBoVNdxblS0iMpJEoBoMo0aD308SkE3wTvuQYhWuAqQiaBAxIIGpLgCSQ05IrApGbLu+bLnBkyANI2mNSeXjz231OQjKuUKZVdFG4Uhm1e5pML5QEHWaxWWeQqtasqLZeF1zO0yxUjNkDEGZBY+syEksnyOsFsEM6l2Ja4+UEDmUkZgRmyrtsTW6xd7SHRS7FpaIyKPKMlZ+uslnDKAZJdlVHDP2mIGrSF5GSSHYCDsJEEUVVckAdm4+oI1DWywByFbYErtm3HhqVFDKJ8w9+VWIYuci9pBOV82Yy2mk+rea+Y3j1m1cGbOQXVgy2rrqQq5WIZEIMHSoYdSuQo5LKqhZukrmcEv5B0Cr46c5qS6qAsT1aW1OnymIc6Zz6ZEdw0Bzgg0zEOlNiN7nkgfE39w8x8X3GsXEuN2WxGGYFsqXL7MeruCA9gqu66y2lF8NwWwxMm95RVSMRiBnygEkZbuX6jynSr/4N2fnYgf/ACcT/wCyle1MnbMd7pJYjy+S/Jfl+7XqPRjEC5hLDqZV0DAwRodRodRXnuJ6L2VMC5iD/wDJxH/sr0Xo/aC4WyomFQASSx07ydSfE1TSq8CTbaMHF9Lh8w9ke6lhtj5j7KZeMfGt9ED1eregi4RVERJPKSQJ5anX8bVDVltYyhuSLr94ZY8KznByDoBI8Z8PED1nw2rQtkDVvQPxufZUr3j4eiuC30dNIX/zbF99ifoX6z4971lC15rRSNQiXFY6TALkiaZ2xqfPFKnTDiqsQiwyqMzRBMz2fEKInbUx6erSlOUkmiEowirRj4phnZRl7Wqkr3gGSNeZiPTU+G306stczZVJC6iWkDsysdkEDkN/MK0cJwxS0qvIYKCQd9ucHeNKrRlF8kJn0jL84sZLDmW29AI513RyNqJYmz5fxF0ohCi3bUwoAgdpiQBz2G408Kg9tMnVoc90NqRrI3yjnHj3j6o8Qwb25Z2hmMhABoAdPCfAenvOvhjNbYAKczLLZsvknUER+qZHupk/BpQ9ik+8fP2AWGxkXlFoO0uEKjMdWbytJQgaNuI1pgPDLtxzla2VEaOLjCZOoCMBG29MQawuYDIuY9qFjMfGBqaowluzaZijxm3BkjziRNcUtbdeDRSSpsFnhuKGgbDgD+jve5q+HAYr51j+zvf+VHzj7fzx9RqBx1v53tqS1J+AbIEOjNq6gv8AWm23ZXL1aOsS0Gc7GeW1ZeNYe81z4M2ssDyy8z+6sRRjA4hWW5lM6LyI+WO8VXfxChoLKDGxIFWc5KF9i7Yt10LV3heJYajDtpGvWHTu8natHRzhly1fl7eGVSpAa3mzg+lBoRM60ZbFJzZf6w++oX8WgUnOoIBI7Q5a1Ba074H9OBLi1w2bFx1AZ7du5ckxuEJHm2HoFeLWyxzEtbRbqknTNlysNI1KMxjXnO+1eu9HuL2sdhy5UKWzLcWZgkZGIPNCJieXIV5JxDAnDX7lu4BmtmFBBKOpOh3kgr2hrodCZFejp4tE5uyWHx7Ye5ZuoMrasxDg51YxqNlI105mO6nF+kVpwhcqq5VkxlIk8wZykLMGCdBMGkPD4UtCLlLvENmAyAN2jcA8Ne8Ac9qMdFeFrna+bval1dAg0YtJObrNQdwYEginklyJvcVgZMf0iQWmayA1pA2UhyweGOsxHOPDXU0PbDX8fYD21IttP8t1TSrFSCOqcFZHfWXiPAC98XEuAoxXPbaVDAaNJBIPZ5GNt6deidpLNnqQYCEkBjqAxJjXeD7RXPqy2R3R5G05yl7G8CZh+gl9TJt2roPlC7dVztHZYWVIO2+mnKtXE+h9y6gAtsI5C8I+ppHqmvQvzhPnL/WH318/O0+ev9YffXL/AMrU8FPRh5FDBYS9ZtrbTCjKo/nrcnvJkDU1c16+D+isfNds+9hTR+dJ89f6w++onFJ89f6w++l9eb/b/ZvSh5FpMXfn9FcePW2dPEw8+2mfpTi3tgFLTXTKDKpQGOr37bARMc51qo4pPnr/AFh99EeJEBtTGib/AEBVoTcou0DYk8Cnb43fO2Cvf2mH/wDbUWxN66yg4W5bie09y1A9FtySfRTGlwd49VV44ZrbBSsnaYjQ+uk9T4G2fIl3bS27ShVIXCg3FVWJzHLcDIZmNGGpJ3MxRXgr5r6l27KqDquoGXKqtvt+OdFLfBLUIzashzaMQM2UryPa0JGs1vwmFS2CEAEmT3knUknc071V0GKaF/pPwpzcDWgWtsNRbKK6mCRGdlXKYAj9bXShuEsXi658O6CTLTZgDcCEvZmBIWRImBPfTxp4V2lD1n4G23liU73gEU4d2yo6HWwQJ2hetTWdZYnXXkKlhL18kFsPdUjJBJsNGVSpiHIUbQMhO2uk06BRyqLgCSdANSTR9d+DUK4vaETl0yy124ACQtufJAICoxnbLvsBU70PqdM2Uq05jCwbaWro8m4wBPaG0eNQvMTce4pKrOZgBlcLl0MHstbbsklxOsAd81QKNMoEAZlEW7gMZhcn4kmIzHtNpsK6U8APgYiZ7Bt9kmQSgGry2xuMSQFcb+S2k1O7xa6CQMHfYDmDZE+hroI9IqtLhDEeTkC6MmULuQuvxpUEZVaC2YGRFG+H2/gxIIiRqNdzuDsecctqlqulZttgZuMXf9yxH9bD/wDur0ro85bC2SVKEoCVMSJ5GCRPmNKj2x3eqm/hA+At/RFN+nlb4I6kaQJ40PhGjcp64IoUiBBO5jX8ch6z470V418Y2/kjbXkdqBWyTZkndQfOSoOtQ/Ucj6XBrzSvvj2eFfLzAITyAmqrynJJ8NJ5++oYrN1eogaCPPprXGkXYMuX0UdohRtJ0FY1w1lnDMoLEgCTseW+g/8A53UQs8JFzK1yCAQQsTqBvrpvPqrcMPbbYKY8xj0716CdE9LTxbQP6sH5RC6CRoddBMnUkkRNL3E+ssPmV0VgMxK6nWQQxn6IjWZjxqXHcYly+tpR8Gp7R1IbYud+0As6d/fpV1q+rqzWU0BAL3O03gqAfKmCQORjunpgmlb7ISdum+DPiMJFjrLjk3GkAHUkZu0STqBpoNPcNXFLzI1g2zBuYe1rJ07OQER4gT31VxLDqLW+Z21EGQg5RGhYgjXlOlbce+VeHv8A0eUjvCldPWR6aWTqVnbpQU9Lb8v71ZZZVk7DwWAkMCDIjTXmRzMc5qyd/MKHWLSs5DHIV1WQxJ10HI6wdfDnNELD51zQRIGhHPupNSFZPOZ95+n3VJT7qnk19Pur4E1+qpACvBCeru+ZY1/XoZxf44+Yf4aLcDHYueYfaodxhIu+cA+sD3U/SGf0gtvx9VSLwHOkBXJ9CMfdUj+N+6s/EmAtOCGaVJYKQG6sH4QiSI7JImflCsuRErYpdE8aLbpJXq7xIFsTNtlBWYnXMozHuBXeQCxcZ4IMRZ0CSgYyCA05o8kiQnZPdr3bUEwidZjHIQILKgIIGZVgrbHYGWADt9xo/wBUQ+aRLEMBzJPlGZOpOv11aTp2dcdPdGl5PPTrkidoPY7Q3DggeWV1AM8o8xLhHESlyIuXTCWkyBMotLOXMo7QcCSNyZK91FeP8O6mbs3AwZFOV4VczAM+gB1BE5Y1A7yaXmUBQRmUNIZ5OR4IgrCgmJzEGapakiU4bXTHsWQyhkYMCJBEEEHmD3VfwzE9Xc12IK/Xt64pb4H0gCKLVzyFORLgGVIA7IM8/RMRM716DgwDZ1AI1/GtcmvLZGmhNOFywCsWMzk+Pske6qFtbVqvjtGO8+1qrUUsH7ULP6mUdV+Pqr4bR/HorVG347qj+PZT2KULZmfxyNOPHxJI8E+zSugA83+Rpo46e16E+zWf0srBZBCL+PTVhX31ytUmP49NQHIHf8d9RK6bcvcanP49NV5vx+6axjiN9vxFSspqNOfvqDDf8fNqDYgICxmEOscgSPuP1VqvgK5LMcVBMjkBoJ1MgbCh19mYjsgKCWAIC5srkPbOZh2hI5HkANzVmJuS5d8yBhlIZisDYwqdpypKtruOURUdZygFHMHbIVuRAIC9qGHNio7U1aEdqyVrNkcoGSGK/wAzcEypMgoYAI1+aupO9UYvHqhOkPs1sEZTIgkQCLe0TJYknap4q7FtuS3DDCRlW4CBJjQpz+X6NxhuyzFmJJ8oyZOg09GwA+6mbovpae9/BPh14qYZu02W4pIGvWIJLZ+ywQDRSR5WhozhVGRdIgcwQeUmDJE7786ou2AcLavajKvV3Au5UMQRrpqJGvevdVmDugqY8WAiIDHs7acjttMcqWWUS1V2jSE8B+CafOB/o9r6C+ykEn2/4jT9wP8ARrX0F9lU0eWcswbxiTdP0R+PXQXDr8FHPKB/0ijfGPjD4r99Bbdz4LT5vurn1+SunwXMgjvMDXu+6oYi0CvedI8Ne7lU3ujL9Xt5VVexAy6CZj1n11ydlTA+MYggQBHIQfNuaw4y/btr2mCk6JoTrGmwMDSmo8PPcP6x+6lXpfZUXbaMsypiJOs9k7a7HxHpru0rlKmjnl5bsFXLD2WtkrOcEgEgnQg6xIE6VZxPDZUFx7itmGYqAQBIkGNwI5ch31SiZg0q11zOXKzLBJI13YmIMbeHdbgLyWiGurcN2SMjIRGzZoO8DWY5nz122+SKS46KGxFq5bQWwwIBzAxpBgR4c48B40V45ZItYVflJZk+GaPeKw4fBFwcQEJtak5ZLBVnUCCzDeBqTliI2JYnpdh2cdQb8kBWZcNfZlVdlQG1AJ5kzEbHlCcbeD0NPXjpwj5Vuv8Aww38ODiXutbLAO2g10GqyAGY6CNIEmo8Bdma5BzLvzJWGjWdRodvCjHRmGcrawt+1aUE9biOwztoAFUjNliTJiI21piXBRsqidTvv37a0JzeVRyKNpWxf6oz5J3r4LJ+aeVMbYc+HrqD4U+H49Fc/u8B2LyZOCDsXdPkj7VDeO3lV8zEBVXUkxABkzR/D4XIt0zMqPUwrBxHhwv2ntt5Nxcpg943843qjbSVoG1cWIGI6bWVnIpfKQOSzpuNyR9VBMZi7mLuJbYJbdm8osFVUbZGcSQveCdWjszEM2L/ACb3Utp1TddcXL5RFtBDhmlAD1isNCrE6686rX/RjNcc4sDrWVruHuZUts1syA9tgrKQeWm2oOs2ThHKE2tGcYE4HhwxC2wWuXu3JJBtTcFspBgAjJB5gydaK4HFWrwVhMQdSIbyZVGDCVEbeeeVaek/SfBYnBXLYxFrO6gqq3FnMCGC9mdJEbHSkDifRrF4a3nv2jldcs9aZSIhbgWVZY2Uyu+2xyW7PZZalLY8odr6LcRleCpUgnwI399Iw4h2bKN1YygFOsUMmWGY9YQZmdIiRMTVDG5YLJca5aDKsWO25dHYBwCxUKVXUFtDMDepYTq+tuWShcOrJZ61QjLcOWHcEkWyYKjWe0ukNTxjtG19datYohcRhmS4SDmDoozFLk+UQxOWVBKzrBkE1u/hRiEa2etzBQxyB2VIcEQwQaMp1iDp9dEOPdGThrVpjDwTBztdFkRMLbuAIUMTIgggHzCeDWrD2gl69+bFnK3WzAllUZ0hWT4NJiWBIMAHcQ3tkr5OfKG/gXHOuRQ7i5chc7ojBCxXMVmMouDmuh5gDYFQaWMZctCzat2w2GbPh7gsw38YJvqofURyBnfyZOleh3MCiiSqgeOUVy6vt4QVDd2Avx7K+E/j6qOnAKDGUAnbyNa48LH836l/HIVLe/DG9L5Atu53xH+Rpm6QbiO637BQ9+HAT2DH7tEekFsFwNfJQ6ROg8adO4vAVGmBUbQc9qsVtvxzq+zhp5H1VeML+qfqFTafgevkxAbfjmaqP3fZNEvzX9U/UKqfBj5p/q+juoZ8A2/ILxN1pAQrIAJzECcxVRz7zPo9ByKpzZgGVmBBAbMHAdUjODKiASxPj4Vz2hmbMLYksAXJMZTAkAaeSREfKIiKjatHQC2IbPKwlvSO2uoYqFYaSRoNN6vHCKqNF62tcqwHYaLaEuIDSpcnRgJUgRKjQzVMR2cmYSFKr2hDSRJ0Nx10yk7ag1b1XZgE5RlHYBGx3uqJJMzGUgxrpVbrJVSDmGuWIUiACWgysxJPcNdZohK7+zM2bMSBqvagkAq0mFhRoBrrOmlZtDoNjqSef40retmbcQTBJmAZIPayiYXYiSe3V1jhxcQgnWJIDIdSdCBp5PjqeQ3WSs6NPVWnE28ATNhrqd+aP3l09dDOGk5dBqDlCqBLfrEAzPnHf30X4RiLdoXVLBWRoNvMGZYUETzJM5h4MKxvdtqesNy3aQTCswaJJJMNoCd4o10c8pqV+Cxl19P+Kn7gf6Na+gPZXn3DMl5FuIMyOoYORE93ZYSJGv1d9eicJWLFsfqj2U+iqkzm1FgGcX+NH0fvoEnxXoHsFdXVHX5H0+DVe8n6vbVWN8j0r9oV1dXJ2iwaeg/FPjU83/lXV1d/RGH1IV08nEfTH96KYOK/G4bzn7Brq6qPn/oHS/n/ACE+H+T6TWxq6uqYGRbavldXVjEG8oeavp3rq6iYhb+LufR94qizXV1ZgXZcNqXOkvlnzCurq0OTS4E7iW9r9qn2q9Rbn+OddXVSfQIiB+WH4jDftx/dvS/w3fi//KP9gV9rqaP0ivk8/wAB8bb+iKMY7yE/f91dXVYUcsV+ncG8x91P/SH4oec/YavtdXNLlFYljeVh/wB7+7oia+11TGRRd2qfGPjV+gPZXV1HoHZlw/KrLflN+OZr7XUEFl9QaurqxkLP8viPoP7qoXa7+2X7Jrq6lLoMYbe9+2b7K0Nf9Kufj+SNdXUyJx5ZiwvxN7/7ftNN+A+Jt/RFdXUUGZ4D+VT/AGrifPb/ALlKWcLufon2V1dXWuDk7P0vw34u19Ae6nXhnxNv6I9ldXVGHLKT4P/Z"/>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1030" name="Picture 6" descr="https://encrypted-tbn0.gstatic.com/images?q=tbn:ANd9GcRPxTGqBZin6sPA7x3sEfPZWrU4NYUDNAMzvR60ZWiZj87aMwYo9Q"/>
          <p:cNvPicPr>
            <a:picLocks noChangeAspect="1" noChangeArrowheads="1"/>
          </p:cNvPicPr>
          <p:nvPr/>
        </p:nvPicPr>
        <p:blipFill>
          <a:blip r:embed="rId2"/>
          <a:srcRect/>
          <a:stretch>
            <a:fillRect/>
          </a:stretch>
        </p:blipFill>
        <p:spPr bwMode="auto">
          <a:xfrm>
            <a:off x="4857752" y="928670"/>
            <a:ext cx="3643338" cy="2357454"/>
          </a:xfrm>
          <a:prstGeom prst="rect">
            <a:avLst/>
          </a:prstGeom>
          <a:noFill/>
        </p:spPr>
      </p:pic>
      <p:sp>
        <p:nvSpPr>
          <p:cNvPr id="1032" name="AutoShape 8" descr="data:image/jpeg;base64,/9j/4AAQSkZJRgABAQAAAQABAAD/2wCEAAkGBxQTEhUUExQWFhQXGR8YFxgYFBgcFxsYGB8XHBwYHBkYHSggGB0lHBcXITEiJSkrLi4uGB8zODMsNygtLisBCgoKDg0OGhAQGiwkICQsLCwsLCwsLCwsLCwsLCwsLC0sLCwsLCwsLCwsLCwsLCwsLCwsLCwsLCwsLCwsLCwsLP/AABEIAOQA3QMBIgACEQEDEQH/xAAcAAAABwEBAAAAAAAAAAAAAAAAAQIDBAUGBwj/xABDEAABAwIEAwYDBQYGAQMFAAABAAIRAyEEEjFBBVFhBhMicYGRMqHwB0JSscEjYnKC0eEUM0OSsvFzg6LCFiQ0Y9L/xAAYAQADAQEAAAAAAAAAAAAAAAAAAQIDBP/EACIRAQEAAgIDAAIDAQAAAAAAAAABAhEhMQMSQTJREyJhBP/aAAwDAQACEQMRAD8A6nVd42/wP/OkqOtjQ2o6pTl5ccgJYx0ixy03525WyDIMmY6K3qf5rOWSp/ypKsr8HBMBxDqhcHkATkyvGUZrA3uYv6CMJr63sqyqn9uz/wAb5/3Uv7p52oP1dMvH7Zv/AI3/AJ0vr2TzgpqoE8kETGxv9fRCDkjRHnxap4vsLpt4i/ujabQoWUKgVZxXidKi+k2q9rTWORgJ+J4uPIfdnm5g5KyJgEmw1MwAI3nbdedu2vaE43FOqie7b4KQM/5bZh0HQuJLjveNlphj7M/JlqNB2+4FRo4hlSnLBWJNSnrlqNfSBIBOju+Bj1FnLD4l0vcebifclXfEu0D8VRptqCatBjxn/GyaThm/eb3bvOZ1lUNZsOI6kLoxnHLnvZdHaCJLgB/X3j2R4p8mBoNPW9+sZR6I8MJI10dcdRHyTVV8uceZJ9ymQ6VPMQJjqdANSfaUdd+w+EfX6n3PNKBhk/jOX0blJ+Zb7FIp2l3L4f4v7CT7c0ATmRbffp080TGz9fUIw2fzny1P5e6Dn7Cw+rnqgDJHn1+vrySSUSODyQAlBEn2UgWzN/SLbTOqAYKIo0EAYWj7A8aOExtN5MU3nu6usZXEeK27TB9+azTSjiZGxsi8iXT1QNfJJaJAifrzVb2Vxpr4TD1XavpMLo/FlE/OVan5ea47HZL9Cpeq0/uP/Okk4uuGgSYBdAJMRYkm41ABI5mBaU3UeBUbOmR5k/xUoufP5KFxHHtD3M7vMGs70EtOUPExr8Q0+GbkWWk7Z3g7w7GGqWOLS05HhwJEyDSk62vMCdI5qzN9lEZHeUw247owRoZNOIi14myluclTgAeiIIpQLlKjTkVM2CMJumY3i6k2P+1fjYoYJ1IH9piP2YH7n+q6OWU5fN4XC1rPtR4qa/EKjQQWUf2TeUtu8+ecuHk0LJs1G/T9PVdWGOo5c7un8E2XER8TSB7TPsCkVahJk6wJ8wAD+U+qTUblMeo8tiifrPO/9VaUmk2GA6E5x6AT+aiKWwEMInQm0DlDrxN/CFDKAfrOswcm/MucfyI9kb2E5W6b35ugz7Zf9qGKdLQOUjbkwD8lLIBc57hYOdaLanwXP4WZf50BEr28I6E/oD5A36k8k00HQJyoDFx4nGSeZdcD2IP8ydczLDGiXnWBPt05c9dIQDJIHU89vY6+tkgunVSXUA0S+5/CCPmR9eaZLibgQOg09dkA2U9SrloIEX5i48k2Gk9fK/5JLggAhCEhHH/aAPKjQa02O3Pb3Vv2Z4A/G4htFk5T/mPGjGbuk78huSOqA7l2DEcPwn/gYetwD+qt65/X80vD0msaGtsGgADkBYD2Tda5XHlduzGIHaMOMBou5rhpUMeOjJmmMzYG6k8Kw4sXz3rQA8mRmJb8RaHEaW829BDmMwz3VGOY4ABrmuOroJpkZREScpudORTrcII1fP8A5Xz10KvbPXI5Hetj8B9pYpBKh0cO5ryS6W5SGyIcJMkEixFrGAec6qSTslVSAERSS4goBsKVEZbprEVhTpvqHRgc4zOjZcfyT/RQuJ0S/D1WCZfTe0ebmuA/MIh3p5qdiHOdnddzjmdO5NzO8GShiKcGQSWkSJ1i1j1Gh9DoQmqLCRO0Dy+uql4VpuASWnUcnaRHOJGlwdDcLscRucw6jXz5+R+Tv4rIpiQW76j6+t1IxLA0Agw7peRfUX/WZi+qYzZjJsBqR089Tt9SgCD/AH5dW8+kX8wm3D66KfheHPqPaymwuc7RjQS65iXEC3np8wCx/C3UarqVTK1zPj8Uhs3gkWJjYT5nVGwhuf8AoPYQP0T1bFF2YRqSdebg79E+3DwBbKNyT4juC78EjQCT/ELpl9QaAQPr203n00QAp4kTJGkxHMk7xsIHpI5JdDFBoJuajpkkWvMxF9/rZlrLfr9aom099B138hqfyQC5aL3cZ3EfnYDzn0T7acwczRHIyfRxBI9oKiOhEgJ/+HaSMxLjycTP+7NA9t05WwTZFiB0DY9ZZfRM4DH92Rmp0qrYgtexunRwEg9TOq0nDeIYWoQ002MeTAljNdhMZXcg6Ab6DUrlUkv1n3UI/EBzAHXUNDeXNHgcA+s4ijSfWcInuwXwTpJiW7/eGhutwcAxjr0KRbNy2m0EaXIjTmZPOBC0HZupSOJyB2RzRo0RmdrkdGgykGD8U2+Egzc9LnjZLgv2a4us4OxGXD04vcOqnpF+vxO9CuqcC4JRwtMU6DA0TJOrnHm52rj9WVmQgFhlncmuOEx6LSHBGSkk8lnVw80cvyRT9eyTnSWOP19eapJ1EdUhpSiEwMlIlLhJcUjhoAo2C0dT5pLtUGSkdca7c9mXYPEOqsb/APb1nZmuAtTqOmWO5AmS3ocvNZLiGUWGsRANgJBiRq3oZ2IyiAuxfaL2i7il/h2Na+tiGloa5oc1rNC9zTY8mg2JB5QuT8O4O7NLhPnN9QZsTMB3XddOF3OXLnJLwphJO5PqStt2X7Fd41lWu5wa4B7WNsYOhLjpIINr31T3DuzRe8Ag5SSCRYBswdd4OnTeV0JlKbAb2A+QA6JZ564gxx/aPw3BU8O1xa1rGsBcYFraF06xrJn4Vx/GY/vKjqzhBc4ua3cToBJ1AABfoMoABPw9N+0HFihgXN+9UIp2t8c5gDt+zbUB/jC5Dd7uunIAAfIAD5I8U7oz44LrVXPIn0AmL3McyTqbk7ko2U77E738DfMj4vT56Iy5kQAY+84fE4chPwt8xO5mzQzVqT0A0Gw6/wBytUHHVR5mPiI/4t2H1ZMZp1vO6dcyNfbcDry8k20SbXP1ogClFCW5kakT029U4ylAnXz2F75Tr5mB0QCGU9zYbcz0aNz8kHtmbADTp5dT9WT7XG0XLt736DcjTSBtJQNE6uvawHwgem38Nv3ggLrs92mdTIZWJdTNg77zfP8AE3TqPkumcBAdVokGRLnAgyD4Hiba6rj1PC5yJNhb06Abb8hNsy3vYbiv+DrNo1cho1Dlp1IE06jrZc34XafukjYyc85xw1wzvVdXkoxoiISgbLmblQklqDkT9tUAqkPdE5vp9dEbHJT0yIiN0om1oQnVFMoMA1AlGCkkIBBKqMbxSKndNu4NNR5/C0yGDze6Y5BjzyTvHOLMwtCpXq/BTBMbuP3WgncmB6rO8B4fVNHvazZr4h3fVogZZEU6dyIDKcCOc6o+bTlfkNYjglOpWNV8ucRF3SNoPnqeuqkUMFTZENaANPXadd9PoWdLhjj8RDegufnYfNTaVFlMwBLo83X/AOI9gl7p9UGhgnG/wjnHi8gNvX2KneCmCB/MToPM/p8gs9x7tnRo5mNPfVR/p03WB/8A2VdGeQlw6rm+O7d441S4VO6A+FjabcrR5PaST19oVY+PLIrlMWg+0TA43E1Gilhqr6NOSHjKc7n5ZdlaZaAA1om/NYXH4KrSBa+jUYB8bn03tk+bgPCLQNzflGtw/b/FACo+nh32uTSIdbXxMP6KfgvtUGj8M8E28GKcR6Ne2Pmuibk1pldXlzSmcxhpzE2gXPsE+XZbAy7dwNh0adCf3tOXNdRf9oGAeYqU6vLM6hReL6i0uI1Gl0lmL4LV+7hWzYB2FqUiT/EIG+oT9v8ABr/XLQ2ROg3PXkOZ+rJ0USTAEefxG035WvA22Iuurs7NcMrEGl3RIs3u8a4+zDIH9U1xL7OqJY99N9anAJGd1N1L+bLD8s3JnYkyUveD1rltNsaXOk7dYg39NPxBONpk63jTTfQxo2fn+JdFq/Z8wUTke84hrQQS0Bhkg5SCcogSBGUjW9lnMR2VxbBLsPU5yBn8zDCZ8zczoYlP2haV3CcEKjiDaPFmvaLSRbNBLTch1rOO9rW7NkGWuBOuUgyItqLkg3nKLfNvhGGqMqnvGvbDTZzXs5WkjlmFvNaMksaIEeEEFzfCRBgh2hBA1MjwlGwy1bh1ZpMsOoBLBImZgkaHePOydwldrmmm7KGFsAmIAiIEkBoMnUjQtJNi3UsY4wS0kEWy3BbPwTqIJ1EjXRM1OHNqOiC+r8QNPxPg7+GzSCb7GSTzRs9NP2E4+6tSNKtJrUrEmQXUzZjzIBmZaZAMtkgEwNUCsV2a4C+nUNZwyPyupNYCC4l2UlziLABrW2E6dBOuwr7WBI0k2nWTfUkyufOTfDfC3XKWAm8Q/ROJNUiyirE0pYKazpbSCmRc2RwkRZCb2QYOSMyU5V3H+KNwuHq13XFNsgc3aNb/ADOLR6o0N6Yvj9f/AB3E6eFEnD4SKtYCSH1bZWwNQJA9anRa3F8Up0gTVeymOdR7WD/3Xn0XntmNq53uFR4fUJLy15YXFxzGY1BN4vsjw+Gmq3MDcy4mZiRJJIEwLrbLxb+uf+R1jif2h4dpLaWeuYJ8ANOn4RN6jvEd4LQQUWAwOOxuY13Chh9BSpyM0xOZ2rhqDNjGnKL2Q7IFtearJY1rgZ0cHkFtvIunyXSg1TZjj0qby7Yev2LZSY7uwNZ6wYk9DH5LBcd4e2nmMXvcj38/7hd1c3YrC9veC5mhzRI0yge1+u56dVWGf7LLH9OaYai3/ChxNy52W14EX6XVRToOOgJC1rOBvc2nTY17g0XIaYmZPzJPqrrh3YKrqWwNgTt1ja23Nae0jPVc+OCdrCj1qTgb8vr0uuq1+x5E+E9TGoO0DQKn4pwJrGkEXmXGBJ5RyG/6ImUosc/zc7+k6ealcMqEGxLbzabn/v63D3E8CWkkCADHn/fUeyh0KuUz0IPqqJr8X2oxFaj3T6gc3mWy4jS7jOoO0TlBETKhYXEVGEtY6ow7ZHOHP8J5n80mhg3d2Khgg6/u5jaeeoN/6ExsRj+78LYLiPFOxE68z0630CnRtl2b4nijM16zzPhZJe8gawDJi4M9NVp8NwHEVTmqu7smJLjnqmI0DTkp2nQkA7Jz7NqIbw+i6Bnfnc8wJce8fqRrAAA5LVLHLPnhtjhxyo6PZSg2S7vKhJB8TzEyCCWMhrtB8QKkYug2kGtp5WReGtDCR5sIAGu142hWwVFimk1KjYlxJAEfdMbG1xAJ5SNCpxttVlJJxEjhlAuL3Pvcje5Bub6jTpboVaMYBp/15crpNCllaGzoI/r80phMmYj57z+nzU27VJo60onNnVAJLikZLYSpukSgDCAXIRWlJDkoFAAuH6Lmn208Uy0aOHBvUcaj/wCFlmg+bnA/+n0XSHLgP2k8R77iFczLaZFJscmDxD/eXrTxTeTPyXWLOzylX3YXB95i2CxmPvDTOwOkanwk2VHQy3zSeUFab7PKrTxLDAMDfE/cnSlUjXqF0ZdMJ27s1KCIBLC5HQIJFWkCLhOqHxbiFPD0nVapho9yTo0TqSiA9SpNGgAS4WJwdfHY1wqNPcUfu3IBvNoAdUtuYHJbHC0y1oa5xeQILjqeqqzSZThCreK8JZUBJADucK0BQcNkbOzbkHa7hoAiDbwwPyCwNVkHSJ+v6rv/AGk4aHtLiAYGnOLz6LjnaijBzERblaLbbb+a3wy3GOU00fYbhv8AimZSSKI8LyLOc4xZp2ILmydYc3TMIzPGOCOpOeIH7Mlp/lsTB18+q7L2U4N3GEp0oAPdDM4CPG+XPJ1vmd8hyVV2t4F3xLxlHhzmQYu2C2I/dafPVTM+TuPCj+yztU0BuCqCLnuX7S6XGm69jObKd9NhPUIXCeHYEU8VhifDlqsNtoexwn1ke67oCs/JNVr4rxooI0lGCs2paKUWZFKAcmyQ8eXqic5GHFBCaEZRMJy9d0nNZAKlEiRwgyXOgTy+vyXmPGVS+o951c9zj5uJJ+ZXpuovMdUeJ2sZiLX3W3h+sPN8CnTJ0B9ASr7sVFPH4V507wMBlurwWXDSd38wmaWAMWZFp8UB1pBIbDidTo4K04fwuCyo55a+R3ZgEG2ozS4GRA8Wy2vTKO4Bu6W0rJ//AFHiKhihhg4j4pdodwfhDbzqfS8KxwWNxgE1sOyN+6qS4ejic3vuub1rfa9lZvHYA4vF+P8A/Hw8eE/equAcbToGlo9+a0FGoHCR+Vx0I2KRhqGTNpLnuefNx/pCUuheToED8h/ZKKSUh1doIaTcxaCdTAmPhBNpMJGdQJQhEgEVWyIXIvtIwAYHPM6/29hEfzdV2KFgPtV4bnw5IFz722A88vuVpheUZzhvG30Ud72uyHZ8tFtQQXekhgUXgeKFfB0Xgz3lFp9S0SPQyFMqQTTPN1hy8Dz6WBCj6pnO0PAgIq0QMzXNOU6HKDbpoPZRj2kxIAAo0dheo8O9ssct4utm5qoeI8DDn526giwMZm/ebewP4T1g6yK3vsTimMP2nIbmrYepTYDBe39owdTlu0eiusHxCnVaH06jXN5gg67HkehWbrY3LQrUJByWYdCWk6EH74Ntvko/H+C0ajqbKVNoxBbMizS1o++NL6Tr1iyXrFbraoM81zbhnEqtPw0qha5s56VTxNEWIE3aJG3utBhe2dMQMS003XiPE11psZ/P1KVwp7aspOboFU8G7QUcVIpuIeJzMfZ1tTEkEdQrcBKyw9kh30UYSRujUmCFkSSUGNzui8+43BGljK9IwMlR58QnwyS05erXA+q9AOC59244YGYynWBLW125HOAmKtIEtkQbuZbb/KK08WWqx8uPG2ao4bOWjkMxgiMsDxtvoCTI6K2dh7aQ06kG3Q5rSCNhPmmcLQa2QR4pkuMR0eJuI3Gl9lacO4ZVruBazwj77vh6gH70GfhB6lb26Yybqy7GYwUicO5whxzNJd986jTcCR5dVtAbLJt7JEwXVyCCCMrBALYIMk3MgGYVzxLiwoNbmp1aricuWjRL3EwTMA2FudphYZWW8NZLJytgUHKJgsaKgByVWSJy1KZaRzB2B6E32lP0DYg7Ej+nyhSpD45j3UaJdTZ3lU+Ckz8VR2gPICC4nYNKRwHAVKdJvf1e9rElz3QA3M7UNAAsNATeBygCzgFGE98EB0RQlOQlIwaq7j2A76i9nMHmNQRt5qwci2T6Ksp9mri3B9y4kuoVH03SNCT3kdbVFpWUiXZnGYENAkAAxJMm5MDy9VE4Vw0UX1y34atQVAORLWtI92T6qxTyvInQfkiyo0FJqnjXBxVBc05akROzh+F3S2uo6ixyVLijsJVd3tOahAAzGIbpZxBkHLY6aroYUPH8Pp1m5XtBG2xHUHUfqrl/YYHtJh3hzcW5gYH3c1jswIA+InSTM+nRSuD8ObiXOa67A2dNSYymPn6JXFeBV8O093+1wwJe5keNpiC4NiCImQ2J/CNUnsdhG1G1WCq5uQgMLHXNN8uaZ35fylXvgSqCrwkUMU2kHPabljwYcypMCHRcRlN9RbqpPEu1GMw5ax1Ql0SXZWFjhMAtGUFhkHM28HQwne1DS2rTc6q2q5riyQPHDgYk6Whuh9lX9s5PcvjUOA10lrh8nqu+2eXHTrbShKQ0JQXK6BoIpQUmMlQ+LcOZiKRpPkAwQWmHNc0yHAkG4I5HcXBUpCU9jW1BgOydGmZdNS8w6Ms84Ak+pg8lesbZKKSE7lb2UknRwBFMEHY2P6fO38yZxOJbTY57zlY0STyHoqGt2voGRTZUq9Q2G+7v6J4y3oZWNUSmWiHuHOHe4y//AAScDiTUpteWlpcAS07Hcf39Ubn+Nut2nysWx+bk2Z+UbU2EpqAUSggQihAHCEoAIJgHFRcDjO8aTlLHDVrokaxp5HyII1BUklQMVTLT3jYH4gdPM8gQACdoadiCEnAo5TdGqHCQZ2PQixB5EFLO6RjhCEQKBQBFqxPE+Esw2KZUEihiHinUaCQGvdJEcmlwB6GedttKou2OHz4OtGrW5x0yEPPyBVY9lWd7cYFrWAU2huUZzAv8QEnlAn3KZdhO/p0zsB/QelmhSRju8oVjUMudQLadtRBMnrdvsk9m8QBRbJGgF/X+q0nEFnPLbpSQHWRgrmbDRykkoFIxoFJQlAKCYxGJZTEve1g5ucB7TqqjthxN1GgBSJFV7g1saxuRy2E9VmzwAT3leqHGNXGSemZ1pvpG60xw3zUXPXEWHa3tFSfTFOk4VZcC8NaT4WmdTAuQN1UcM406jJbRFQOES8hrhMyBBNoKeJw1OZl4GjpgDzBtzUY9qMJTu00hB+74j7AFbySTUjK3fLR9jeKVC51J7YbE0z5TIO0xH+1ait902s4a/vS383Bcqq9vqQILM0gyCGEXF/vHoLLo/BeKU8Xh21qZs8erXDVp6g/pzUZT6NxZNKXnvG8T5jePK0+YUfIXCCABvBN+m1k7SpNaIDWtHIAAc9BpdZqOyicggEwMOREpKDnIBQKS8bbGyKFEx/EKdLKHvYwvs3M4AfX5/MABhLSd3N15uZserh+cjcFS2uBuDI/RMPpzF/END5+W1lCw3Ex3ppkFoJgTFn/hMaA2jqf3gkclvS2KBciBRlBAUxiKQe0tOjgWn1snnJBTDmnDge5a12oaWHzb4T+qX2afNAeZ+rJdRhp1q7dhWefRxzD/AJKN2YqAUiDEh0ewGy2+C/HRwlgqBxHiDaNPO6SJgAFoJMEwM7gNGk67FSsLUL2Nc5pYTfKYkcpjeIt1XLq6213zo8gQiJQJSMaYxeJZTaX1HtY0auc4Nb7myy32idp3YSi0UnAVqhhpgGGiJdBt0uuM8Qx9Wu7PWqPqO2L3Ex5DRo6CFth4vabrHPy64jd9re3NN9X9j4wwQ148IknxEE3NgLrIYvj9epq8jy1t11VUUAV0ySTTC5Wl1qhcZcS48yST80hGSgmkAtp9mPab/C1zSqGKNYgEnRlTRrugPwn+U7LFooSs3NCXT1G0rPdpMdi6RBo90WkmC52TKAASXSCXAcmXMi1li/s+7fBuXDYt0AWp1nG0bMefyd6HmumVMKxzg8sBcLAnYC9hpIvdc1nreXThlKa4HTqinmrvzvdezcrWjYBuo9STe/IWIKRmS0gMJsjXklAqJxTiFOhTdUquDWNEknnyHVIC4pxFtBhqOmBoBqTyCyzMXRr1C6vlLCDrOURER1/VQcJ2mw+PcRJa++VjjBjoNDt/UaJt+CfhqgqUwHCQS0zBiAQJHhdt7WGi0k0JT+DxrsO6MM91Wg3/AE6k26Mfq3Xe11Y1sbTxQz0yRVYPHSIh+XWYGpEyCNjzhOnE/wCOhtMltIXeTZ2blE7R7zyUGr2cFSo9oc5rqZBpvFiCb/ELj05Isl7Vjl63caTg3Ee8ZDj4269Rs71+tlZly55gjXw1SKl3AnK4/eB1aY/T9FusDjG1GBzdDYjcHcGNwo0ryYz8p1UpJKBKIoZsXxOgDiMSBPeB7HNAF3A0mh0+WWZ9Nws7wJ1qmtnla+q6oMfV7pjHE06UucYDRNTl6WHJZLgjJ7zb9ofhmP8ApbYprecVwAqAZjYatMlpHLKTlnbMWkjZP8JwjKdJgY1o8LZIAGYx8RO5PM81B7Q4gNYQTAMF1vukxGomYMjcNcFI4XxLO1geC2o4ZgMlQS215LQ2biQCYnUrnsvq1lnssUHuQzJnF1xTY57tGtLj5NBJ+SiLriP2kcR77H1BMtpRSb0yjxf+8u9ll05ia5qPe83L3Fx83Ek/mm13yamnDbugjRIkyKKEIkEAaCJBAGFs+xnb2rhMtKtNTD6Aa1KY2yGbtH4T6RocWUClZs5dPSvDOLUcQzPRqNezm06HkRqD0MFTQ5eYcPWcx2ZjnMd+Jji13u0yrKr2lxjm5Tiq8chWePeDdZfxL/kdu7TdrcPgmnvHZqh+Gk0+M+Y+6P3j89FxbtL2nr41+aqYaPgpj4W//wBHqfkqU89zcneeZ5lBXjhIm5WlMeQQWkggyCDcHoRoujdke1PetFGv8cQDs4c7bjceokS1c3RscQZBIIuCDceUKrJRjlp12rRfh6ne0SZiCNnDYOGhN2wfLmCpGA4692ao1w8UB1myCNiIsRKoOxfaTvm9zWPjAsfxN8udzI68iYk8UonD1e9b/luMPH5P8xInmCFlrnVb45Ttb47EPqiHmRrsLjcQLFVznvY4VKbyyo0Q6BLXN2Lmn4hY+V+SlhwIBmx+vrzSaOGdUcGsGZwvyAadS47C3nawOihvjZrV6q74V2rbmFPEgUnkw18zReejj8Bto73K0udY2v2aqBkDI8fgvpyEiDtEwPZV2B4jWwphk1KIsaLjDm3/ANNx0/gda2yNS9MbP0nccrluLrZX5TkpNI5tcKpdPu33VJwCpDX9XnTonq2K72rVqiQ174bIg5WNawSOcg+Sg8MxGSmTAOao7Uxpl6H8S1nERfjoHFWyAWm4cDMAkQReHECxAM5hEb3Be4WCKTA6PhEfwx4Z8ThMRMEjWFC48P2TnZYcy7HWzB2ktHI6baqTwmm4U2yGtsIYKeTKIuIBjWdALLmv4tZ+Se4rPfaDiu74fiD+JoYP/UcG/kStAsV9rOJDcDl3fVY0emZ//wAPmlhN5Q87/WuOShKCC7nECCCCABQQQCAOEESNACEEESAARokJQBokJQQAQQQQC6FUscHNMOaZB5LqfB+IMxmGvAdEEciNZ6X9nE6m3KVedk+ImlVyzAd/yGkeYkecJWbVjdVuuzdUy/BloL/9NxaCWtnU9G6ecBbXE1RRY4U2lzxchjJM83BosfbpAFq7sthAQ6sQJqWbb7jZHzdJ6jKr/uyAA2ABtl/KCI3XPleWyhxPGKlM0HVA6/8AmNFNzQCRs558RE6flqK7G0G1KjRRcC55AIh0iziahloiYkjczEyVqcVSDgWOeTmaQW5WmxG7Q2Y9VmarDh64qNaYuLtIlhguaC7ybHkJmClvTXDGZcTtW8R4e3Du7tri4NaJJiZNzp0g+qg8JwznYdkEAy5xkbGANv3SpnHsQHmtUFxe4BsPhE28JsBfeQkcPxwpMB+HMOmxc7f+P5rab0xy4bzFtmm/yPzCccIQQXI3Alc8+2N57nDDY1HE+jbfmUEFfi/JHl/FyxBEguxyDQQQQAU7CYNrmySdRpH9EEEr0rHtb4XgVJwvmvbXnHTqkUuDU4d8VtDP9kEFG7tt6zSv41w9tEsDS45mBxzRqeUAWVaggrnTC9ggiQTIEaJBAGggggAnMOJc25Fxcai4uEaCA9H4bDtYxrGiGtaGtHRogD2UipYfXQfqgguN0xGxtbuw3K1t3cunRQcS7vcO8uAsbQNCCLjrqPUoIKoW9XhjuMVyKD6YjKXB0ddJnqI9lR9q25RRAkCCdd4ZdBBa+P8AGL/6p/ev/9k="/>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1034" name="AutoShape 10" descr="data:image/jpeg;base64,/9j/4AAQSkZJRgABAQAAAQABAAD/2wCEAAkGBhQSEBQUExQWFRQUFRQYFxcVFBUUGhQXFRcVFRgYFhUXHCYeFxojHBUXHy8gIycpLCwsFR4xNTAqNSYrLCkBCQoKDgwOGg8PGiwkHyQsLC0sLCwsKSwsKSwpKSwsLCopLCwsLCwsLCwsKSwpLCwpLCwsKSwsKSwsKSkpLCwsLP/AABEIAJgBTAMBIgACEQEDEQH/xAAbAAABBQEBAAAAAAAAAAAAAAABAAIDBAYFB//EADwQAAEDAgQDBgQEBgIBBQAAAAEAAhEDIQQSMUEFUWEGEyJxgZEyobHwQsHR4QcUUmJy8SOSMxUWJFNj/8QAGQEAAgMBAAAAAAAAAAAAAAAAAAMBAgQF/8QAKhEAAgICAgECBQQDAAAAAAAAAAECEQMhEjEEQVETIjJCYRRScZEFFeH/2gAMAwEAAhEDEQA/APUkkpQlABSQlKUAFJCUpQAUkJSlABSQlKUAFJCUpQAUkJUNXFAKspKPbJUW+idJVXYk7KKq91pO6RLyYLoasMmXsyYaw5qs2nN0I02v+yU/KfohiwL1ZZGJGyacYJi6hY2FG7VVfkzLLBEtDGDr7JHGNUAAAM7LjcExlTEjvSQyk6e6bEue0EgPc6bB1iGj3MwJWfI/Yh4oI0QxAO6f3gVCItyUTw7vLGGhtxzJmL7I/Uy9UHwI+51c4RXIpV5JhxtIggDQxPPYid01nEh3hYHS4T4b/hien4m+4V15XuirwezOykqNPGndSM4g0mE6OeEvUW8MkWkkxtUHQp0p12KCkhKUoAKSEpSgApISlKACkhKUoAKSEpSgAohNlEFADUkEkAFJBJABSQSQAUkEkAFJAfL705qBzyfJKnmjAZHG5EpqhR1apkAbpoZB8015JBMaaLJLyJS60Pjiiivi+MsoszVXtYNJJAv05nyWOxPb9vjiHAkhhAIIvaQ7X5JvHuy9TEV6latVyUWg5dPA0Aa5oGsk81xeB4mlhmvdkFR2YhlSpFJmUaFrn3JOsNB1RxTjfbLxm4Nqkavg3bQWbVpVh/8AoKUt1t8Nx7LVvcH05BkEAgrzKn/Eeo2D3TCLiMxn3Wm4Z23w7mZnHugRBzghoJMfHGX5hLlCfqqJ5JuzW0RI9FHWH5fUJuArBzAQQQRYggiOhGqmqMsUqib2M7sQoH2IVpgso6tPRAWcbtDjqlOi7uGd7WcIa0CdwC4i0gZhbqsI/stXZhKlavUe11OmDTpteYYG28WUwIH4W+pXouLpEVWuEmRliJDblxMjTYeirnCGpTqMeHQ8OYZiCCCJaATDeU3ToT4lXDls8v7O9oa2HqsAcSx9Rocw3BzECROjrr02niP+Wob2gElhFgHGL39bTaJXI4X2coto05pA1KTml9hm7ym4GZ1IOoHIhdtrB4xIlxPinpaRqCBCnLNSekEItLY/DmA5xbBa54ABBtIdPQusbnlpohQptz1Hht9JJudJAb+EWb5x0CmqgOEWI/MXTcJQbTEN66kkm5Opvq4pIwtOYAJ6fdly8HhSKr3lsCMszIcQdpv52AsNV0Krs2+p1CIYQDuZkSbWAjyQtAQjFtyFwM+HN4bmOYHopMPxC5brET0nT6FVcMIDg29zebAwAAy3wjSehU7aUWiPL5qVNxfyshxUu0dGniARyUq5ThtspWV3NWqHlfuESwftOgkoKeKB81NK1xkpK0ZnFrTCkgkrEBSQSQAUkEkAFEJqIQA1JCUpUgGUkJSlABlKUJRpsLtPdQ3StkpWCVKKW5v02/dODBp9U0m8LFkzt6iPjirsirv35fRV+89QpKgj1UbDBj2WNs0oeLjySygjzTgxFlQCykizH9uMJi6pp06LAaUZnHKwkPaZbZ1rROm/Rec4/h9cNFWpnc1+j3HMCNbHSLH2Xt1bGCekxMEj5aLlM4MHVGQWilSaQ2m0DKS4EEnmMpiOpWqGRxXQqULMB2R7MtxDXvqhwpC1pnNG0ax+iu8e7MfyzKbsO+o5ziAZbLcrgbukQATls5eicP4UyhTDGCGgkx5mf29FMAHmPCRcESDIMi4VXlfIlR1Rn+xNCtSpOZVp92A7wiRBnXKATlE3idytS1MgA+idmSm7dk1oTBZMqBJjTP3zTcRVgTsFUBPGhUFCoDJkHyM81m+MdumtltEZyLZj8I8hq75DzXMo9un2BYCI8Rn5gaTf/SvwYc0tG3gX8/oqeLwYcJixBn1GqoYfixc3MLtdN2n8jEe6v0sRmFjoAI9CbtP7FVx1J/K7Jm6WzH8c4aGMLmgtuM7QTE6BwGwIXGw2GL84nxNZIbcyJaIaB/lK3vEcOCATcQA7qHfvPzWa4djP5Su4PJyyB4Y+Fwgv5kxFtLncBXh8knjf8r+P+CpPkuSOQazqcBpLSORLT6x6q0ztXiaZAFQu3If4/rce+6ixpa5+YAidi4uv0Oseclc97hnBOkSnUhdtGwwfb0AgVqcTq5lwPQ3Wow2OZVbnpPa62usHqNQvLqGHNV7WMGYmwA+7Lf8ADOBuwtLwNFSo/wCPxZY5NEj4b390mcUuh8Jt9ifXrCtD4h8ZcshsTaSR4CYIjMbnqAu3UoT6I0WuawB5DiA0TEZiAJJGgkyUsRVLW89zcD5lLbvQ1FFuMaamQam9oiL7+3/YLpMBVPDAOaPAWQZjQaToItfQgeStZo0Uxk4vQSSktkwcjKidU2Ra9b8edS0+zJPE47RJKUoSlK0CQylKEpSgAyiE2UQUAMSSSRYCSST6dKRJ026/sqymoq2Sk26QqVLNrYfXyUj3ZdNPu6BeFGKi5uTK5s1RhxJjUUdR0prG+23RPLIStlyB1wmgo1GQehUb1UuLGY1lOmXvcGtFyXEADzJWC7QfxBoOAbSL3+LVoygxtLoJnyW1xeGbUYWPAcxwgg3B5rxHjfDTQr1KZmGvdlnUt/CfYj5rTgjGXYqcnDaNdgP4mCmA3I/L1DHamSZkFavhHaihiLtcGOi8TF9JBAI9RHVeMPG/P6qbDYh1NzXtMEWnXXmOV9FreNVoqs9v5j3l2LNyTAaBPTWSrOFeDcQR0/VY7sjx7vqBcYzMaQ4a/DFvLl0MbKv2Y7XzjXUHGKZGWnYCXtN4I53jy6rG8b9B0qSN7VGic5R1H2VbFY3JTc8gw0FxgXgCUplQ8Q4myiwve6APck7Ablefca7U1K7so8LL+Eb/AOR3PTRUOM8afXqFztJIa0aNFojz57qrT1CfGFCZSvorOJWg4FTZVa1jyTDiWtLYYHOG7gQ5xdl0H9PVcKrrb7sjTB08vzumCzq8Ox4o1crXB9N2sBzMrr7PAgj7Nlq8NWnxN1BIINtLFrvvqFhO7+i0vAcXmpyTJDi13TTKT979FzfMx8WssNM1YZWuDNKHhzT/AHRruDYg9RJBWV7TYWRTfuPCfr9QVo8FiPEGHQkuB2/x85v5E8lyuOXw9Q8i4iejz+U+6blyqXwsi96/spGFcoMyL2kiJ0UVSkZAFybAC5Owj1UrD6rW9keFBtZlV0OJY4jfL8Nx1ufcrTKahV+ouMXI6nZfs43B0u8qXqECf7ZiGt6yu9UwofUBn4RyG50nW8X2hOfXYHNa5wDjJaJgmLHz+Ie6sNAuRv1taY+qW3exyVDKjQ0AbAD5WXKp45tXK1wI73xMbMlzBu7LZo9TIPUgS8c4l3dOIDi7w30E2vzHqPNS8JweSXkAF7WyIuHCZi5AabQBa3VRSqybZaFOFC7nuVU43ULiKTTcglwBgnWGg2F4JIm4btqjiA95Aa8ENaS7KcrnuBHw/wBI1EydYVeJKkXWDcppBm2iROp0A+SlFOFUvZGJCdKdUOWLST9yowCOq3Yc/wBsjLkxesR0pIAorZZnFKIKCIQAyUJSVfFYjKLaqspqKtkxTk6RK6pcBTd6SqjWyJO6f3kDnyP6rl5MryO2bYwUUTuKfTE7KKk+dVPm3VEiWyTKEJ2KDaibUupKkbzeCoct4Ux+ajKqy6I3NtBXmvb7h7Bi2VHuyh9PpBdTMEHzDm6dV6VUfuvM/wCIXFW1w1rBLWFxDv6nCxAPKL9bdE7x75i8tcTEVB4jFxJj8kmHbp/qExt0Xt3C6dGQ0vYviOSpUaTHeUyB1LZHvefRcbD4tzKhqMMOY8lp5HNmB+qZha5AdFiRGaJIBs6OVvkn1sJ3bWuBzNqTBiB4SJtO2nul1sa53FL2PauznFhisKyroXDxDk4WI91fYJbC8n7D9rG4N1RlUu7p3iaQJhw6dRHstRS/iVh8wGWrlcYzFrQBpr4rarFPFJS0NjNNHE7Q8INCs4D4T4meV7elh7LnN2MlbzijaeNoHunBz2XbzB5EbAxHtyWCLfFBte/OxVou1TFzVMuYPhDquYtjwugyYkwD+alPZ6ryaIH9QV7sziP/ACA6Wd9QfyXcpA3J9uXnzK5ubysmObWjTjwxlFMxlfhz6bZcBBcBIIdrporXA6+WqWHSo0tPUjT8/daXFUcwiARoWkazyOx++q4jOEd1XY4Zsub8X4baEixHWVaPkrLjcZ90DwuEk4nczwCHXtY/1efX6/JKtRBp5DoYb+vyBTi4OgA6GTHTT539EXGXDk258z+0+4XMTZpaMM6oAXDkSPmtv2UoS1rvwtBvP9RJI+h9VhajZcT/AFOJ9Jst/wAPrdxhaIDSQRmfH4Q64JHrEcgu/kjfGzFhTcmkXcfQbVs4AiRrtGhB2KmwWNc0im8zPwu5nk7r1TKP/JBZcGL7K5ULKLRNyZAtMmCdPRXlXRpm0o8WJtRtfO0sDhTqBsHxAkQSfOCruKxAawu5aWm/l97qPCUu7p38JN3Xs0m5+v7lVMdSqVXMaxzcsAuESMs/iM3B5cg5LMxDgSD/AM1Vrc1SzSAAQ0XJJ2jLMybALoYbAtbJDRJ6XDRYCTfT5kqxWwLCWkj4eVhGoB9QD6KLFVagqUwxoLSfGTqB0R2SQim2uBGYBjrgtLQSDImRf9wuhmgdU+A0H7uUmU5uVFBZCW+6aGalWDTuq9Z02GnP9FVounZA9wm3qhKDW5fvRM70TC2YM32yEZcf3IllEFNRC2WZhsqGtSlSFJHYEDamxsfkU8O2RqUwVWIym9xzWHL49bj/AEaYZb0yyHx5fT9kQ8lNp3hJ7SPvT9ljHk7anNSh0qGm5SKxQRbf7umOUpKa4AKKJs5naBk4atH/ANbumy8iqYt4JAggXLSA4HryNiV65x3GCnQe6R8MCdJd4RM7SV5a+oQLkwLZZJAjaOQzFaMWhOR2zN16eUyNDcdOY9ECQtBjKYq0yYAaBIytyhpMNFutp8ln6lMtMHb5hbYS5CGBhjROEwRyvCjPyUkxB9FcgR2J5dPvSFcqd0WMhxm2dsSRqCQYA2BjqoXuLWnKYmPOPP1CipGAY1I9t1BZM7nC+LHD4ltQVA4QZuPG2SXNeRvrB5xsu3xrEUqzxXoHwvMPGhZUGsjqLjncrDUn3A+yjh8Q5plriNCesTEjff3S5Y72TyNvweuG1hPwkwfeQfcBa4DVefU6k+oBPK62/CqpdSbm1geo2Pt8wVwf8hjqpm7xpdxLLW3VnE4YNYDNzcfSLSOfsoWNUnemINxpHlyXOjKKuzU71RVdRB1APoojg3PzspyPC6d5JEak21CsG1zsl/6h/LUHVIBc6TBnXYe5aFr8PH8SW+kKzS4op8B7FBpz4gAnRrJkAc3Rqei0VPD5TlgEHfW2gsf9LOYHt6972sdRbLrSHwB7q1xGtXeyo9ti0XDHGYO4BGmt9fD79PJ9XFvYrFFNaNNh6DWNhoAA0AVDinGGUSPCatTVlJkSTckkkgNAaCb3MGATZYzC8cdRkU6sF0Mc6pSdUY2s402sGYEQ7K97zP4WjmpuC1qZqP71prNcWGGvDy4kvqDvQ8hz8opl4aQcgMXEANhjf1MXOW2jt4A18W8VMzTRIGXKDlEXDqRP/laQRcgX8lrMFhG06Ya2waFS4ZxijVjI+DDTkcCxwzAEAscAQYIMKbF8Ta1xbBzZSQCCA6I/EbTcWVX2Sk2qRYquvlDgHEGJv8t03CUyymA8yQLmZ/JR0nNfkqkQY11i33opz4vLZVbRFBDpv7J9NDLCY502HqosmgVHyY2+qZUcAiTyVatUDRJ30A3UxTl0F0OfYG9uqpjxOnQD59UYLzLtNh97qULdjwqO32Z55L0gynApiIWixI2UpTSUpUEjkHAFCUpQBAQWaafTyVim61iPNAqB9Igy32WbNgUtx7GwyVpk9UQLf68lYoGyrUq+b8wrHl7c1hpp0zS2miR4OoVRzHE3PkrjHJjmqShh/wCIGbuqdNsnM6T0a0G5PIEhZSs4GW6AgCSANQJdA6iV2u2mPLsSWjRjQ3pJubesLg1bXJg7C5teJtYfcJ8ekhEnsZRo+FzHQORncGRpqD96KB3CHOmYAi7i5sDbW8i2gV0uBGY+OZjLGo2g6GJKrHE02tc6SNBBEkEzGltt4Tk2VODXwxYYPodiOiDTaOY+Y0++qt42u523hBOg5az7/NQ4CgH1qTDo6pTB/wAS4A/IlaE9bKmiwvBu5wRxNWz6oy0gfwh0NDoO983QDmsxTmYXpHb6oz+SbAFqjGt/tIBzeRgn3Xm9T4p31/16qkHeyZKh7KEOFxMiFYZwt5g6NLokkCJIEwTJ1+qFGi57w1oMm46DUm+wgn0tdWDhf/kNBcDLmTBNtDFwIOtlZsmMbaO9xemG13hohrXZRH9tvyWtwtmNI2aPUQP9+/NYvGYmahLiAXOJ91quB4nPSHNstPpofb6LiefF8EzZgfzNHWpusiFBSZAN5BNhGn6qWVxGjYiOs7QbHX/Ea/p6rgdp8bnd3bTAbc/kPSSfVdDimLyAkRNmib3+IkDpa/MBZJxJMm88+pXe8GKWLXqYfIfzD8JijTqBwAN9CLRutVxLFZO7dRe8ZmkktfctMRoI52GnRYpwueWn6LZ9i8TINN3idTlzQZMB1nZeUHX/ACWzIlVlMDSls6fZLhjXZqzgTldFIOkhohrsxJvVdmLoe6S0OgHWdHieCUK3/lo0363cxpNwWm8ToSPIp7G2A6K0wwOqTybey7S9Dlf+2qLXHKHNktLocTmLQAJJk2AA12XSq4fMJBgiYJEiDqCNx+ie1JxnTT6/so/IJsho0SGtBOaOkSb7bATYdFcDVCH3vYJ+efJQS7GvdNtvr+yjJUj1QxGPMlrP+2oHlzKmMHN0gclFbH18SGiNXHQcupVVrSTmcZP3pyQp0480+V0ceNQRklJyHSlKbKUphUdKIKZKcEEDSkmylKCw5JNlKUEDkk2UpQBHUpbix5qShidnWP18kpTKlOUrJjUy0ZOJba7khWrwCTtr05qnSxBaYdpsf1UPaSvGErOFvARI/u8P5rC4OLpmhSTVo81xWIz1nOdMudJHmc3nb5rm495bUdI1PuDpEdFdrtPdt3hzmgzq0QRfpMewUIrSI8JibOaHRJuROnUeq0LRnIQxww9U7EsynqJMj0+oXM/mBB5PIzW0cDNumq7goOfIgkCBMWbOkbQbWXAq0e7c5rgbWIOxFx+qdB3ZHRfxTXtimHS0hsZT8bXxB2mSADPIKpjsC6jBkSCYIN4EEOG8SbHqrwrZaVN5aH5c1IzPwnxsI9CfvSHF4FxmoWwHGYnRrtBBvvb9lKYycSaq+pWwlKm0OeW1Kr3QC4+K8k/9vZVm0XVmtyhktZGgbI1Didyef6qfhPCatZjmsJgGCBm8RIJB5Db3C1fBexL+6y1hTJJvLBUMbTNiQSfKBqpr2K69TCVmEa326agyPObea6PCahFdjSBcgmRcQL35SBqt5gf4d0GQTneQZBLo57NjmuxT7M0AQe7aXAQCRJA8zdDTZMJKMlI8vqQ6qc1wSu52e4kKRyHRzpmbNBBN/UD3K29Ts9RcZNKmfNjf0TX9nKJM92yYicoBjzCTlwfEjxYz41O0isHptbEBrcx0Anz6Ky3gQaAGFwA0EyPYyubxTgdV4gPBsbRlubXjoSuR/rJqXpQ/9VGvyZvG8RNQl23wtHncnz/UKow262/X781dxPDH0yM7YGx1BPmFBSpRJ2At5/ZXSjFQVIyNuW2Uy6L8vqV0uznFBRrsqGzZyuvqCYP6+i5uIEvAFgNOvM+qtfy/hgdP3Vn0Quz2Nrk8NA6krh9nOId7h2OmXNBYfNtvnY+q6bXT+Z/JY7rRrStWTkyem/6KVr/ZRgQE0HnoiwocRKc10DWI3Oyhq1w0STA+p6KhUqGprZuzfzPMpuPE5v8ABSc1EmxGML7Ns3c7u8uQTGMgIBFdGMVFUjK229jkk2UpViBySbKUoAci1MlEFADZSlNSQSOlCUJSQA6UpTZSQAZRlNSQAntlR06hZY3b9P2UiBVZRUlTBNraM/iOwtOo8vbUc1pktaAIbNzE7TsoqvYSk2m4l1QuaHGSWjadMvRaASwy3TcIcUx4/l6rwLtpvMaGwNliyRnBjo8WeU47M6wiKYiBzOpI6n2jkudVwrnOsNRvDQQ2NCeWq6rMRo8AOEyZsWHWD52ClHBKuIqNNJoymLvmGxBNxfaLX8tU+DfQqg4PhwqUTRbq9mZrosSHHQT+y7nB+wYt3zy8AyGCWtk/1CTPpGp5rTcO4Sym0Q0AgRIAH2Oi6ACbGNdlpT5JIgwuAZTaGtaGgaACAPQKyAgkrix0pSmylKCQylKCSAHSgUEkAR1cOHCCFwuKdmGuH/HDCAYgWM8wPqtCkVDSfZB5vS4c6k7xtOaIAiQdZIO4/eymxNCbMBBMm4i1z6HVb19EFZLjzX06mdw/49otmOwPXb06wkTx1tF0yTsHWc19SkbBwzCebTBiDezh7Ld0/ksX2NxYq1uWRjnDmJMR5X+i1zaxmI9VgyfUbMf0lxyq4nGBttXcv16KDEY4nws9Ty8uZUNOnHmtOLBe5CZ5K0ghpcZcZPyHkpJQSW1KujOGUZTUlIBlKUEkAOlKU1JADpRBTEQgBkoSikgASlKKSABKUopIAEpSikgASlKKSABKq43Bh7HNuA5paY5EQUkkVYGX4T2JbSe41HufqA0eEEbZufotTg8G1jQAAANANB5IpKiik7C7VFhKUUlcASlKKSABKUopIAEpSikgASlKKSABKUopIAEqHFYVr2kOAIOx3SSQBm+DcJOFxFTU03BuU66kyCPvZaPNm0GUeZ+wikkRxR5NsY5vikiVjYRlFJPFglKUUkACUpRSQAJSlFJAAlKUUkACUQikgD//2Q=="/>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1036" name="Picture 12" descr="https://encrypted-tbn3.gstatic.com/images?q=tbn:ANd9GcRQNZlRorHfs5X_CzbaJ4lnovpNKK6ZSc7NRJSwOehYjuwDbaZKiw"/>
          <p:cNvPicPr>
            <a:picLocks noChangeAspect="1" noChangeArrowheads="1"/>
          </p:cNvPicPr>
          <p:nvPr/>
        </p:nvPicPr>
        <p:blipFill>
          <a:blip r:embed="rId3"/>
          <a:srcRect/>
          <a:stretch>
            <a:fillRect/>
          </a:stretch>
        </p:blipFill>
        <p:spPr bwMode="auto">
          <a:xfrm>
            <a:off x="4786314" y="3929066"/>
            <a:ext cx="3786214" cy="2500306"/>
          </a:xfrm>
          <a:prstGeom prst="rect">
            <a:avLst/>
          </a:prstGeom>
          <a:noFill/>
        </p:spPr>
      </p:pic>
      <p:sp>
        <p:nvSpPr>
          <p:cNvPr id="9" name="8 - TextBox"/>
          <p:cNvSpPr txBox="1"/>
          <p:nvPr/>
        </p:nvSpPr>
        <p:spPr>
          <a:xfrm>
            <a:off x="285720" y="428604"/>
            <a:ext cx="4500594" cy="461665"/>
          </a:xfrm>
          <a:prstGeom prst="rect">
            <a:avLst/>
          </a:prstGeom>
          <a:noFill/>
        </p:spPr>
        <p:txBody>
          <a:bodyPr wrap="square" rtlCol="0">
            <a:spAutoFit/>
          </a:bodyPr>
          <a:lstStyle/>
          <a:p>
            <a:r>
              <a:rPr lang="el-GR" sz="2400" b="1" dirty="0" smtClean="0">
                <a:latin typeface="+mj-lt"/>
              </a:rPr>
              <a:t>ΜΟΥΣΕΙΟ ΑΣΙΑΤΙΚΗΣ ΤΕΧΝΗΣ</a:t>
            </a:r>
            <a:endParaRPr lang="el-GR" sz="2400" b="1"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1 - Ορθογώνιο"/>
          <p:cNvSpPr/>
          <p:nvPr/>
        </p:nvSpPr>
        <p:spPr>
          <a:xfrm>
            <a:off x="214282" y="1357298"/>
            <a:ext cx="4786346" cy="5262979"/>
          </a:xfrm>
          <a:prstGeom prst="rect">
            <a:avLst/>
          </a:prstGeom>
        </p:spPr>
        <p:txBody>
          <a:bodyPr wrap="square">
            <a:spAutoFit/>
          </a:bodyPr>
          <a:lstStyle/>
          <a:p>
            <a:r>
              <a:rPr lang="el-GR" sz="2800" b="1" dirty="0" smtClean="0">
                <a:latin typeface="+mj-lt"/>
              </a:rPr>
              <a:t>Στο ιστορικό κτίριο της Ιονικής Τράπεζας, εκεί όπου λειτούργησε ουσιαστικά η πρώτη ελληνική τράπεζα, το 1839, όταν ακόμα η Κέρκυρα, όπως και τα υπόλοιπα Επτάνησα ανήκαν στην Ιόνια Πολιτεία, κάτω από την Προστασία της Αγγλικής Αρμοστείας, θα δείτε να ξεδιπλώνετε.</a:t>
            </a:r>
            <a:endParaRPr lang="el-GR" sz="2800" b="1" dirty="0">
              <a:latin typeface="+mj-lt"/>
            </a:endParaRPr>
          </a:p>
        </p:txBody>
      </p:sp>
      <p:sp>
        <p:nvSpPr>
          <p:cNvPr id="3" name="2 - TextBox"/>
          <p:cNvSpPr txBox="1"/>
          <p:nvPr/>
        </p:nvSpPr>
        <p:spPr>
          <a:xfrm>
            <a:off x="928662" y="357166"/>
            <a:ext cx="7500990" cy="646331"/>
          </a:xfrm>
          <a:prstGeom prst="rect">
            <a:avLst/>
          </a:prstGeom>
          <a:noFill/>
        </p:spPr>
        <p:txBody>
          <a:bodyPr wrap="square" rtlCol="0">
            <a:spAutoFit/>
          </a:bodyPr>
          <a:lstStyle/>
          <a:p>
            <a:r>
              <a:rPr lang="el-GR" sz="3600" b="1" dirty="0" smtClean="0">
                <a:latin typeface="+mj-lt"/>
              </a:rPr>
              <a:t>ΜΟΥΣΕΙΟ ΧΑΡΤΟΝΟΜΙΣΜΑΤΩΝ</a:t>
            </a:r>
            <a:endParaRPr lang="el-GR" sz="3600" b="1" dirty="0">
              <a:latin typeface="+mj-lt"/>
            </a:endParaRPr>
          </a:p>
        </p:txBody>
      </p:sp>
      <p:sp>
        <p:nvSpPr>
          <p:cNvPr id="30722" name="AutoShape 2" descr="data:image/jpeg;base64,/9j/4AAQSkZJRgABAQAAAQABAAD/2wCEAAkGBhQSERUUEhQWFBQVFxcYFxcXFxgaFxcdHBUYFxcaFxgcGyYfFxwjGhgXHy8gJScpLCwsFR4xNTAqNScrLCkBCQoKDgwOGg8PGiwkHyQsLCwsKSosLCosLCwsKSwsLCksLC4sLCwpKSwsLSksLCwsLCwsLCwsKSwsLCwsLCwsKf/AABEIAMEBBQMBIgACEQEDEQH/xAAcAAACAgMBAQAAAAAAAAAAAAAFBgMEAAIHAQj/xABPEAACAAMFAwcGCQgJBAMBAAABAgADEQQFEiExBkFREyIyYXGBsQdykaGywRQjM0JSYnOC0RUkNEOSosLwFkRTg7PD0uHxJWOTozVU4nT/xAAaAQACAwEBAAAAAAAAAAAAAAABAgADBAUG/8QAOBEAAgECAwQIAwcEAwAAAAAAAAECAxEEEjEFIUFREzJhcYGhscEikdEUFTM0QlLhcpLw8SNDYv/aAAwDAQACEQMRAD8Ady54mPQY0AjYCOocy7NoyMAjdVgBuzSNlWNsEe4YhN5qY1rEhWNSkAN2aGPTMPE+mPaRmGIC7NRNPE+mPRObifTGYYzDE3Euz3lDxMbLOYbzELzAvSIXtIHjGwmVGQZhxCkj00p64DcUMlJk3LHjE0sVga9tA+iPOdfBSx9URPfVNGH3UJ9bFfCKpVIlkYTC0yulTEQQ8YCNfJOmI94X1Ba+uPHmTTnyaqOLivrmsRCdLbRFnRvmF3tKLqy17RX0R407fRqcSMI9LUEA2tZGTWhVHBGPhLFIpvbJAObTGPEKq172Yk+iEdYdURqxbtDw9/WOsR4YoWS0h1rKblFGZWlGXtWtR5ykjjFuzzg2+p4ZV7tzeo9Rh4VU9SuVKS0JKR6FiQpXMafz6IklJXti26Kd5EpIiZLMxOQid7H1EwQsq0UVhJSS0LIxfEpyLsqMzF9bvT6IiRWiTFFEpNl6SREtiT6I9Eb/AARPoj0RsGjasLcY8SzqNAI2MlfoiNGmR4XMEFyKZZ0+iIyIZz5xkPZlbYvUj0CJAsYUjZcyGlI3URipG+GJch5Hkb4YykAhrHtI9pGk6ZhUsdFBPoFYgUiq9vUVoCaEitVUVGRoWYV7orNew4qP2mPqUD96BVkkhsRZwh4spOZzOlR6QdYsy7IfmvImffAPrK0jI6sjZ0MUTNevnHsVV8cZiNre7ZKle92PiB6okmWS0DoyVA+qiv6zigbeFqtIyGfVMZkHoAI8IRyYyii8vLD6Mrr5kv15ExFMCk8+diPUGc+k0HrhVtPw89FEHmYSf3iYC2uyWpvlOVPpp6BlFTm1wNtPCqf6kPU+8bPL1JPnOiD0CpgXattZCVwBO5Wc+ljSFFLkc/NPfl4xZl7OPvoPXFbqM3Q2cE5/lBelED07Qg9CCBM/aWe5ywjroWPpMXZezyjUk9gpFqXdUtfmjvzitzZrhs5LgLj26e+sxuxcvCNUuyYxrRq61NQfSYbVlAaADsFIxlhcxpjgoLUE2S/J1nYcqGNNHGTjrr86HW69p5c5fjOdX9Yo5w+0Tf6j2wtvJBBDZjsgbNulkOOS2Fh10/57DDRqNambEbNUleB1SXaGUVrjQ5Y1PoFT7LDspF+xWsVqDlvNNPOGq9uY645bdG1zSmpM+LbQkDmN5655ekQ6WK9JcwBgRLfUEE8mfNYZp4dkaoVORwK2GlB/Eh2WaNeMSJMrC5KvFkNHFDrWmR6yoyI+svoMGbPblYDdXTgew7+zXqiy6ZnaaLcw5RoJsRTJsV3mQyjcRyCPKiPOXHGBZmR6GhlTE6QIG0iPGtUUhWJcENlSBmbI58/OMiObGQ9kJdleNg1I8IjwCGFMCxuFj1VidJVYjYUivgjMEXWs1NcoiMvfCqQcpXwRrMkBgQdCKHvicrEFtm4JbNwU07d3rgtkSE20gAsBpU+JERfAj/JixMl0ZQdMgT4nxhlE+QwGa/8AlUH0TFEYjo1FZJCnLR10JHYYtLfNoX9Y9OBNR6DWGRrtlnOjU44MY9MtorPdcv6ajqJZPUye+JuKt4HF+MenLlP2oAfSKRIL4lHpSWHmzG8GqIIHZ6vRoR1FG8Gr6ogn7PMNVp2hh4ikGxLkPwiztq0xfOVW8CsY13yH6MyXXrDJ7jET3QeHoIPgYge7WG494MCxZGrOHVbXiWG2br0c/MdGHcK1inPuBl1xDzlI9ZoI1+CsNI2N5TpYJV3FOBP4wjguRqhj68dJfMqfkt91D2H+RED2Nx8092fhGzbcN85kbKvPlqe+tK98W5O1ks9KSh61Z19VSPVFbpo1Q2tVXWSfkCXUjdSPKQwflizNqJqfsOP4TGxs1mfozEHUyOngGEDouTNcNsQ/VFru3/QV51jVxRhXxigtnm2c4pLVXep07x7xnDwNmw3QKt5rqfUTX1RWtGzbrqGHah8chC9HJaFrxuFrK0t3eilcW2gPxb0X6jnm1+o2qn0d8NlknA/JMQTrLalT7n9RhKtmzGPhXiDn38YpyWtVl+aZksbtadhGa+EOpSWqOdWwlKW+lNPsudPs95VybmngTl3MdOxvTFkTa5b+G+FS6dqUn0V6k06LZTR2H549PdBuQxAqhExBu3r3DNe0ZRohUOTVouLs9wxWe7hSrb4sJYUA09MDrDfVcjn7X4N3UPVBIWkEVBB/n1Q2ZsrypEUySF0iKaM9IlmTqxGRFke0ql2FKaIyN5q5xkXXKjVpJGsecnF2etDlnAu972l2ZA844VJoNczrTIcKnuivPuLcl3ZF6yWerUMF5chV0ELX9KrPKJraJFeAmYz6FFYrzvKBJ3TS3mSJni5AiidRN6mqlh6jW6L+Q3FAYim2NSOEJzbb4hzFnt96Sns1IinaNrZlP0c/fnTW9QAhM9jTHBVZ7svmhoYU6u2BN82iqhUGPOrBecaBSaZbyaCFqbtXP+akiX2Sqn0uxirP2ltba2hx5mBPZUH1xJYjgaKWxq17u3z/ANkvwkshYoytoEYANUmg398NAuZQKVnDjhYEeitYXbjEyhONmLuuLExOWIA5mu6p74eaQE7q5mxMMksr1V0covRLU94TpVnnFOSUUNKEjCrEtQVrzznwEWVvO95WjrMHWT/FQQauOQrXleLEVK4VH/jofZhbuqRPZLQ+MtgllpYXC3OxqADhrUUJyiJXKpyyWXYvQv8A9Mrcuc2xS3A1ICn2c4YrFtODJlzSJcsTFBwq83ECamnNY0yGeWVREWydmd7HaJlpzcLNCgg0ULLJBAO+p9UR7CbKS1R5oyrVQKA0yWvSBiaOw6jnpOa3Wa8wjM2rRZTTXLiUpAL1SYASQuaugbUjTjEdn2wscwc2fINdzIyH0o3uhNexBr1aS5JkasmqV5PpYOjUVr3RrPsNgaZMlGVz5eLHgrVQvSY0pkMs+uIJljG2Y6DLtEmZoZbebOXwmLG0y6ZTilDmNKK3sP7oQbJsRZ58ubMs0yYOTRmJDZVCFgN9Tlxi7sws2bJCCWsrkloZhXlC9MhXmmlak16ol3ewHD4c0dAjbfJ9ZtMeDhXEtOzEgHHfvMUV8muVJc3GKEDNTw4MeHCK0raK0Pjk2QulolN8YSxEoqCRQIK51K7gMo2baK8l+Vs0mbTql18MUHMBUyjbPJ5a06OYGnSXxAHH1RLdlw2hXCuhw0OYIbPKhFN2R/a6oIWTb6YrosyxvKLsFDLMmItTvqTSgFT2AwxWjaEK2BiC1RkWV9dMzK174l7glBx1F5rtYagjtBHjEkozU6LMOwkQYm7UWdHMua8uU4AOF0ZDmKjOW5GhGdIsy7XZ5nRaS1fozlr6JiA+uJdEswJ+V546TYvPVW8RG6319KTL7VxIf3T7oPG65Z+aw7AG9BRz4RXm3Kg+eB51V9pR4wQAtrVZ36Utx+w49YB9cSypkqtVnYSNMSupHeMUWTs6T0aN5pU+yTFSdcTDUU7cvapAJcI8uX3ynPFWAJ7QSKnrpBa65TsecCAN5Jr1AGnOHphau/Z0zHAYlRqSBrTcDoDDjY7IJS4UUKPWe07zDxTElIuBBujGWNVJEeFyYexUytNXOMjJgjItKyyorCb5WpNbEtN00etHH4Q5YITPKOxwyUxEI+Oo5NZgJULhqGIpSpzBiiWhqpRcpJRW8RpMzmjpaDcx3dQMbC0KNWA7TQ+uNlqN8lqaYpc9fYJEZyp+jL+7PwjuExIx5UerWMcVaUZLw/kYNkrNyzsgKUw4qnnZ1AoM+v1Q0tsw+4Sz2Y1/GEq5r05HGRZ3cumEFDJm4eulRXPdGq3xPTnMHHnWdk9aKad0XR3I4mMqKdVyiH7/ALI1mktMZCfmqFmBqsa0yw6ZeqE2zzWZQXFG3jTODt6X5LnWVUaf8bylSuKaFAo1PlMq5iA0qQT0Zit9+UfA1iqom2dXZlWnCDzPe+1e4y7KvVWB+lLUdnKKW/hhzJhS2Vs7rLzC5zk+YcVBQ1DBqAZcN0N9Ith1UcvaEoyrSy8/ZCbsvnarzb/u09GMQq3Iss2a2ES3WsmWGNEYsDNGlCtTXjSGjZNwGvJmIAa0TACSBU4nyFe2Bd2XVaFs08PzndZIQFZT5hyzDmg4qAaHuhoaGLE9ddy9EH9jlUXXPwYqYbR0gQegRoSfGC2xy/mh63f3D3RT2fs7pdc4TFwtgnZBSu5qc0xf2S/Qx5z+1AfWNFL8tLvXowFccoG851R6vqS/xhflKPhNuJlfqbVzg+bDEMqFcq551I6oYrh/+Tnfz8yXC/Y6fCbdSawbkrTUfGgLzxmDTDlxXPOJHiJiv0f0r3D+wUpRdtowqUFJ+RKnPkhnUQY2RlgWMdr+P/MDNhmJu+f8YZvy/OrX9UMq0B9PGC2yQ/Mx2v4mA+sGn+WfevRifcdzn4VbZitQkTKjiKmo76euBFkmWtbI0wMWmCaigAHCUMtmJOAZnEKV0hruAfHW3sfwP4wl2JJRu6bRHUcvIJACMSeTcAjCy+nXqgx0ExW6St+1eiHHaG6le7JPKAF2aWznQ1MpzTjlWndGbR7OLIuxwhOJVLAgCtd1DTEMgN8XLzX/AKVIpWg5DXI/JEZjOnpgntQPzKZ9mT+7WF4susnSh3v2OamzWUWSTOtilpkwsruxbESK0qdTzRT7tIns+yNjnTuRl40nb1xFSuVecGqQKEHTeIK7SSGa77KUliYcT5Ubg+fMNa5dcXbkSl8TTyZBaWOfi1qskkYcFe/EdIKs0U1JSp1JRT0bBFw3XMkT51kEsOBNIE5quwAqK4aHQDSg1rGxvuerzrNILC0y6MG0llKpiqlNc/o791M3a6BS2WwfWU+kE++FubdAa8bW4Yq3IN7CDOAmXTprO7ck/JXBLbQXkvytlkzesBAfxgjdG27tMEprO8lyKgY5gB81amsArumT+Qs7rODs88y5jAqRh+LIw4D0gGYnXdlD7b7uRbXZiBQ8i61BocjU58TXMwXuKoWqXVuDfyVyayXpidQUq1d9K9tTLUinbBzlIqS7PQjnOaHQkEesV9cWQIvhoZJ6m4aNqxoBG4hyohmaxkZM1jIYhreN5CSoYqzVbDzaVGRO8jgYBX2ZFrCB+Xl4CSCJLHUAZ0B4QK8qFtdVVQeYoSawoMyJlBnSoyrpACybQSHBK2eatDTmzQevfL4RlbTujbTUqbU46hltmJG61YfPkuviRHn9EAeharO33qH3xFZ73l7mtSeg/wAQi2L0Q/1h+yZKxe9oTJFm5bRxK/V5IrtsFaDoJb9jj3xF/Qy1JpKI81l9zRfW0rumWc9srCfTyQieXa3HRaUfNnFfUJo8IHRxLfvSt+pJ+AGa57Wuqzu8OR7xFObd7avLBP1pS19OGsOMm9Z4+ax82azeOKLAv6dvWaO3CfGWPGJk7QfeEX1qcRQ2dsi/C5VJcsEEmqhgei31qeqOhqucUrNfGNgprU11lgHIV6QbLThF5GzHaIaKsY8RVjVknGOXcciuq8nR7QUK860TScUuW9ecaZspI7iNYKi/G3ypDHjybr7EweERXLspMeWzh050xznUfO7IuNsrP+iD2H8QIqedaHZp/YqkFnte3cai/ThZRKCFlZarNbDmCM0ZSGGelYc9lR+Zp2v7ZhINxTwfkz3UPgYfdn5BSyIGFDRqg+eYMHJveZ8bChCjai1va0d+DE6y3qsm3Wh2NNwOFmoSkvcoqdI3S0WcNMYPJxTQwapnJUMatlMXCK0gPeo/Op/nj/DSIAeEB1HF2Lo7PhiKcJtu9kOVyWuXKkTJUsoyuHJYT5bkVSlcK5nTSlYJbIfoa9reMc9pXWOh7JD80Xzm9qGjPMzPicIsNRaTvdr3ANyTlW0WzEwUHGBU0zIWlN519UB7JdE74LNlmarTGeUy1aW9QobEKMKbxqPREdvtTy7VPwOyEzMyrEV5iHOmo6o9l33O3zMXnpKbxSvrgKoo7gT2fUrxjUi11V6DTeCEXUgamJeRDAYRQgBTkuQ7oJX8tbE/XJP+HCJNvOY6lTgAOpVMJIBrTI0oeyH63CtjpxlD2IMZKTuiqvQnQpRjPm/YSNopavdVnxKWAmnIBSdJnEjxi7dBH5VWjPVpCHDzsHyKH6RWvN4RRsV+KJCSXRmVakUWUy5/VelSONd8EZF+yg6zMRDIKLik9EEYSBybtlSGjNWSExOErOrKSi7N+4x3flb7UOKyj+4IHon/AFKYPpyae73RvcF5ifbJrinOlLUgMASMIyDAMN2sa22cJd5S2OhlN39Lj2wOHj7jNNTs/wBnpH+BCZcNiTHIIwWoGmL/ALQOLnp9X/eOmXqfjrK32y/uqYTzsoRZ5stXnqXmCYjKrqFIVxRirMSvOFacNIZ7bbEb4NQ85JgDAhgRiSm8CucPLQx4ZWn4P0YVtE8IjOdFBJoK6dVRXsrFewX4k0VUhgNSlTh89CA6d4p1x5e0vFZ5y8ZUzP7hjl0i00IIYqw0POUjsOREB1HBmnDYOOIi7uzR0O/9uZFlyJ5RqVohGVdK92eQMJ1o8r87FjWSBKJotRXQZkkGtYpWu7pttfHNbGuQrzK0IA6Q5zbzTj1kmL9g2clAYOkRlXogRTPEO4Fg4xunwN5flcb58pa9WKMirbrgs6mjcoNdMJ92kZCfaJA+zQINp7itizp0ss81BiVSWckoRiUGr6gHPLWsAbkXFLJxMOd81mA0G4HWOsXtN+Oc7gfARzK77KZaspypMmCnY5A9Qgzla50Nn0YyqLMr7voW0dxpNfvwt7SmLt3ibMmKgdecac6Wp3V+aV4RSUQX2Vl1tUv73smBCcm0rnUxOFoqnKWRbk3p2BI7NWncspvuOPZd4jm3FaV1kKexpg8ZMKm1LTmvCYJOSvNzNN5msuvUKQTsUu0G8PgyTnEoTShYMwaipiOWLXUaRrszyXSrkvP6lm2BpJAmyGUkVFHU5VI34d4jSVewH9unZT+F4MbffpKj6MlBn5zn8IW6RRKo07HocNs+lVpRm7pvk/rcZdmL1abaQvKzWXA5KvjpoANcq5w5wjbFJ+cH7NvaWHaeaKx4KfAxZCWZXZytoUI0auSPJHKNnLFPMhZilgGZiCJhX51NMQ3gwZV7WNHmn7wfxrFexXnNs9xyZkhmV+UPRNMVXcUPVmD3RTTbS3Czcu5qOV5LAUls1QmPFmmlMoCh2jyxyi8jhF27Ayl8WxNWen1pYp7A8YerqtDPZZbPQllqaCg1O6F24LVMtF3TbROSWpaW+AKiqwADKS1OJ3dUMFyiljleYPxgpWYlapCrSzRgou9t3cJzbRGVOnJyauA+pYg5op+iYk/pNKbp2cd2FvHDHt1WZHtVtxriChWAyrlLBoMQIFacIGSdqrBMrSW/NBLU5M4QMiTTDQDjE+J8R1LDQSUou9k7p8/EIpeVjbWQy/dX+FobrkMsyByIITnUqCM6muuesK1x2WyWtysnHzRVjTIdWITGFTuy3GGHZX9DT73tGAr33i1pU507wctzW5vvFa2WGzPPncpOEuZjGRZRlgShzEeDZqU3QtKHvU+DRj3Ry9rtXPwYAjVOlMArU7hQRB/RsN0Z0lvvSz/HCtX4GqlVyQiumtu0tctpsc4NcasOwjs474bp8ilmCnUSwD3KAfCEtNnJkpHcFaBG6Jpu4jLTFvh0sudml9ctPZEGO7gZ8ZOU4puakuxWOcJcM8KDyZIoNKcO2NWuycNZb/skxZslrtWAFXcqKj5h0yOoJix+XLWuoPfL/CkVWj2nVjWxH/h+Jf2HlMs9sSkcw6gj5y8Yi8oEv42WeKsPWv4wQ2Yv2ZNnYJioOaxyUg5U4sYm2qt4kvLZpYmBsS0JpTQ8DwixJOJgnUqRxcZOO/kn2PiIktMOmXZl4Reu2e3KSwWYgOpALMRrrQmlfxgkb+s7dKzd4we+kS2e3WLEPipimvDT0NCKK5nRliG18VKXyTG55dUI4gj0ikcis8t8KkEaAmsteHFZimOyQty5aAUexKwGWIKQTTKtQPfF0k3ocHD1YU289/B2EuzTnTFzJbYqVqZo0OVKo4HpOkTWW0hJjOZZGKpoJiUFTU0JMs90Npk2M62dk7GaNfyXYzo01O9TCOMjRnwsuMl8mAUvWWSSVmMPNDU14M1BpvjILztmLMTUTz3y6x5CdG+Qf+DhUf8AaS3o9WmU3sV9LYPfChe9OXmUFOcf9/XBmZfEqYQeWSpYEgOvAtoTTXwhfnMWZmJrUk+uKpHT2bFZm+w0WGDYmXW1p1AnwHvgAFpDLsIv5wzfRlk+sH3Q1PrI3Y12oTfYLaqXvFaTsNZ0vmC0BCeeCfi8YLVqdxrDFs7LmNebsZjFeVnnByoKgc9V5gY4d2VIX7klI15JXGX5ZD8mMFVQGmPHl0dcMHth5UtrezKat8c1eTYazM6MRQ9LjnG08Nx8Sbbpq2xupJY/dr74AAQa2yattm9WAf8AqSA0Yp9ZnusErUIdyGLYlfj3PCX/ABLDXeTUkzTwlzD+4YVthR8bNP1VH7x/CGW/iRZbQeEmb/htF9Lqnntq/mWuxeggTebcVlpSpcaio6Z1B11ge9oPwBMpRPwp9zhcpA3CZrnxp1QVt8tvyLY1QsCSDVWKnUE5ggjX1xSez2gWGUFM4t8ImEmmNsPJqBXErZVrFq0OTW68vEdrmP8A0YmgB5F60rTpNpUk+mDl1rSySvs18BAawKwufn1xcjnUBTXFvUAAHuEHLCKWaX9mnsiF4mlfgePsKdyfpNv8wf4UI+zkmVydtw4x+azMRaXTIutaYXYtnupDzco/Obf5g/wYTdn5o5K2fFYR8FbSaSTzlyzTm9ufZBRXiOtHuXoOXklkS1s83kiCDNNea654Eyo6g/8AMH9lR+aJ972jAbyWMDJmUUr8YcmcP8xM6hVy7oNbLD80T73tmA9Q0/wX3r0kBLKv53bRxkD2XEIN2XG5s09quXCycBHOw1mUagBNajKOg2Mfn1qHGzjxcQh3Ukk2W1AFPk5GKsuYoynLr8Xzs+FffBQlfWPd7DnsndxS7puOpmMs4sWFDzQyqKbgAfGGiwfosv7NfZELmxSr+TZgQqQFnjm1pox3geEMN0GtllfZr4QOJZH8Hx9hItt5TbNdrPJPPW1su7MEuCMweo90Dk2stitZgUlubSqkVlpzMUwy6MQgOorUcYKXhLJsFpCmhW16800q43MCN/CBry5v5gQK4RRjySHS0neF5mXCkRaCV38b8B8eRgtNm0qZU0MQKAnmkmm7siHaaQGmWbEAQZygg8CrCLl4ZT7Iftl/cX8Ih2m/UnhPk+uYF/igczQnvp93uxPtl9WVJ0+UbMWMgtjIIFFUirH4ulMxv3xdu+zWe02adPkoyiWrYSTUFgCTSh3dm+Bt40/KFvTAc5M41xrn8Uj0w4KjvJ0MG9g2D3dOUKVHxwocNehX5uW+C4qwlLE1FNfE7X5jPJeqg8QDCDPtYFomIBMB5V15rb8ZA3jWHi7mrJlnii+Ajn98DDbZ3VNxekK/vhJyaV0asHh4VasoT4J+oY5aehpWcKcWVh6MZjJl8Oo57EDi8jL04PfFHaJraLVa2lTHCoJbylDOFbFyYYZNQUxEwct8pzdctphLTCZbsTrVlII7BWmcO3ZXMtGMalRQfEDvtAK/qD2qR6qiMgLNOceRT0z5HZ+6IfuYgvMrLod5J9A//Qjqcq77AVAFrmDIdKS/DzI5tY7qM2bLkSiCZjBVLArUs+EYgc16IyzpHTW8n1qGgQ9jj30hpLkjLgJRWbNUy6ct+vM1FzWQ6W5PvSyPEwQuhZFmLlbTKnF1KikyWmGupOJ61oeG6BzbD2sfq69jp+MaHZC1j9S3pU++FV075To1FCpFwddWf9P8BC7rpkS5onIazKlvlpTLUjDoM6U3VgncNhWzviVJr80rop3g7gK6QrtsraRrZ3/YrER2YmjWzOP7o/hD9K+KMP3XSelVf54jBfGzVonz5k2WlVdgRU4T0VFCGpwge2x1qH6k9zKffA4XdNT5kxexXHgInl2icvz5q/fmD3xVufBnUpqvCKjGUWl2P6hCw2QSgyzZTF8WfQy0yzicMmYKTFrwdAadVJywRu0EyZZYlmoSSxJNcRpUk1OQHoEWlrX/AHH4xfHcjzeJlKVWTlrcUL6syTrHIsyaSmOTAEEDQDCWqRT1QNn3ADZJMkL0Js2YaS5oHPCgUomuRghZrtkiaqzCgZ/hLzQxAKsJtZda6Gh8YLmyWSZn8XWYonZEAihAy0w1BFRlXEaw6ZlavvLNmtktLsFnLgTBKVKMHArUVzZR1+iLgvwBFQWiQMKgU5tMhQZtMBPqgBetkXBM5AayWtIZZjChw82WoBoFbWlOyDkmyURQamiqKlmzooFTnmTAHzfDl4FS60CvaXMyU3Ky8gjg1IRl0qaVFN5hSuGyzxKteNNbMwUGQq1OJaA4VGIdVYaL4u/EEWXzXLNnrksp3zDVqKqB3x4mz9QGxCho/wAlKrgNMq4OkDodKagwRZtyauXPJgjiTM5RQp5Q0woVywJqCT/IghcFrMuzIGRtCdUGRYkUqa74AWm6WlLiZzkcBwy1riY/FEAUyqQGz7KRJdFldlYzWYMsyYgwvMUURsFaB95DHvEB6jRlaLj3eV/qX7AhNsmvhKq8jDnTUMx1BIOTadUc+uWavwe1/FuAJUs/KKSaT0pSssYdd9YebbImIhaXNfFlhBZyCSQoBqxNCTT3QNl3NNXEAsvC2ENhoMS1BORlHosB6KxELO8rBTYJR+T3oGAYTaBqE6MDmuWogjdltT4PJUuBhQE0Nc6UANO+o6oX/hlokKqgqqMGBqyUJEurKC0r5xNBxNchFy67TNmyqiiAMyYWU15hwnJWAyII7oHEaMrQyA69ApsNurmvLo2QxVBaUchv1hctEuSbLYmNAFM8LWW+6erHJQcOcOF62eYJTKwVkcqGCIannDCflRvA7oCTbKplrLMqYFl8sRzTxHKb2rTI5a7qwULUeZ37F5D9ePTsp/7jj0yz+ERbVJ8TX6Ly2/ZmKfdAK8NpuYvKyyqy2rUmcuZlkipErepJ1zpHs+YXGcg5/RYg+uUDAsWqa+Hs+twdesiYL3m0FUaWw+TQ5my/Sw4ukNK51pBLyZq/waYsxaEs36vk61lp82g684CXiqteC2pwFdQqFDgxfJsozZlOYPqMWthLZJsKupYEMVbmNK4YdOU308YYoV0xsuQ1s8rzF9QpCPtWmG2zesS2/wDUo/hg7YrxwooWa1Bphl1AFcs8DV7awK2jk8oRNxYmyU/FstRnTVQDw74qqJuJ1sFVjHFN8Hfz0JL4VDaJ5KkmZYkYkKMwBLOuKpPN4d8HcOK6BSvNlyznrkyjOvZAWfLtLT5OCWWkvd7AnBUcoEmYFLbqkKKdcHrokzDdTLOTk5glzMSjQEMxFMzlQDfDvfExQ+DELsl7iFNjIyYc4yMJ7EEbBTwlsX4kO4BMvM5EEEHKtfnZHeeoR1tL/tG+znuxf6I4xd1sXlJM6zlpblAHwZFWoQxBNRQ09cMS7QWsf1qd3lD4y41uoo6nl6GBqV45oWt2nShtDN32d/X+Ajb+kp3yHHo/GOdJtPbP/sv3pJP+XFuz7UW4ivLrhGRZ5coLXhUAVPUM4iqpjz2ZWgrtq3ePY2nXfKcfs/6o2G1Mv6Mz0D8YVpV924ivKK3WLLMp4jwiOdtTbUrXkGpmfipgI7VMwMB10p1w2axljh5TeWLV+8c5e0so/THcYkbaGVTVv2W/CEEbdWnelnP3Jg/zDEg23nb5FnP7Y/GB0sS/7txH7fNE1o2nmuxYWeYVJyIGVK5Z01jEvtt8iYP2f9oLWOwNMlo7zGUsoOGXhCJlUKoZSSADqTFlbsYaTpnolH/LhzDLc7C696S8WJ5DsRioSss0DGrDpaGK63jZBQciRhUoByYPNNKjXPT1niYaRd7j9c37Ev3AR4bvmU+VB7ZfX54iCiwkywkjmE0Tk+gejlr15a65mCzbSSvpsO1H/CLxu169KUa8ZR04/K/zWNXuhjUUkf8AjI3dp4wSXKU+95LqAZoGn01I40NKg0qO+KCybKFwi0sPiuS+UOm45nUaU0pug0bmNT8XZz3Fa/uGkRTLkrrJknsmOP8AKgEKMyVLOIra2GIym+VU0Ms13119W6L0m2SlyE1WJLGrMpPOJNK9Vad0aHZ8H9RLy4Tn/wBAiL+jKf2A4/KE+JiELj2hSpzFciKMNQcS7+IG6Ka2eeKUtCn5UZoPn1KaHcf9o0bZdP8A67dzp/E8QTdlEJryM0djysv3ohDebZLQ1SWltUS8KupyKOC2hyrhB390GbKMK87DUs7VXIHE5atOJrU9ZMAW2TWuSzx2NL9xjF2Y4G0D+fqmAQPWtxSooSMwCciaECuVRrrFGXbJ9BWUhIWVUCZvDHlBmvCh8KwO/o840m2gfcmnwMbJcsyn6RPHbLmRCFi0yHmmjyCwwz1ymLSjOpTLL5oNO+tIMgDT8PxgB8Amj+tTB2ow8RGwlTd1qHeqg+sQSBS0kIw+LZy1TVQDQqtUrU11GR4mKjzJZw1kuMRlq1ZVea1XIy0PKAEndviuzzh/WZVevD+EeLNtG6bZz/PVEIT3FYJYUsoOJ1TGXllCzc6poQNSST2xZvUTJcpnkUDimiqTSvOyINcvCKYm2rjIPYT/AKhEizrYMwsrXi3Ddzog8JZZJ2uAJl72hjV6E8TLX3ARPJvycN0v9l/dMAh6s9/DCMcubWmZwCld+WI0iQ33J3o/ekV5Jcze8XQetJfP+BCm7R552azH+7I/jjIeXvWzHVf/AFD8I8iZHzG+2Uf2P+5nzjsjO+Nw7iC3ZQH8Yap84g5A0GZpTPXLPs8IXdhLJjmua5qmQCu1autTzVNAKUz+kOuGW8rtcGWQWorVIwTRUU+so7O+EqRvI04LEQhh8rlZ38twSu+yYzvIGoGrEmiqOBJIFdwqd0RbU7WLYWEuWFm2oAVY/JyARULLXjp4sSTSLuy95y1JxVqpLZqTuwjQHSr5/WEIK7PPaHabMtFnBd2LYpudcRqaYfR1Q9ONkZNo4npalk/hWn1NJm3dvZsXwmYDwFAPQBSGjZTykF5iSrcFZSaLOphZGOQLU04YhQjrFYoSdkVC0WfZixAJPLyxTOuYrUgAVrlw3RrM2RJHytmP99Jqd2pmZccsotOZdjxtBdIlMGUc1jSg3HXurn6DAokilRzTUBqNm2WQNKaHjwg9bLSJlilpjRpqiVXnpmQAGNcVMxUwkifO5Sr82UKkAmvEVoNKmv7IjNONmejw2MbpRTlvvZ35c/Y65YgokywRXmjPDXdnnSJ1CHQCvZQ92+KditdZMuinoKd3aN/CkTvaqimEnqNPxjSefm7ybFHbPb82dzJkYTMXpu2i5ZADefVCPJ2/tJevwk13A6e6KFtuO1WtnaWmPnsXOJRziTlziKxGvk5tv9kO+ZL9XOgCnVtktsGnnk5oAm7jXJv51pDUQo6TU+8V9QIhF2NuB1kyvhCYZ0tuawIJwg1AJFailYeBOUaA+j374IDW1WtJUtpjMAiipJNRTtjm95+VSaWpJVJabi/Sbr4Dsgz5Tpp+CqEU0aYA5GRNAWUddSI5K2y1tckmzzan6pgER0y4vKO7MFtCrhY9Nffuh/R8WYOR0pQ1644tsdszaBNKWiRMWUynNgRQ7sJ3GOs3XZxLkojnGVFKkE+rSsQgSAIzrX0e6E7aPyjpZ5jS5Scq6mjkmirxFd59XbDBetowSJrSxz1luVwgipCkjQZ5x8+WmxT5jEiXNK7iEchuvTOutYJEdaujynLMbDNl8nXRgagQ7SpuIArSm4617OqOF7IXPNedyc6VNVCpzKsMJAyIJFNd0dhuOzmXIRJjVw6bqjd/xAIFQxGtD2D/AHzhYv7yiSLM5lgGa46QXReonea8IKX3beTs810JxLLYgAk50NMiTHz3OM52JAc1PBiT19ddaxCHdbg27k2ohc5bcGOvUIYxPJ0z744rsbdEyeGriR5dKEggHipyr3x12wBhKUTGoQKHMCtN9YiIXTM46HrqIX7424slnco7YnGoUBqZ6E6A9XVG+1t5GRY50xH5wWgORILELUU4V3x8/TLa5JNcjn/zEIfQ11XvZbUPiwjcQUWsS3vYpfITSktFbAxDKqAghagg0qKcY5hsLZHmATpRoyMAw3MMtDxG8HjHWLWpaU4J1Rsh1of53ROA8GsyuJ0u/rVkBaZpJp/Zmte1IMG+Z8oLy9tEtm6ImNISvmgyTUdZp2QubJz1mWpUpmrEtWmZwswanClB92EbaCVMtVqnTWJJZ2wg15qgkIo6gANOvrimmm99zp7QqQg1GEUvBc2vY6nbr+tqNTlCf7qWfBT210MZCVsVtZLlymkWtmpKI5LMhgprVD1AioG7GYyC4y4MqhiqSis1JN/L2AexdrdJj8mTLOChoQSRiBzqOMNs29p7AgznoepP9MKuylnK4ySCaKMu8591IYBFdSTzbjr7Pw9OeHi5RT14doJS1WiRMLozUFcwFzBGfzeEUrpvKcSsqUMWbYRr0qVGhyNBBy2Gktz9VvZMZ5NJBM+Y9MggFa6VPDfWh7KdcW0W5anM2pRjRlFQN5ky3YCGkthUqaFASCK4aAEHSoyEEbuve2BubZxVhho8l8OuLRpoXWprDT8776eEXnOY7fcYvyo5CbFt79tCMUJlHCSuUsgZGmQx5DKBt8W2bOllcMqpG6WQdOOL+axNeBrOmfaP7ZjyyrV1HFl9oRjc5XPXrBUOju4rQfkuzCqjG+SgZBKZADeh4RFarIyIzCY+QJFVlkZCv0IvWhUrmB+zX3RQvMoJMwgCoRtBT5p6o1HkjkUnbNrLLVVRTiLMxI1JI69KUi5N8pkxApMsc5QwoN2evOhev2Sv5sMJq0sk86mfKMv0TuAi7tHcYTkFCs1bLKY88CmLEadA1pTXKADNY6fsZeEy1SeUcKpxELQHTApqanM5n0QdNimf2v8A6x/qivcFiWTLloooAid5KAmvpi8zpU5j9o/jBCJ/lAtDSpUksQ68sGIw0PMRmHzjlXWFKV5SywLckvNAJ10rTjxhr8o8pXlyhWoxTK5/9ljHOdnbpSZZbVM53Mly8sSmtZlPo5euIS9h02Z22a1zllrKAUk1apBFFJ037vTDwbK+oZAOBRj68YhI8mVzIkqbNocXKBRiINOYpJBUAZ5DujoUxgAtTTL6RHgYhL3BF7rMSRNbEhwy3NMDCtEP18o55J27CqEWUcKCgqTouXCOjX+y/BZ9Gz5KZ84/QO6uccku66hNmWkAkCVKnNuOKhUU6tdYAL2GS4ts+XnpLWV0mCscXR3k0w55Aw/iQ9BhwAdeKvqhB8nlyKomzc8SsiipBpUZkEdWUdHYgKKmmfEjjwOcQN7q5QttlmNLdWKUKODStaYTpUUjmVm8oAGGXyZxABRRqDTdlpHVLQVKNmeid7HceMcT2futJ14JLqwOMZ80gfF1013QSXGa7vKKjzAgluSTTpZDMAno7o6KZMzcEp1uwPo5MxyrYK40a2kkPzFmPzitDQrTIZ6mvdHXiwCrUnMDeRuHCIS9wJtHIc2WfiVKCWx6RNaCtKYBkaU1hDl7dySxAlkEV0AGhz3R0XaIg2WfmT8VM3k/MMcd2budJ1omqCwwLPNaKRzQcta98QlxxuHbqTNmpLRX5zAVoKCuVT3w9LLmb09JX8Y5j5M7lQzpsyjEy5YIxYdS1AeaTpmfRHWgS1CCaGm4RCXOeXNbElIMUpsehInEGgy3L1RHa795NyoE9cqYKq5rStQcJxDeMtIy0JR3HB2HoYiG6TMrJU/Vln91BFNJuTaZ19o4enRhGUOJy3aS+VmMuEMCK15RUrnSlOaDuPpEZF3ynSMM+U9KY5dCcsypPuIjIuaOQncHbL9Bu38YNvHsZGKr1mev2b+Wh4+rKl5/IzPNPhFryWazv7v/ADIyMi7D6M5G2fxI93uOb/KD7RfBYITdR2j2WjIyNZxBLt/yszz39oxLdvysr7RPbEZGRz+J7n/q8PY6ZO1gdff6PO+zf2DHsZGw8TwOF7Q9OyfZf5zw2Xv8rK//AI7P7LxkZERVPQ6RI6SeansCCQjyMiFom+UnoSe2d/gNHPNjP0C2+ZJ/xYyMiCy0Hfyefosz7Yf4aw8JoOyMjIhI6A/aT9EtH2M3/DaOTbPfLW/7Gf7QjIyICQ27AfIz/tJfvh4kdEfzvMZGRAx6pHbPk281vAxxXYf/AOVl+d/lGMjIhHoMHk6/S3+yme0kdOldFeweAjIyCxaegP2l/RJ/2Uz2DHI9g/0u0fZWn2TGRkAcY/JpraPsl9ow4WnpL2LGRkTiLDqihaem/nt7Rhns3yC+YnsrGRkU0esz0G1fwKf+cBJ8qP8AVuyZ/lxkZGRoPPn/2Q=="/>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30724" name="AutoShape 4" descr="data:image/jpeg;base64,/9j/4AAQSkZJRgABAQAAAQABAAD/2wCEAAkGBxQTEhUUExQWFRUWFxgYFxgWGB0aGRoeGhwYGBwYHxgYHCkgGBolHRgYITEhJSkrLi4uGB8zODMsNygtLisBCgoKDg0OGxAQGywkHCQsLCwsLCwsLCwsLCwsLCwsLCwsLCwsLCwsLCwsLCwsLCwsLCwsLCwsLCwsLCwsLCwsLP/AABEIAMIBAwMBIgACEQEDEQH/xAAbAAACAgMBAAAAAAAAAAAAAAAFBgMEAAIHAf/EAEsQAAIBAgQCBgYGBwYFAgcAAAECEQADBBIhMQVBBhMiUWFxMoGRobHBBxQjQnLhM1JigrLR8BUkkqLC8RYlNENzg9JEU3STo7PT/8QAGAEAAwEBAAAAAAAAAAAAAAAAAAECAwT/xAAiEQACAgMAAgMBAQEAAAAAAAAAAQIREiExQVEDEyJxMmH/2gAMAwEAAhEDEQA/AOwK1SKahSpVNcrOgkrK8rKQj2vKyazNQBlZXk1q15RzFIDevaqvj0HP+vXUD8WQf1/KaB0X2qOhrcXnZSfVUbcQf9WPj7KLKSYYBrcVQwmMD+dXVNMlo2qG/cgVs71SvtTSsXCjiGk1VcVZuCoWWtEQyAisipMtZlpiNIr2K2y17FAjWK9r2K9ApgeCtxXgFbAUAeithWorYUAbCthXgr2mB7WTWpNDMZxdV0XtH/KPM8/VUykl0ai2Fc1ZSz/bF39Yez86ysvuRp9THcNW4eqeeq2Px/VoW002BMAnumD4+ym0CCt3FqgLMwUDcnQe2qA49bPoyfMR643A8wKSsbjmudt305MdAPBVHP2nxqla40qyBaZ17y8N5xBAqaKpD6/GyfRUe8/yqG5xO53QPGAPl8aVBxy0wylr9r3+9TNVb+Dt3fQxI9bQ3/5B86B0hlxHGQPSup5CX9yg0MxfSeyu7s3hoo9hM+6gdzou+5L3B55h/lJFeWuCqv3RS0WkXH6XL9y1Pnmb5KKgfpLiG9FMvkFHxzGpEwIHKplwopWWoAy/jsXc3cj1t/MD3VRS1cRs57XiNGHiD8qZBYrR8PNGQ8EXuDceDwHIDHZ9lbwYfdb3U3YPH8m0Ncyv4Mqcyescj5/zorwbjEdl5yj/ABJ/7k/rwoIlE6Jdeqj1VweLkAEgg6gg6HxFXsk1cWYyRUZa0KVdNqtDZq7Iop5KzJVo2qzqqdioq5KzJVvqqzqaLCip1de9XVvqqzq6LCipkrwirTLSrxvpIltihbIwJGWCXMGNABIB76UpUOMLDF3FopgnXwEx5xtUVniIOYsMihsqs33hAOaI7OsiD3eNJ9zijtGW2wB1ljl07wBJ9sV5xGxmSFdlcsO3JLDUTq08u/T2Vj9kjX60PWHxKuMymRtP5HUVPnriVnpBiMBiM2htnQpPYZR3Hk/OeddGPTDChQ3W7gEqoLlZEwSkiR51umZONBHpH1ptTZGcqZKTlziCIzcoJB8Yikuzdxd1suW3ZB20zNtMamPDareP+kWws5EZo3kgf5UzH2xS0/TnK827LSDsY8d9dPfvUTi2y4SpUwhwhbuItLdF+4obNocumVivIeFZQDh/Fr1pAlu1CgsQDmMZmLfq95NZQ4oLZ2nH8UVTC9t+QHzPKlfifEMzS5Fx+SL6C+E/151QfF3nY28qW17kuB2I72IGnltVhLVu16RzN+qN/wAvXSbKUSuuFe6ZOg9gFM3C+HoixlB01JjX20s4nGM+nor+qPmedHOGJcZQwcgQI3mPHL+dIpqgpc4Tabe37Pyqle6N2W2JHvqrxfieJslRatC+TJMECAIG+hmSOffVEdO2T9PhL9vxHaH+YfOimIunouymbbwfAkfCsaxi05lx+0A/51NwrplhL7hLbNnIJym2wOgknsyKO28WhjtQTsDp/FFGxCx/aLD9LYHmhKn2GRW4x1g7sbZ/bX/UunuppuID6QHrEfHSqOK4TacehHiPy0paKtgtbQb0GV/wsD7hrWj243FJnSDB4mw7MtgvbDGGU65ezlMjnOaRHId9R2Old22Bme4oM6XVzLp+ISPdVfX6F9tdHJrU1RxWCnUaEbEb1DwzpQLu9tXHM2mgj90z8qMWr1p9nynuuDL79qhxaNF8iZS4VxNrZyMN/u8j4qeTeFOPDuIAgEGVPPmPAjkaV8bwkkbSO8be0VWwOKey0Nz0k+i3g3ce4/0QTR0q2wIkVtkoHwzHgiRtzB3U9x/nRq1cBGlUjJo96uvMlSxWpFUSaZa8IreK1IpgaGo2qUioXNAiC41KvS7HWrYQ3HVTJABPa2GgG/IUB42mPu3HR8UyWw7CLQySJ0Bywdu8nehlnozbHplnO8see86ak+dRKUeGkYvpFjOkqfcV20ZTIy+kND2j47Vpxfid+4qrhbZOvaZxAEbRJ118NqKLgFWMiKNROnt5b1McZaGmYEjcL2j7FmoyviKoW7vDMVd9N1UHkAI9gE/5q8tdD1jt3Hbw0j2GYphTFliQlpzBiTCjYHmZ591bXrzDQtaQnkWLH2dmncwqIJw3RqwkDLMfrGfdRWzw9VHZUDyFVzh1JLG7cMgA9VmAMT+qNd++ogloExau3D+2xb3Fm+FLG+sLrgR6seHtrKoJZEf9Mo81P/8AOso+tBkCOGMweLZylhBI3jwpt4dwyRpr4nb86RrTAsp1iRy8fCmPinSW4MStlGVUlTI0JGdFKmYIMMfZWtNg5JFq6DnaTJkj2aU5cGX7K3+AUmX2l3jbM3xNOnAz9kn4BUFS4RcdLLbushh1w94qe4gKQfaBSNgOkGMAw0sG64uGzLIXK2UH2U98fSbV4RP93vad+g0rmeAtwMACjoesuiP/AFBvIBg1rFKjCT2OHGeEFsbaa2xtxbUnJAk5m3010NZf4VlxDoDls3MM5uxrt94Ztm31o/iE+3T/AMY+JrXHW+23/wBPd+FZ2aUJ+AwJWDguJkTstzY+3Q+qr/DON4tMQ9jEvaZ1UFclpiWJhgMykASDS5wWwBe4dKMpi8ADsIa62sgHxGnd510QYNfrV1yATCb/AIRVSVExdoG3uldtEz3VZQH6toGYq0TBXcCOYJrP7TwGLWC9px+q/ZP+cfOouJscMGa2it1uKCsGEiGVRO3Iihv1Gxi8PiH+q27dy1KggbsOcDcedKvI/wDgd4V0Zwtq4LloRAIyhpTtTOmo50Tu8JtP92PEUBsYK6i4aSCc6owUBVyw0HTUMNNR3VHbfiVvVLljFryB0eO7MNffSYIKngjprZuEeRj8qhu3Ly6XbauO+IPtXQ+ys4T0n6xGa7bW2yNlZRczkeJ0Eazz5UXs8StOxQXFzqYZCRmGgOqnXYjvpDBGGxFkMGBa0w7xI8iRoR6qZMBfn0SCDzUyPyqC5gUb0kHwqexaVBCqFHgI/wB6pKyW6CwuCsNwVQFyvDdqsSMi/wBYK8zUPN6s+sU6FkXiaCcb47aw+ji4WjNCISI/GYT1TNWmxFUOJ2EvoUuLmXzIjxkbUUOxC4j0gZ81xERASx+0cEjzCkD2GhN7j50z3DPNbCfFmzR6jRnFdHVXOAcyA6T3b8tKhw2ANoXXUierJBgbggzrWdKzS2aYFRdE9U7T+uWb4gge6jNjhbkaZUHcB/ORVHheJY4m0CSVbDq+g0zZiD2u8gbDxpibEgiRQ1QJi5iMLld1e4x2MbjUAc2ifVyqHgz2LyXOpL9hshJAU5hE6KNRrVPpVj1GLty0ApbI00Org9r7sQKh6FY+xaXEBXIzXMxzRqTOqhZ7Oka1eOrJvYz/ANl6HvIiS389qUelnGbtnFNZDdj6vnCj9aGEyNY0ppbiqekA5n9kj2ZoFKnSu+bl0wgAa3rnKzMGIIkjviaUOhPgpJxrEx+luH1/lXlXjhk7k/xNWVraMtjgvCgNQT36hT/przGYJnfrGIdtN8wmCDqAxH3R92nlgD6VlfPqh8VIqN7Fg7248i4+RrG2dH5EHFp2s8AHNmIUjzjUAx4V0jo682bZ/YWg+K4LYcaFwfxKfiKNcDt5baKd1UD2aUAzONFSGRiB1lq4mpUellB9I6nwpWwXRkothUd4suzdmMrBmDEEKTJ00ph6RLJT97/TQYWx3CjJoMExle4GvJH6kagjmeRrfFrLkd9m6PdQvhE5xJJ05kn1a1b41dKspEeiRrtBjuIpFNCNwHDFW4dAuKoN5SPuzNww0QO+NOVdIA+2fyX4UATEaglBpqCrER6iDRbh+IzuW12G8Tp5aU5SslQxQJ6VW5RdDpi7Z08h7qh6KMGtYwAkxdca+EaVb6QYJb8IbnVlMRbvDUa5AOzqRodq34Nw/qLeIGZ2FxmcFjMZtSsjSJmPCi/zQqeVhNl/R/jHwNc96IWgMVhQM69nFEqREkXtCdeU6abGujRpb/GvzpF6I2WGIwxy3VULigQwOWeukAtoAYBIEbUR4xS6hmPDUNq+semXn1kmgV/6tfxRs3cMM5uXEW4pyseqiWJBnYim5V7D+bfE0n4If8xXVh/eMZoRodU1B5Du0oQ5MP8AAMCbQdA7lVcgZjm0kxuZo4LwJIGoEayDJ5jQyI0376qYTTrPxH50sWenq7Yiw9k8yvaHsIBHqmiPRSQ2YniFu3HWXFTNIXMQJMTAnnFRYviVu2uZ7iIvezAD2k0gdMeK2MZbRUvBAjFmLqRoVI0Bg86DWxh7QVgQ2UAT1Yk6ROZwWMxOkVdmaQ+4jpvgwYS410nbqrbsD+9AX30Pv9M7hnqsMY2m64X/ACpJ+Fc54n0rectu2tqNiQC2vMDYe+hI4vdYZWuO2s6knWnTC0dExfSXFExcxNmyDsLKdr2sWNAeL4y2yE9ddvXOReSNTyBMCBOwG9LAuE1Kikkd8iKKCzpnA8aq4e3b1JW2o86m4qk2L3VkhhabKRqZ0MR5ilTAYmFXXkPlTbw3E22UqxBnkdjGvsrLjNPAp8PxV1cTgmbOc2F7YJgdYxcSQdA+wra3xG4qtmdmBJ7M5YJ7ojTw8KYekmIt2LZKWlDFW1VRpoe1Md5rl2NvXMq7Acsp7u/uNaf6J4E+N423ntkifshHME5nHazaxtt41Lw3HhFuHbsbTvqDoPAj30tXUMwde6KkSxPfM89o/nVUqJt2MN7pJpEnYeGtRcU42HyiSQbaggzAIEct/wDbuqh9SBKkCNNQZMkc/X3eFatw/MxjQHWADA7wPCkqQ3bNBjz/AFNZXp4Ye+sqrRNM7F/ZmX/4e4vjau/+6KhbGhSR12IQjQh1DxHLSaD/AEeo5xDZncqp7IznLqWGwMHarvFV+1ufjb4mspaNoVIlxHGXCkrfsP4PbKk+zKaP9F7xezbY7lATG2uuk0gY1aeeiJ+xT8C0ipKi9xm8y5coBmZkE93cdKGDFTui+o/lV7pRxA2MLevKoZrdvMAdQe0g+BNJeH6b3D1AbD2yb4JTVhsxWDqYMg08Wyc0h24Y6ltFKmPCPcan4uqkrmbKYMViWgty3AAm3JjaZrOLhfSc5VS27k9wXLNTRV7By4cH0WU0S4XYKkzQO1jsM+19PXPzAo/w6xkYjwB0250UDZS4jbPWNpp+QqvbQDbTyq/jjcztl9HTkCNh66rDEH7yg+oj+dIaYQxbEWwRuCKo28UZmBPeJB+YqTjWPW1ZDNsblpI/G6r8CfZUIyd5HmKdCTQSsP8AZsfM/OhGE4ci3+tFxj9pduZcwA+1IJBUgExGnnRjDJ9mQCDIOooe2GYcqApMv4Y+nHefnSvhcT18reRARJ1gaSQNDrOlM+AXsn+u+lV8BetsxzGWEHOskgTAkxtJ586BALj/AAKyUZrRyMpEjloRIg+FLiN1hAAzDWdToIMmR3b0fx3BmbQSpJmQSRMEejtz76BPwt7WZUKsDmDDnroecj21aIaFPiU9YZ3Ag+omtbK+h4n50w37SnML1qcx0dR2htpmOvI+01TfA257FwjLsrrqeZEzpWqZliEeC8OW4SNJGsNmMjvyrGnmaYLXBrQ16xVjQlVQR/izEUtYDDdYwTm2YDwMGJ8KB2Lhtuw27UMPFSR6+dRVlXQ5XGVC6trA0Og1kchptNVhee5ORCwG8Hv+G1DsHdm0J3g86K8GukYXFwSrC1mBG4IPIjUb0qHZfxl3F4gZClu2AIBI7R5QMzHl4CqmJ4FlsDs3Hf05BXLpoec5RmAmJMUO4IzNdsFsx7ayTM79/rroN89kAiQReU+oiPVpRJUOLs5paVCsmAASJ/MwKt4KwHfIuh5aD+dDc4OCuka/ap8Pzpj6HKGxZGvoNy8vbVOOiVJ2e3OEMEmWkb7DmByFD+Jg2iBG6TJ9fj4V1V8CpQD+vGubdOoW8igfcI8R2mj41EFvZc3rQq3uJMGIAXQnkf515Va+wzHQb95/nWVtSMLZ1L6N2Q4i7knRhMgd7929EeKj7W5+Nviah+j3h161fvdaoElSrKqgMO0d0AmNN6tcWX7W5+NvjWE+nT8XADjKcuiR+yT8A+NJ2NFM/RvFZEUENosHTx/aiki58LvTPMcFicoBPVaAgEemnI6VzrD23zcOJtj7wJCns/at+oQBvOop66YYlXwOKHaA6kycv7S7awfbXPcMqj+zYuRBeOywzfbHTSQO7U1rHhzy6dic9u1/4z8RVXpLBs3Qdjhr4P8AhU1Ozdq1+A/EVBx+TauRv1F/+HxrNGjOW8Is2zf4ZDfduQCnpQ97ukDXv7q7Ip7f7q/OuRcItuLvDSbUQLskKQE7d3mDCzpv311kHt/ur86qZEOC705xF1RYFlmXNikVyu+UqAaq9DsffupievYnI1xEDCNBs2u58azp8V/ugaf+stxAB1yjeSIHtof0HcC1i4aftL3KI203or8jv9GfSdxPq8NZ5nr7ZA78kufgPbV7gXSW3iblpOqdGup1iwZGXMVJO0ajbeknplj5xYcmRhuqyIdixl3MeQX2CjPQe4WxOEYhNcPcJKxMm8TAAO2vdvzpuP5EpPI6dhrfZZfFh8qHhBMLcUkGIDayNIiaJ4U+l+I/GuccFtqcdaYNM38cSCpEkXPAkdnlNQkW5UdEwU6zuN/fVS7imUai4o8RmH+WfhVywdX/ABH4mldeJn62uGFsAEDtqxU6W7bsdN/0nupUDZbxGJRv/lk947LezT4VxHpVhTh8TdVLsliWbJKlcxLBCZ1OoNdY4ljSmcsQyoT6YB0B7z4UqX+GYLFHMipOYlijatO86yBOtVGSQpxbAFrid0JeaFYWzpMg7qsaESNa2w/ELVxSbiFcqhmKiRqATtqNxvRzEdHB1N9EY5rrSM2wGZGjTUwF3qiOjty1YxI0abQCZZliEQHs+anSquLIqSIfqGRs9m4A6gN4gMNCQdtD3Uq3D2zrrm1PeZpg41giXxDMhGTD2tYMBsqjLPf4Usg6j1VUUTJhzhp7J8AaN8EeEvj9ayf4hSzaY/dA9H5TNMXQ3Cvcc/bBOxsFDEgn9rTl3Gkxo0wKN1qZRmi4PPlTlexkEDQAm5EzzJ7lMVrZ6N2kk57pneHyT/8AbApU6R8Xa3f6tT2EgayDy5nf/epf6ZSVI9wPR8Gy9rr0IZ1Y5Q3IbAkAVd4JgVW+CXOk8hAIgeOtA8Dx1ULFgTMcvCKrtx8qSwUxJEgxvr7dKvZOjprcQ7UZ3Mqdj3mPuge2lHphdtC6k285Ybl28PbQX/jBwxPVyIAXtQQFnSYM70O4nxlrzhmAEARBkUoxaY3JUEbnVkybYnwBj41lBvrzf0a8q6Is7QmOf9g/ux/CRUp4iI7dm23j2gfbJpsOJsN6SL67U++Khe1hDulv/DH8q56OrJCTjOquEBbPVmdw5I79iKu4LBtPpt6jHwgVf4zawtsZ1KqQeT/Imhdjj1kGM06cgT74ppEydljjOFbqLgnPK+g2obUdkzO9KZtL2D1K/Ykm3lYiO3poABq3I86cU4rZeRnX1yPloaGnDjYYldjo2T9cXBrpzmqTohoqXOk+Z7avbJKjKsDSGbJr2j94ET4GmC6CVZTaEMrIcrRowgxp3ULXAFjPWWWGswozfpet0IbTny3pjEf7a0gOccPwVlDhGFwxhs+6MMwcl+aiPTp4t9I7b3Oy8dlVyjIWkSNpJ7+XI1Uu8OaTFhSJJBDkH0rZGmXTRTp5jnUeF4YBcVzYKMCvazAjTrh5/fHtFN7BaNekzG6LJVgTbxCXGDpBK6KYJWAw3nQ6RQrgGJ6i1ieuASWussACQdQYXmYOppl4rYV7bKddJ0EmRqNOevKkni/DkyuBnWQy+gwGp3gb6Ae3xpr0J9sT8Rea+1y7HplhHcWV8o9gAp66H4c2sThUZTmSzcUsD2f0p8Oe41rnvE8C1gqQ2ZWJg6jVcpgj97410TggLJba1dCIyqVRmXMoOXSTqYkj1CrnwiPTpOHxKgsJ2Yg6HvpH4Q399tdpG+3xw5T6YgCQDpsY99FuD27xJz3BBEjJ5jfUg9/rqHieHuW7q3UtLcKAlWByGWHa0VSDOXc+FZI0exrs7v8AiPxNKVt/+YoJb0W05fosN4/1NWuHYlrj3C1pkMkkljBOnokERv3VsuFAxIvG4RAI6vNO62lnUzoLc7feoWhvYI44srdETOfT1nSkrgKWGxdxRY6t7OYhgxI0bLtp3088dsuEuvlMQzSO7UzI20pI4BhXTE37pKFbgMFWB3YMNB6/ZSXGOXUXMRiWGLFtcSyl4ItsmZY10BjTY86vY/iF5LiqiI6mN3ytMwd9CNqA49v+ZWXjshQCeQ0uDU7DcVtx1x9cwh00Jn2iKK5/Cb7/AEN8Q4yiXFtsr9qIIQsupiJHjXNcY32r/jb4mnDjGLYYrDKrtBzZlVtDrzEx7aTcV+kf8bfE1p8aoj5GHsMZtCWUdkpomsFTIJJ1IMagc6g4Thr/AFk2WykbttofUfGo8O32YHIKaYuBWewxOnYnvBE86HoEja/gr9ww9+4FgQetOp57RVW90Uv5ZN0HcjMCTzOhnnV+0X7JzBVJ3yknu9Qpjs4S4cwZzlI7MACRDTPPePbUttFpJnOMRwsqQXuCToPHw1NU8dhsoiZPdFMfSXCkLbOk9ZGrAchp2jr5UvYy92zMTt7qqDtWRJU6KC2iSAJMmABuT3R31LiMI1tstxWRhuGEH2Gj/Q7gN3E3Q9tgq2WUljMzMgADcmPCJpg6ZdFLjWjindAygG4sMYAEdltcwjWD41WW6FjoSvq6DQgz51lW8Xhu0dQNu/uFZQB1Y9IcQvpFP37ce9XivW6S3uaWT+6w/wBRrjnCeO3sOwKsWWe1bYkq3hrsfEV0dcQly0t1PQZZHhyI8wdKzlGjWEkyzxHjBvQhtWxrMyeUnaKt8GwZZozINOST8WpO4rxA27gVArkEZxIgTMr4mOdOvRLEBjIGmWeXhppSp0NtXoMJwojnbP8A6Z8uTVq/Dp3Fs/un+dEXcDUjL4wNPWK5B0i6fXrt1hZuGzaDEKUAzMBpmLHv3gbeNNKyG6OkjgoP/bt+1h/prDwITPVr+7cPzWlzoT0nusy277dYH9G4d/Ce8cvOn1nHj56/7UcGBL3CzEBbg1+7cX5kVo2AfkcQPYfgxpZ6V9P2t32s2GRchyu7DNLDcADRQNp89qN9Eekz3/s7wUPEhl2YeXlrRTFZM9m4P+5c9dsn5UKxlq7r2533tn+VNmJvqqliwAUEkkiABqT6hXOm+kQNdypZm1MBi8OR35YgeVCQ2xf6ci4OpViDJYgARJhBz84p36OYe5as2rTCy2RQJnXv5+fuq4eHWsRcw+IJkWg5QEaS2XU67rl27/KtekHSq1gyqsrXLja5FI0HJiTsD6zTbtUSlTsM4N2X0bSjTXIwqfEXJgtauean+RHfUHA+I2cVa6xEHcQyiQd4Olacc4nhsIge9CyYUKDmJ30C8gNzyqaKLFrEqup63n6YLRt591SLh7V+WDFTsZEe5oqHhuLs4i2LlpmZTpozAg9xBOhqrjscUfq81okiVR4NwjnAzhm17hQ0NMXPpD4Pct2le08w40VdfaDtptBrnC4xn0KWzoTIXte7enXpXduXDoAOyUUKSoBJB6zfVgNvzpS4JhZxDodYDBjtswHvNVGqJndkVu42bLHWCQogkKecaa+NEEFq1cUXJJiToWHLbmCDp5UMax9nfbWVYx5542qXG2m62/DEZFzaeS+zeqomxixr2Q6ZiudYKZtxJ5RFJOLP2j/ib4miXELr52ltVVCJ8gfiZoZe9I+ZoiqFJ2HuHOow51GYo4iDJmfCBpRTo/fHV3P/AB66+OnlvSgbkKAD41e4PxIo2UkBCCDIka/nQ0NMZLRJS2dT2jOp2BBp6s4pCwhlMjTUc/yBrndriFtFBgZTzVgQPAruTpzqoeMDNnUgHwWDzPL/AH1qGrKWhg6c4cwgVSYu5z5ZRPvpLxKnrC0aH18oqe5xpi6klsqsGyhjESCRE7GPfVjFlXS9f0UXLoVFiNQMzR4AEDQc6uKpUS3bGj6Oceyobdu3mm6TccnQAqABEakBdv2jTvj7PXW7tufStuI80IHvFK30fcNu2bTNdXJ1gzIp9KABDFd1BnQGO+jvHccbQV1UHMGVgTA1GYGYPc3tqH0tHP72AZzmAGoG58AKypLvSm0CQEBA2ItyPVLj4VlO5eiaiArVnDMYgr49Zp75pn4Kw+rG0GXLmYDtSdde6ufTTv0W1sev5CqnwPj2wbc4UVeAVKkg7/Knroi5RgJ3Eej66GJa7Q86Z+jydvlsfl41GVluNBLG4oFHBeAVYExGhB1mNK5EnR6wRpeI9a12TiaHqrm3oP8Awnxrg/8AZ4C2DmXtyDrvDZdNKqJEhv4BhBayQ4cByZ7tjGn9a10wY8SO2nt/OkHojYVRdUCMt0/wpXREBkbbipY0cZxfRdC7n6xJLtqQNdTrvTH0cw/UNaBYNBjNsI1j3GKTbnDR19tSRFxnkTqYuXBp/hFdA6GYYLaQADR2A/xGqkTELdKvtsJetrcVSyRMzpIJETzAI9dcywnRp1cEurDnEg11Dpfhs+DvLoMwQT53E8K5j0bwHbtuTJ67LvI2NC4N9Oj9GtLMaaMRqfI/M0i9L+A3ruMuurJqVyiW0AVQB6OldI4dhVyegp15gdw8K5r0m4bPEL4mAVa5lBiI00A5aUohIb+hNprZZSNSoLRtI/3NA/pK4ZiL2ItlBKLbhRmggljmP8Pspo4BhF6tJUH7Ndx4DvpU6b4InGoqsyKbBaEYrquYzAjw9lNdB8DfQNDbV1IIMAkeI/3pQ6ecJxDY67dRDH2bKwZZGVFE7yIKmnzgOEAtJIklFknc6Dc86AY7hWKxGMvpbxAs2FNtYMtqbdtiqrEn0p3G9Cewa0Q8cxsqjgwblqSwjsvGuh5mqPBODAQ9os11gM0duMxBPZUU64QcORFW9iVeBli82QHSPQMaH10Ts9J8BZXLZe3AmEsIdY30VYJ8agsVcL9Hd17ToYt9Y2Zmc9rcNAUTpI2PfR/CfRrYzXWuu9w3RBC9gAQJA3P3RrV0dM7O6q5HiI5TvqJ2EeIrYdOLOk2r+sQAk93jrE60bFov/wDC+FFs2/q9rI0ZgVktAgSxOYmANZmlbHfRVhGzG21y2SZHazKPCG1I9c0X/wCPLEE9XfkAaFAG1nkTpsdTUj9MLGQtoGCs3Vsyi52d+xqRuN++ntBoST9ErknNiV1JIhDt5E7+ur2E+irDdWc1667HZ1IUD92DPrNOWK4yoVsis7BWMKJHZHMiY5ePhQbgnShWtFyoif8At3BcG2usDUbR/OKMmLFCljfopuiTauLc7s/YPt2J9lSYb6I3YzcvrbXuUZ2/xHKoPtpkvY226yuKyKEDZmsFhGoksGXmDpy1pexXD7jBH+tWlW7LWzctBc33hK9exWR2hI9lPJ+wxXoOYD6MOH29brPeP7dzIvsSD76Z+HYfAWBFpcPbA7sv8R1n11yHiGPxdst/ebNyNA1sKRmkdkkiNAdYO5FUxiMcVZ+ttQO0wKKD/mtwT4TTpvyK0vB2HpSM5tOlwZQSrBW1MgxtymKWOHYQm5kuPK5p7Z0A1MeM9reh/RO7cV1OLvhnuIClrKqgTqCSBJOkRtrRriHD1YNDMJtlDsR3hoK7gnyNQ0VZaudB+FOS3Upr+recL6grwPVXtch4hj8ZYuPaFy4QhIBCAAjkQMugO9ZWmL9kZL0AhTr0RP2J/F8hSTTj0RP2befyonwfw/6GJNx50xdH46zbkeXlS2jajzFMHAGPWDbY1kjaYfxqA23EHVW5eBrieVerwWjau4Go5XQNdO+u5spIjTXw/OhB6M2IUdWkIZXsjskmSR3GdfOrToxasWeBWiLlzuLn4LT6i7aH+vXVHD8HRSSCdTJ2onHj8KRRxm8q/W8KIOty+Br3X7w2jWnjotbhVU/rt/EaNvwayTsJkkHsyJM6GNNTUuE4bbQypMjvaabYkqK/SBB9XbT71r/9tuuedFbIKqQIy4lp1nvrqtxQRBMg1Wfh9o7rMbaH5Ur0FbI+HW+xtOvyFI/HMMTxG5CH/p7na1jc6d010W3bAEAED11FeQHcSPGhMGgTwZIRQRsgHwoL0iwZbHWyEJH1e6M2uUHXQ8pNNKoo0CgeWnwrxj4UWBRwduFUdyiucdLOPX8Pjb6WnCq3VMQVVterQSMw00+FdPuHwrknTrDk8QPcwtcttAvyqokyKv8AauOIzZmiBrkSABtHZ0AnlUI4/i20F9/VlHvApwbg+bD5c0TbI28POkLAiCZEaajupp2ElT6WrnGMVOt+5/ij4VWGNuZ83WPmiM2YzHdMzFR337XuqIHX11RITtYh4YZ27fp9o9rz17XrrS3bcvKgjxAn41HaaKs4dz36SDHLvA91IbGngeHY4d1Yy5frWBGpLZVYeWgNFbfA0W3bWwH627q8NIJ8j2deREcpqHojZtMl7EYkt1VoogCypZmljPPRdY8aYLgtDF22wmItmyXtz1TK/VhmTQwZgwseB12rJ3Zv+aKfBeDYzqFt4gtbtO1y4ozkqLehcsB6OhOVTvm2HIJxThq3MU1h7dxLYbIFklrYaCNJYHQghRyIFdT4rhL+QrISxbLMde0/bORI5LtJO8Ad9I3FNXxGJRgStzMxE7MWC3B3ZSAPIzyqctgkjnHSbh13CXPq9yNFBQr6LKSYYTqJIaQdQRHKhiYxogsSBsCdO74U9fS9iLTfVcuYXRbzQR/232JPeGVtP2ppAwdxA6m4pdAe0obKSPxcq3i7VnPJU6O9fRb0ftPYt4u6BcZl7IcTlbQM2ukkQPVTTxvhNnq3dew3n2STyg7Se6lbo70hs28PhrOHDKo1IaZCwWnMQAZMCivSbGq2E7JOpX45ifaBWVbNRG4hwpXuFjzj3AD5V7VvrJ111ANZTsVI4+uFY8qdOjNuLcRB5+z/AHoTaunuf3VcsYojkfMmKuWyY6GAwOVE+A3160ctDSu+POWAV9birXAuIA3BJjlPL21FF3Z0pL6162IX+hQbDYkd81vfxccj6gf5UAFhiV7vhWrY9RyPuoTZxfgfZ/OtLxYkaaeqkAYXHTsPfWxxvh76D2s01K7HmVAjmaACn1ryrV8UfChBxyDe9b9TA/Oqd/pBhRocVbHroAYRiT4eyq9/FN30Fs8ew7aI7v8AhRj8BXt7iX6tm837pX3saYAjpv0gv2LS9UxBZ4LQNABPMaE7VF0K6R3cSHW7H2YUAjnMxMmZgeNVeldrNYuZbDKRDFy4JgHUZZJMjSKrdAsM6o7otsEtGZ82bTwB0Gpp+Cd2Pl26AOfvofdwtu4ZZZPlWzi+w/SW1PhbJ/iaolwFye1fuHwAVfeBNIolXh4X9GkeUfE0I4zgra23DKgD6E/e18e+if8AZCFgzG65H61xo/wg5fdUq8JtAaW1020n40Acq4rgbaIGUtLbA9wOpmhK7049OOCOpW4glBplA29lJxFap6MmtkyXjViwcxgTPKOdUlHyo10asZ7rj9nT1kf166A2MnDeL9TghZ+1S4t17ouIFZWzKFyurHSAAJ10rfh6RbSLwW3IJI6wKpPpPlRJJBVJE8u6q2OwvVoZ1Edxjy86i6Mm/ctXFt3ntJaYO7ZyF7UgIoBGpkk+QPdUtaKT9nROk3GXxBUWc5RyYXq4zCRlaT2gZjuodYx1i1ZYXSpYznRZLNBINt1MBdNJHfQn6Ns7Yu2xJZQ7rJaTJtXTzMjmfXWnSe+tzHX8uokbazAj5VngmzTNpC19JGYYiyjRKYaypAMgHtSJ/ralSO7flRfiXD773XcqzSxgyNpMc9oot0N4ErXWa+khApVSeySSd43iNq2TSRi9sM9IMRcw2FQ22yXFNtJAkjSDEjwpUPSnGkn+8XGLaawZnSBI09VNnT9s2H2Ai4pme+RtSHw9JceY+NKPBy6dWw2KVkUggSo0O4029VZXMOIYdEuMqqYEc55An31lTgPII2UGYaDccvGmbAYVI9Bd/wBUVlZTYBtMOg2VfYKsIg7hWVlZlhEcvKtbo0NZWUDKx2pR4pjbk3ftH0UR2jpofGvaymhMCdJMZcBSHf0V+8e8+NDeGMXuQxzD9rX415WVa4R5OocEwNoIItoNeSgcvKiVvCoNQiz+EVlZWbLRttUN4aVlZQAOv2wZkA68xNTYCwq+ioHkAPhWVlMXkvisNZWUDJUrDWVlAAfjwi00VyvAjtr+I/OsrKuJEumvEBDmNNqscEcqxKkgxuNOfhXlZVEoO46+zYZpZjvuSeYqz0Z/6KORxiz4/Zc++srKl8K8lj6PGP1ga/fT/WPhpUWLYnF3Z17TfxRWVlJdY3xF3CjT10Twlsdw9lZWUpFRF/pugFoaD0x8GpJwX6RPxD4isrKuHDOfQnxP9I3q+ArKyspiP//Z"/>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30726" name="AutoShape 6" descr="data:image/jpeg;base64,/9j/4AAQSkZJRgABAQAAAQABAAD/2wCEAAkGBhQSERUUExQWFRUVGBgYGRgYFxoXGxwdGBwcGhgYGhoaGyYeGhkjGRgYHy8gIygpLCwsFx4xNTAqNSYrLCkBCQoKDgwOGg8PGiwkHyQsLCwsLCwsLCwsLCksLCksLCwsLCwsLCwsLCwsLCksLCwsLCwsLCwsLCwsLCwsLCwsLP/AABEIAQAAxQMBIgACEQEDEQH/xAAcAAABBQEBAQAAAAAAAAAAAAAEAQIDBQYABwj/xABJEAABAgQDBAYHBQYDBwUBAAABAhEAAyExBBJBBVFhcQYTIoGR8DJCUqGxweEUI3KS0QczYoLS8SSywhVDU2Oiw+IWc5OjsyX/xAAYAQEBAQEBAAAAAAAAAAAAAAAAAQIDBP/EACcRAAICAgIABQUBAQAAAAAAAAABAhEDIRIxIkFRYfAEEzKRwYGx/9oADAMBAAIRAxEAPwD1YCFaGiJER3OIhhIeovDcsAdHQkcDADhCwghUiBBQIQiHhMSARLKQiJQYUJhqp4FLnhX6DvIiNhIe1IQJiIYipccmNfewiWWp7e+h8DWImapocZkKlUcEw4JgQUQhhY6IUSEJh0NJigY8NhxiJSopkYpURqVDlGIlGNgQq4wsRlUdFBMkxIBESYeDGQPEOeInhQYAaY4Q4ohClgTurSKBRDxEKMQksQXBDgizUq55iHuWckJG92GnrG/dGHNI0otkqlgByW86DWO+0aAeP6a7tIDOKAt2ibn0R4kZjbdCdatX8I/h7PvufGPPPPFHaOJsnnK9tTfw/wDin5xCrF6IT+b+kUHjujpeF82/vE4lR5JfUt/idliS7BFTprue0NxAYcgGI7jD04xJooZefaH9Q8IKKYimYYK0jEc8l2aeNMllzyA4OYb/AEh4io1u8ToxQZzT3jx0HEgRVnClJdJIPh79e+ETi1JPbHeOyfEUJ7hHqh9RFnGWJl2kwkVsrFA2VXceyf6VHxtE6cUQWUP9J8DRtbjlHoUkzi4tBUITECsfLA7S0p/Ecp3WJeJCsXFX1jaMs5cQzIkVERMaRlkSoiMEFMJkjQBvHujoJMuOi2BiC0SAQ0phwjJRQIekQ2HCBkjmKIt43898CzpuXtELWbMKm93JCRzEHlDuHI5Ej4QAuXMctMW3MmPNmlw2z0YlYNM2kvMGQUgg9oushmvoCeCdDDETgVEqzGzKIUp9+hIbkLwWJc3/AIi/FX6w7qZntzPzKHzjyOal22ehKuhiJqRv/Kr9IkTi0u1dNCBXcWr9RDepme2v86v1hp6z/iK/MT8448cfqzdy9iUY9A9YDvbzpESduSi9bEC131G8DU6MXjgJukw+JhqlTQwMxVSwbNdnrSloJY/V/ojch8zbEsPUkgWSknVqFmJpaHHaicpICyzBgkuXaoDVHaFeB3QnWTh657z9I7r53tjvb+mLWL1Y8foOm7RQCLl9wfdfcK3NIQ46WfWT4/M03QwzJx1T4J/ohCJu8flT/RErH6l8RDNmSiWzAfA+ND3RCNpBFpqFD2SpJHgTTuMFfej1h4IH+iGrxkwEJK0up2ByuWu3YrcRuLjHqTMu32iI7WlEdsAD86fD0hv1iwk40KGZKwoHUHML23jvblRoEPWfwn+VP9MNImFgyH35EHvPZjvHMrpM5yx+paInPcfMdx/UCHgRFJRQCj6sAB4CkTiPerrZ433oimAgEg7h72hRCzx2fD4iOeAEhYQGFigo8JMZLIUuWUiiVjrBQNRqmvKGL6TpTMMtTJIapdKTyUoMNaFrUeK1ewpc1UpYzpUoKKloJDZUjLUGhLbi7F47Z+Hm/aVIVNMyXKmJQRMSFK7SM7hQAIHaZt0eFOS6Z62ovtGgw21MxZjoXuljxH10g3rdwMC4TBpSc4QEqUKtSgO62j98ETBQ8QYzP6iUXQWKL2KSrlyBiYS15cz0Z/TV8I8+2n07kSZq5SpalmWpSCrs3SWo6Rdo9B2RiBMwstYDBUsKA3OHApzjSUm25MjpdIrpmMnJAzTpCSqoCnBOnrLrWEw21ppJJmSlIT6Rl9o8AyVlieMVHTIJEzDOoBwWDs/aFPTS/Jlcol6GqCkTi4NUChewUf8AizPiOUcuo3b6NXuqLzEYqbQJLKUQwNX31SaNxgU4+a7dZJcadaXpweL2cmqOYjy7aeFHWzSUggrJH5i3+5r4q7o247e2Tlro3uFxk0llKDmqQnMpxVy5LQ3E4+cCcmQhNFZyE5T3ghraxPsSUBLk2pKT8HgbpMPuJzfwf5k8RE3XfnXY1fQ2XisQqwln+dH9BieTilkaEp9JmZO8F0AlhueMZsKV/iJLuO2KV3vfKf8AMLePoWFQMqqX4RUt1b/Yb10VC9oT/VQlSXooGh/+uI/9pYlierQwv2hTiexAPTLC5kSQAaFZo1PRv2k0pAnQiUM8+l0CnAq3dYoeATyiK3G7fqW0nVGkVi1MC4INAogBBO7NlJvq0DjaU+/2d+Skn/txaTJI6oBt0YHpaFJxa2DpaXuvlQNZR/z92/VO6slqujVo2rMJAXIKQSA5YitqZQTWDZ0xTVDfyN74o+h8kfZ39qdwNso0pGh2iGT3/L+8Zk2oyd9BU2gVE0gUrSJftI5fCKqdtEy6KMkFh6UzL3sYIweNMwFshA1QvPXdS1IkcuSKtu0V44N9FgFg2gDF7WRLJCyxowHaUe4WrTuiVSYrJOzkBRoCXezCpJA7naOsfqeS0jDw15kStuTlVRKSB/EST7iBCwTImkhyAK0A3ceMdGHlmn2bWOPoBT8IDlBQhaDcglKg1EqTkuQ2hBGkDq2HNBCpOIm5ApyhbrNPVdQs2hHrGtYim7DaoccWf4Viy2DL6lKgsLUSp6oWwozCnCOUZM20FYPELzFK2CQKMkjg1mtwg/OPIMDLxcvc3NJHxEKMYk6Fvwv8oxPb2vn6NLSPI9vdF8UvEzliRMZc6YoHKKgrLGpqCGMe0bClFOCkJIIIkSwQaEEIS4I0LwCrEJ9lXPIr+mLpJeWPwj4R6oZHK7VHGUaoy3STCTJxlGU6ghJCmJIfNY5ZiQ4bUKvbe/oth1y0zEzElBKksDrRTkdovcRdIJ3woRV9Y833bVUdOG7sOn3TzEecYjAzcyj1UwZiSSAQanhMT536eiY1LgawKobyfEj5x1yZOE2YjDlFDtljsy30lofuSLwH0nS+HnJZyoo0B9YaEEG24xYYFACvHfCTR2ydYnOoKXu/+MvHxV7GB2CgpxMkFHrirJpfcE+5O/nHoWE9A+dIGmy81CVN+JXyMFYZPYPfFx5FOX+Mko8UZDpor9yGcZV6K9oeylXviHoRKyrnUAdA0A9Yf8tJ/wA3ONSZQ8t+kN6gDyPkI5fejxr2N/b3YZN/djujzvpUo/bJt2BFB1mgSRRKsr29V49FxI+7HdFarBJOg/KgnxKXjtOahLfov6c4w5IrehpfDJox64vQj2dFAH3RoNp+iOfyMB4eSEqS28WAGu4AeRBW0x2QOO9tIzyUscn88i04ySPM+m0//EUJ/dpBbrLsqnYNKNx3RedAy+HUokkmYQSc+iU/8Qk6xZT+jmHmLK1ywpZYZjUsKAV3Q/CbLTKpLOQEuwCQH3s1YzLJFw4mowalYcowJnOZVHqG7gO7dHSMJkTlCqXsNSSddSSe+I8TKUlCiFEk1tXQUYGw4frHPG0nVm5WxZEsgMa+ELFEvBzFekpR5qUfgsfAR0ehxvs5qVFls+UMqlOSVLZ62yA0e1YssPMJeqizeuoXAOjRUzMaUS2CASDmualmItuifo5juuQteXK62a/opSN0c5z1cWajHdMsJxZJUVEBIc9uYeFgqprA0vbMlwOtIUaAKKkmv4qxJttIOGnA2KCK2uL3pGFweDaZLICcoUk9kJb0tGw7eBTzN41jk5LbMzpPR6EtKnub6qf/AExagnquOUfARXzbnmfjFisfd/yj4RMU5S5WJxSqgL7QEFjMALAsV6G17RMmfmsoGoBZQPcWjGdLJQVibAkISNadn8BGouR32Nn0JkZZChlykzrZQn1Q1BLl8a5e+Nca83+yX7Goxb0YkcuUCieT6/vEE4lVRyV8I8nmYQW6pLEk0BrapzYdW/jzFjuauT2/iRlOktHquCfMXL0fT4gQs4qcsPAPEOxkNLljdKlj/pir6Yh8OaZvvU0r7J9lKj7jErwpW+3/AEt7sswF8fyD9ILkKOQ766RgOiqXxUt07y9XfJb90Nf4hrTSN5K/dnv+cWCaffk/4STsGOa9PyH5KEcC1wk+P9RjHdLsUuVOlgLUkdUixNWKqegRVvaBgnoRiVr67NNVMDIZ1BTOToksKRzcHxuzfK3VGyxHoaQBnV/D4H9YOxHojmI842ptmeidPSmesATFt2kjKyjQdsMOBHfYR0yRbl2YjKom+lLOdLgX48eMJteWFBL1qfWKdOEVnRacteHkqmKK1Fcx1EuaEsHc/Exa7SPo9/yiN8ccr38RVuSoq/8AZY3H/wCb9Y7qEJ9Zuc1BPvXDsUsplqIoUpUR3AmMD/6pxLsZxSXNwg2bVSJe/jGMb5q6NT8LNurCA1Cld0xH9cRTJDVJmN+JJ+Com2cpSpEpSzmUqWkk0qSL0pDccjs290c3NKXGjdNq7KzB4pKgSkEDMoVb1S2nKOiHKE0DAeXMLHZswkT4lJg7o3h2lKYXmKNK6J3RlZG1DPmTUModWoJ9MkndQJSz7g9uMano9gurksQaqUaudW9a9vAx55Q4o6J2T9IEK+zTQAXKaaG6bVTbmOcYXC4NedByqdKkn1FG4YvlUrXRQ5x6OmXuDcqfCOyNv8TFhkUVVElDkxVVrv8AnBkzFDqzQ23QGlRLJctuBP67okx+G+7XkJSpjlNSx3tryjeBJqVGcj2rMZ0qlvjlqyg5UJD5QSPu7OZRu/ti9t910MnDqVOMrTRRgLpGiaaQDtATEzD25C0sknrEEm2IJpa0qW383KLDoyFqz5zJApSQkJDmXKU6qXzKWA+jR6ONnJF7isUlQUxBZC/hHl68TlbMEpofZA0PrFFe549B2phVAp6sp7WYHOo65RRiN5pujIGXNArKw7MSyFN6uJV7Wv2eWH/5it0GrY8j0DZ8xICRQDIhuWXThFH01xCU4ckkfvU1OWnZPtED3iLLZkgmWkqACgwp2hRmAJ0/SKbpBKmMQJZmALTlCViWamUh/R/5h/Jxg06QKXoriUnFy2KCS9AUPRJY0mFTdzVvrHoEqYOruLHWMLgJsxCkkSFpIdQJmqUHKcQpylmciRuvNG6uxk4R0AnVILNSodrmCiwZDpwr79LBJ+6Q7hyzqt2w35TBnQpZUmcTmd5Y7QUKdqwUB7or9q4sTO3Nw05+rzEhRIZMuUpmoH+9A5pMEbBUlC1y5cqYjOtKVZkJSOzMnSh6NbyVHexTE42irs28+yeYjy3bAV182qv3i2OZQI7Rt2S1NRQxv1yFIGZkuClgATdQA3b98YDFScIsqUevBmELPZSmqkzposq+WQut/RrWNO7snlRsuiEsjDSXLuuYalzrqw14Ra7T9X+b5Rnej2IHVypUvMoJStQdwWJSouTu61IaLqaDTOC34gfiPnHPKvBJfPI1D8kC4391M/8Abm//AJqPyjyta1PcncZedNDxkrVu4R6tiUZkKSMwzJUl6esCmleMZHEdAyouZpP4pctXxP14xywyjGNNm8icnaNRss/4eTr91L96QdecCbbmDqlPUQbg5QlykIJPYQlFr5UhL3paKnpHMAkKYm40Ya6vGKud+5pfiUODxHYDFZBc9tRJva9qR0A7Omjqk0047zHR6GjAfhsJkXNmufvFPUNagoeVDq7xqdhT1GSKJuQ6gSSHe78YymN2qhNCoDL2jVzQ1YB1G5NBpFn0WmTF5FoUVy5xmqSAQE5AogqqM2cKAG5i0cqm1aLcemauVLKj6IPIrH+uJJcxBcSyhZFwiZmI5sSRFR0v2VicRhRIwxCFL/eKJy03PqDZow2G/ZxjMOsTJHVpmhRKChRDGm/0gdUmlTyjsoutvZhvej0lUwkgHUgUUo3O5RaC5eAKRRauVOG8/OKjGT5gxGHJDCYE50M+U3WQRZKSmu/NF1hMUFgqDUJA9zeLxYJ75Ek15EYlrVQ5hxZI+EyF6pQoDMPcSPHPGO6T9OJ0jFKkSZRmlCcy1KWZabZmSwalnJNTwMa7YG1xisOiaAWU7g0IIJCgeIIPMMdY6KjLtCmStg6jSrZZiuOijr8IYcI6e0EgcUEUqLLRuUR/Md8GYzECWhS1EJShJUpRqwSHJ48owOA/atKmzhKWhaJa1ZRMUpDVIAzBIBQCWDuW1o5g1QTNejGAU6xOrDLo9/RtUePGB8TNCiHMpTs4JTVikj/d+0keAi0+xIIqk+Nmo1ToKRU9INpSMDLE2YSAFdmmdSlHtEJS43OS4EZaZbQsjBywQES5dBcFNKKSN2kxf5jBadoq3yTyWD+kUnRvpDh8aSE50rl5SUqGRSa9lYqQpLm4JqQ4tGgTs0A0UqjXAalRVt/wgky2itXhwp3lsCCmkwJooJBZpu5CRbTjBUqTlVmShTmpdZUPSWqnaZ80xXu3CAts9JcPgmTOWHUSoBSVLUxdyyEkhLhRctq1otNkbWl4iWFyylSVAsU2LUNwCCDQghxFSI2OXPUQxlr7gdC+hO4GKtWykhLNOoAn0t0taNR7Mw94EXJw6CXKEHjlTFPtDpBhZU0S5ipSFmyVTEoVWxZ6PxaDXuSwjDFMvSaSHuCWcIBZkt6iYknYnOAAlb3HZPzAgqWyg4cfw2bmbwJtZIQjNYA1JUWYAku9BzjOT8XZuPYwhQ9Vf5T8nhCT7KvBvjFVi8XJlyjPmqSmUlu0AFO/ohLekTo0ZiX+03CmYUKkT0I9t0kjiUCoHeeUeeGJSV1X+nSU6dWbKdia2V+U/KKfpDPHUKKqAEGoI7hSpLkNFgSMqVIXmQoOlQJYg98ZjpwSZKACrtTUA9o2IVoaXY2goxUqoW2rKXDYtASwWgDdQcbKjorRhwAMrkMDXKTUPUni/hCR6KMBWJ23ImZiqYlyWvR3vZyG013axLi9qrwuEwfVTFJCxPJIQiYT94G9MWDmMcgmgaPUuj3R6RicBhuuSSUJmAEKUgh5q39EjcLxjK1FJsRTfRmummPXMwGBmqWSpSppzEJQSHIDhDAUAtGNRj5qD2Zqx+GYr5GN1+1HCokyMJJlhkIMzKCSTVnqS5qY88JFb6fXSNYqcbRJdn0DsVbyMMCsmaZCSHU6iTLDntGt6mLbovsxUjDy0KYKqSBUOS97k7zrFZ0ckDq8MSHUJcupDkOhIIBNQOAjUpFRfxPweMYNpv3Lk0zHbf6V4uTjlSZZkmUJEyb2mzulMxQDZwcroTVtTWLjontibjMJLnTQhK1FbhIdLJUUhu2dBvMZfpTsTETMfNmy5GdBwU2WlYN1lCwEekLlTW1vGi/Z/glysBJRMQZa0mY6DcPMURck1DG+sehHJlziVFMqYQEqISSElNCRViHq8YGX02WZUha9nSnmz1SinIezl6vt1Qb5/wDpvG+x9ZM0AEvLUG3uk0jxiVsFcuVgUnDzU5cZMUQxpXDAKLyvRLK3eie40VHtykVOlT6xjMftA2ph8PJlTMThRiU5yACR2SQ79oNVmeNQpQc8zpGE/a8VHCSglSkvNqU0pkV/EKawZEGdHcbhF46fKlYPqp8lCgqYGYgkAgEHUtcaRrWP8X/T9IwPQyb/AP19pDOssVBj6I+8NjmNeDCgjf0O4woGH6QzNmq2gqXPlTlYgSysqSTlyJllVO2G7ANGv4xZdBjhFSFTMEJglrmknrCSc+UBRAUToz8ozPSmeRtib2wAMHNLZHb/AA6y7t3s8Xv7LENs5BzBbzFlwCnVrECobdAprUF1AGv8pbxtHl87YWyZgnTVY2afvGmKUD2VqKqVk3JC49SlioofH6x4Se1gMWQJHaxUqy2dkzlVdY7VbU1pBg9h2Lh0S8PKTLmGagS0hK1iqkj0CaD1WFrAQD0qGeQUggHMPRDuzliD6ritYstjIy4aQmzSpYpwSBxpEG319lIrc35RjI6i2WO2YnpWvCCRh5WJmrSlJUUhCVByLkgBTAZqbs0Z37Lso0OJmgcRM3vV5UO/akQ+H5Tf+3GCSru5RMb5RTNSVOj3Do6uQMGlEiaZksKVlUoKe9RVILO+msZTaezihOda8yjiJYf2yAe1lNEgOQGe3GlFjsSpGzMLlJDrmuxKdT7JEMwE1RwRU6iU4kVckhpTvV9SPNYd7HsGXJG6mkdA0jFkupVSTdIvxbQx0UqZQS0UD8fdHvexMIiRhJKCAMstLsSzkOo96iT3xRSujMh/3aWOjOO53a2jRYYuTMplUCAAz8PDyIxJ8glRVdNthpxyZYSVSygkuUFTuLUNPpGTR+y1bh5yWcOOrUCz1ArQtGnVOnuf8OsneJZTR/xvBGE+0KH7opYgdpSkee54JtLQ7NPg1y3SEOAnsgHTLRqjQRag8oyWzsPOTPE1aE5cqhRZUa8GAbjWL3/af8Cm/DCLUQ7ZZiv0iQEt9Yqk7US9UEfyn9I4bYl2Zu5vrG+aM8WWnj4v84Zm5wANry+Pvhf9py/aI/mMRyQ4ssQrn4fSGzUPdz3QEnakrRfveJE49CjRfw/SLyTFMD2rgVqZMpRl5j2lJDKpVyW7W5otkTXAtxe9O+KrGkqUli4ep1Zju4n3QRsxbJIKmLvXyNRBNChcRgJS1lSkyyVApUSASQRlKSdRlJDRLgsFLlIySkIQgEkJSAlIe7ABhWsSGvrDw+sKBSpTFRB6aaAeeUZpfQDCGUqT1REtSxMIC11UAUguSSOyo0i/TO4CGnkPPdFtCh0uXlSlIdkhr7rbtIqekMxsnM3PCLQKbT3xR9J9oJlpSpZyh2c1qWAjM9xosdM80/agvt4dvZmfFH6Rh99Pd7rR6nt3ZacZkCyyUFTBCkuSWAJPIW4xVTOgEhqGYDzSfgGiQ8MaK9ssuimzZc3ASBOlpW2cjMkFnWqz7xC7b2bLlSkpky0oBXmITQE5W8Wbwi32Xlly0SshIQkJzEBjlDOcpLQ/a0tJluzMRbjSMcXd2atGBXgwfVIOrMR3ORSEjWDBA791PjXzSOjdkLpPWD/eg/yge4Q8Tp2i5fej/wAoaFUaof5w2Xie0pLK7LVIoXD0OrWMYoWSCfPvmlt+FX6xKjEThYSz+YU8DDLktDkrhQHnHzXpLSRT1i/+WH/b5rgdU41OYfCkRpngqyv2gATdmO4kMbWicTOPnuhQs6ZtBQFJRUdwUB8YajaZ9aSu/A/DQR0xAVd9Ddra++JUE8ee+FCxJWPGspY5pHPfWEVjpdXSoXuhX6ViV2tXzzhAoXeJxLYwYuUR6w/kMd1+HJbMkG1oeV+ecOI36Q4oWKvEoSglNRVmD1A4d8JIloZ1HKeJap1vqX98QYpQSCrVAKuYAqKQTLnJWMwYhSUkUuCHHxEGgmSdWlj22/m+sd1f8Z7j9YhVhJdylJP4QYRWEQfV+XwMZ4lsITJI9cwoSr2j57oFOCTX5Ej4F4T7MAL+BV83rFoWFKz+3wsD8oq9rbIVOy55ixlJIy0qzVFlDgRBMuTrmV+ZX6w0Sz7am/Fu7oUCnnbFXQJmCntSwT7mgVWw1n0jKVzlK+PWH4RdzpJJpMUOWX5pMDjDqAbrFHnlJ+EbIVU7Yy6sJJ4HOPFgYLTglZCFKvbKGSNzO5PmmkFKlqb0zzYRFMwiiO1MW24MgeKQFe8QIVUtaUFQMxy5fMsOGpoBu90dFonCIFMiPAfpHQBCJq15gnsVZKlMTRq5KBjUCvGkG2AoDx48vNoHkyQAAPVYfQUaGy8JkmLWFElYSCkmgyuzDShq14pArOwJanhCSJoIdNQ+lfNY5Ex7i+8wsopdgGA0FPP1iAmzMXOulP0eEMxWb0RkZ3ftZgbMzM0MmYxAUEKLKNUgi7UJFLiloIQQBW7W8mBRo5nlEiQwv3awnWPd9Il6wHh3P8oAQA+frHEaHz4QhPEeB/SOUs2ca1q48YAVamPCFzP9IYilMz8yPdEgQNSG7vCIBkxBBG+vDuhNnpKAQVOxYaMnQdwYQ6Zjju8Ev7qh4jkTA9iHuSDfv1vaBQlc4hJIBVwDV8WEcma4D0Pc/exaGJm8aQzNxeKCTMf1jlThEajxhEqDXgQkKh5/vDCrzu8/OGZvLw0lj9YFHKNOHGBpyt131iZRMQzA/PhAjIlN4Qil0iNajuPdXxo8MChc1/XdFIOqbeffHQ1nD0HOOi2AkqAAsT8IcmVTQCB581MpJWoKIFWFSTuHHdEWH2iVoSooyqIBKalibjiRaIAhZ0PxpEOImKC0ZEEpL5lBTZbMWNwa2ItAm1MTMTJUqUElae12hQgXS9Kkaw/Ze0Ez5SVpIqKgmoOoPfABGJmzEhRTlzBLJKnIcsA7VZ2F4Jk4pgMwBVqQTfXuis2zj0ypeZYOXMnNlDkAmpbc9+Dw/YmKVMRmWpCwSTLUmhKXpmDBiA0AWqcWSOHmloVE8MT4PAk3nTjSHpUQKVB83iAKM0Hy4hv2geb/ABgYr4N55w0rA7ucKAcJ1GduUPzNRyfGK6rRPIT2hV4ULDDEay0SkxDiA4i0LFSsbqwkDppeJEo1eBSQkQmaIwmEz8PD+8CCmYXhq1bnhqpunwgdtXfzrvgAnr/P1hpMRpU17/KEWdxG+3z83gBxng8PNogmYbMc1aDRRHiBchtYapfv374VCuLdzwoEacQE3IHMgfOFhZq2ux5R0UD5kx6Pv498RqmgB6nzwgSWtVHBF73+O6OzqCj6RBZg1BS8QEysQrrEpYGWUkqULghsoA3M5J4CJMGmUlJ6tNCa9nL2tbs94ptq47FOESAAliXypFQCEgm5qXruEE4bGrUhGYFKmdQFQGux58IoJdoyitUsABs5zpJ9UgjxqIPwclKE5ZYCRZhy+jQGuaDdw9bHTX6Q6VMFszd3hpEAch9Tm3ZqgcAIIC6DTlFVLnhKVFS3uRa2gA1gpGMBS9CLOKvviFBcVPROSuWFZFBqj0kl3SaUuk03c4lGKCU6FWrA1Pe5FPhCKyguzE1oPnyhkiUFXF4pAgY13HLyzwdKwzBKyXKn0Zg54xCnCpAJaLHFSFAJYFgkWb5xEGQqmQyZUQ0yVnUt/KYXIrcfCAI56ykkbt3njEEnaaesyFNalzq3fWCJ6w5B0/QQLNmimVtzW98LKHLmbm8KxEefnnEcieX0tcWfk/viSaHDpuLjf9YpBqliIJswJckgANWmtq845dU6eHeIjkrrXUf288YoHKxYBYmtvPnWFfUM4qPPiIgxSQSDvvra3G0MRN3/AF4wBJVRYUff/fzWGFbGoY61huIG7XlffEa1sL8+HgIpCcYkcPGOgRawLx0Ck8mc/F7UtE0udR9DSzQFLLvWHIl1qae7jEITHEsCxBVoBc8eFTCSlLVUpY+PgYaJSU1G/d58iIBtE1ytWgJBN7Hu4boAaVqKzucBt5sNIOTg0pSSwc3oHtaA8HhypTFqV1enfxgqbklsCrcKlqkgAe9miMpXYqU6mYtqQabmEGYFeaSllVGYG/qkgiExMkFtaf2gOTP6peVf7uZr7KmavAgeIMUBySVZr9we/wBHiWVKCRU1P9tYimyiNHBq9vjDVKUNA2jwIWXWjLe3Eac4AxW3ilJ/ep5BY+ENw4L3+Xn6Qd1z0q3m8ZqilJK6VtUzVDmVf6tIscJ0mKiwm0Br6BpxgtGIFiO94YtKQWKQa6gF9+kUCieZmY0IPdoAbUhs0FgGbdrXfe0SImJ0ApuYN4QHPXU33itOEKFhUoF6msEyVZVDV4qBOU+ulWEFfahLSVKPZFt54c3igmThixIVYq36Ow7oiXhi4ZVjvOlflDtj4gqlOr0nUfzHN827oRc0g1NuWndugCOcZm7jcfpEImEO70r586RLMWEl2pagANe/e0RYiaFHsu/dFIKAWBuLi2sRLQ708+Plodh5pIyh6ciG5wi5qk0uRZw3J7QBEokXpzSY6HqxDgUSRcPxjooBcbtQoS6ZZUdAK/KJMJiZik1RlPi3vaBZHZU9POr+6LD7aRZL9992kQESZwsoh2rTlwhhnJLEBm1d/j3wWJr6eBf9I6WUk1Hw8vAEckvcM2vnhAU5HWhSJcxIWKixN3FAbaRahQGjb6NwiAEBRCRla5DCpGo1o3jEA7DSFAJz1UwdrOzFoSfKSoMQC9GJbv7omTMJJD01tHKw76wKVBxq8L6RVNlVZQqtOrFtPpaDZOKTMSFSzmfuNd4uDEytlggufd8e+K/aHR8KrKV1SwKFNAeYFuYYxSBqFMavTSJBihZozq5+LlMJiRNHtILm/crxBtD8N0qlkkLlzEkXYPqbuA1oUC9lz/PnnD5k0mx05RUf+pMMQKrDu3Z5cYcNvSLgrJ0YD4PWFAs0zSBepNYRRJNn5efLxTzOkFWlyFK4qoPPfEUybiZg7S+rHsoAtuf+8AW+L2lLkJ7Rr7IqTwgDDKM+ZmnHIkeimjCzPxvEeGwiJfaD5iLmqjzPyEFlYNdfD3QBeS8N1Y7Jd7d39/dDZQKgAsDNqBUbqPXSKeTjCmxblUd4g5OPJAKgOY/QxCiYuZQh+Gj8PdHSV0BISH7u8U3wNi/vAwLNchidKVrX5RNh5ThnPhT3hv7xQNE5juINfn54Q6eoAP8AXzX4mOmDLcgvwEJLWLH4PFIDdYly48D4x0QzXdt29+42joA//9k="/>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30728" name="Picture 8" descr="https://encrypted-tbn0.gstatic.com/images?q=tbn:ANd9GcQv4bDwtLJ_B8nI4gZfX08zRZZXjlq3J7GqzCIg8o_uxEr1Ns-PiQ"/>
          <p:cNvPicPr>
            <a:picLocks noChangeAspect="1" noChangeArrowheads="1"/>
          </p:cNvPicPr>
          <p:nvPr/>
        </p:nvPicPr>
        <p:blipFill>
          <a:blip r:embed="rId2">
            <a:lum bright="40000"/>
          </a:blip>
          <a:srcRect/>
          <a:stretch>
            <a:fillRect/>
          </a:stretch>
        </p:blipFill>
        <p:spPr bwMode="auto">
          <a:xfrm>
            <a:off x="4929190" y="1214422"/>
            <a:ext cx="3786214" cy="2428892"/>
          </a:xfrm>
          <a:prstGeom prst="rect">
            <a:avLst/>
          </a:prstGeom>
          <a:noFill/>
        </p:spPr>
      </p:pic>
      <p:pic>
        <p:nvPicPr>
          <p:cNvPr id="30730" name="Picture 10" descr="https://encrypted-tbn0.gstatic.com/images?q=tbn:ANd9GcQIkpET3UN02KSQBtjTeIiqzfE88SCRPAAvtP37w6pEql_xLdEz"/>
          <p:cNvPicPr>
            <a:picLocks noChangeAspect="1" noChangeArrowheads="1"/>
          </p:cNvPicPr>
          <p:nvPr/>
        </p:nvPicPr>
        <p:blipFill>
          <a:blip r:embed="rId3">
            <a:lum bright="30000"/>
          </a:blip>
          <a:srcRect/>
          <a:stretch>
            <a:fillRect/>
          </a:stretch>
        </p:blipFill>
        <p:spPr bwMode="auto">
          <a:xfrm>
            <a:off x="4929190" y="4000504"/>
            <a:ext cx="3857652" cy="257174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pic>
        <p:nvPicPr>
          <p:cNvPr id="2" name="Picture 8" descr="https://encrypted-tbn0.gstatic.com/images?q=tbn:ANd9GcTHL_Ykrotaqb5OlQKeDlM7Fb2kfZF5z_vyULFeyoulMp5s-lltQw"/>
          <p:cNvPicPr>
            <a:picLocks noChangeAspect="1" noChangeArrowheads="1"/>
          </p:cNvPicPr>
          <p:nvPr/>
        </p:nvPicPr>
        <p:blipFill>
          <a:blip r:embed="rId2">
            <a:lum bright="40000"/>
          </a:blip>
          <a:srcRect/>
          <a:stretch>
            <a:fillRect/>
          </a:stretch>
        </p:blipFill>
        <p:spPr bwMode="auto">
          <a:xfrm>
            <a:off x="214282" y="4000504"/>
            <a:ext cx="3038479" cy="2357454"/>
          </a:xfrm>
          <a:prstGeom prst="rect">
            <a:avLst/>
          </a:prstGeom>
          <a:noFill/>
        </p:spPr>
      </p:pic>
      <p:sp>
        <p:nvSpPr>
          <p:cNvPr id="3" name="2 - Ορθογώνιο"/>
          <p:cNvSpPr/>
          <p:nvPr/>
        </p:nvSpPr>
        <p:spPr>
          <a:xfrm>
            <a:off x="3357554" y="0"/>
            <a:ext cx="5786446" cy="6986528"/>
          </a:xfrm>
          <a:prstGeom prst="rect">
            <a:avLst/>
          </a:prstGeom>
        </p:spPr>
        <p:txBody>
          <a:bodyPr wrap="square">
            <a:spAutoFit/>
          </a:bodyPr>
          <a:lstStyle/>
          <a:p>
            <a:r>
              <a:rPr lang="el-GR" sz="2800" b="1" dirty="0" smtClean="0">
                <a:latin typeface="+mj-lt"/>
              </a:rPr>
              <a:t>Ένα μουσείο διαφορετικό από τ’ άλλα, το Μουσείο Θαλάσσης, μόλις λίγα χιλιόμετρα έξω από την Πόλη της Κέρκυρας. Πρόκειται για μια ιδιωτική πρωτοβουλία του δύτη και συλλέκτη Ναπολέοντα Σαγιά, ο οποίος προχώρησε στην ίδρυση του το 1989, και όπως λέει και ο ίδιος «μετά από μακροχρόνιες προσπάθειες γεμάτες περιπέτειες εγώ και η οικογένεια μου καταφέραμε να συλλέξουμε πάρα πολλά είδη από τον όμορφο κόσμο του βυθού της </a:t>
            </a:r>
            <a:r>
              <a:rPr lang="el-GR" sz="2800" b="1" dirty="0" smtClean="0">
                <a:solidFill>
                  <a:schemeClr val="tx1">
                    <a:lumMod val="95000"/>
                    <a:lumOff val="5000"/>
                  </a:schemeClr>
                </a:solidFill>
                <a:latin typeface="+mj-lt"/>
              </a:rPr>
              <a:t>θάλασσας»</a:t>
            </a:r>
            <a:endParaRPr lang="el-GR" sz="2800" b="1" dirty="0">
              <a:solidFill>
                <a:schemeClr val="tx1">
                  <a:lumMod val="95000"/>
                  <a:lumOff val="5000"/>
                </a:schemeClr>
              </a:solidFill>
              <a:latin typeface="+mj-lt"/>
            </a:endParaRPr>
          </a:p>
        </p:txBody>
      </p:sp>
      <p:sp>
        <p:nvSpPr>
          <p:cNvPr id="4" name="3 - Ορθογώνιο"/>
          <p:cNvSpPr/>
          <p:nvPr/>
        </p:nvSpPr>
        <p:spPr>
          <a:xfrm>
            <a:off x="0" y="0"/>
            <a:ext cx="4572000" cy="1323439"/>
          </a:xfrm>
          <a:prstGeom prst="rect">
            <a:avLst/>
          </a:prstGeom>
        </p:spPr>
        <p:txBody>
          <a:bodyPr wrap="square">
            <a:spAutoFit/>
          </a:bodyPr>
          <a:lstStyle/>
          <a:p>
            <a:r>
              <a:rPr lang="el-GR" sz="4000" b="1" dirty="0" smtClean="0">
                <a:solidFill>
                  <a:schemeClr val="bg1"/>
                </a:solidFill>
                <a:latin typeface="+mj-lt"/>
              </a:rPr>
              <a:t>Μουσείο Θαλάσσης </a:t>
            </a:r>
            <a:endParaRPr lang="el-GR" sz="4000" b="1" dirty="0">
              <a:solidFill>
                <a:schemeClr val="bg1"/>
              </a:solidFill>
              <a:latin typeface="+mj-lt"/>
            </a:endParaRPr>
          </a:p>
        </p:txBody>
      </p:sp>
      <p:pic>
        <p:nvPicPr>
          <p:cNvPr id="5" name="4 - Εικόνα" descr="ΘΑΛΑΣΣΗΣ.jpg"/>
          <p:cNvPicPr>
            <a:picLocks noChangeAspect="1"/>
          </p:cNvPicPr>
          <p:nvPr/>
        </p:nvPicPr>
        <p:blipFill>
          <a:blip r:embed="rId3"/>
          <a:stretch>
            <a:fillRect/>
          </a:stretch>
        </p:blipFill>
        <p:spPr>
          <a:xfrm>
            <a:off x="214282" y="1357298"/>
            <a:ext cx="3071834" cy="246143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02b1a92e7b9d659b70617f88524f8e18f3d2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417</TotalTime>
  <Words>945</Words>
  <Application>Microsoft Office PowerPoint</Application>
  <PresentationFormat>Προβολή στην οθόνη (4:3)</PresentationFormat>
  <Paragraphs>45</Paragraphs>
  <Slides>17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Αποκορύφωμα</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54o Δημοτικό Σχολείο</cp:lastModifiedBy>
  <cp:revision>56</cp:revision>
  <dcterms:created xsi:type="dcterms:W3CDTF">2013-12-14T18:30:54Z</dcterms:created>
  <dcterms:modified xsi:type="dcterms:W3CDTF">2014-02-12T07:19:00Z</dcterms:modified>
</cp:coreProperties>
</file>