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71" r:id="rId4"/>
    <p:sldId id="268" r:id="rId5"/>
    <p:sldId id="259" r:id="rId6"/>
    <p:sldId id="274" r:id="rId7"/>
    <p:sldId id="272" r:id="rId8"/>
    <p:sldId id="269" r:id="rId9"/>
    <p:sldId id="276" r:id="rId10"/>
    <p:sldId id="267" r:id="rId11"/>
    <p:sldId id="275" r:id="rId12"/>
    <p:sldId id="266" r:id="rId13"/>
    <p:sldId id="277" r:id="rId14"/>
    <p:sldId id="273" r:id="rId15"/>
  </p:sldIdLst>
  <p:sldSz cx="9144000" cy="6858000" type="screen4x3"/>
  <p:notesSz cx="6858000" cy="9144000"/>
  <p:custDataLst>
    <p:tags r:id="rId18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54o Δημοτικό Σχολείο" initials="54 Δ.Σ.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3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31" autoAdjust="0"/>
    <p:restoredTop sz="94660"/>
  </p:normalViewPr>
  <p:slideViewPr>
    <p:cSldViewPr>
      <p:cViewPr varScale="1">
        <p:scale>
          <a:sx n="58" d="100"/>
          <a:sy n="58" d="100"/>
        </p:scale>
        <p:origin x="-332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1420" y="-6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2025C-4B39-45E5-A17D-5B32EBA5149C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567A0-837C-416F-B5D7-5538A6583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0961A-6601-4B2D-BB5B-74F5EEA36415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CB98A-465D-4F05-A57E-09801F4A3AC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CB98A-465D-4F05-A57E-09801F4A3AC6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7980-8B59-4AB1-876F-E8FB8DF74193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BEEB-469B-4DFC-9843-01FBA59C41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7980-8B59-4AB1-876F-E8FB8DF74193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BEEB-469B-4DFC-9843-01FBA59C41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7980-8B59-4AB1-876F-E8FB8DF74193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BEEB-469B-4DFC-9843-01FBA59C41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7980-8B59-4AB1-876F-E8FB8DF74193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BEEB-469B-4DFC-9843-01FBA59C41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7980-8B59-4AB1-876F-E8FB8DF74193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BEEB-469B-4DFC-9843-01FBA59C41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7980-8B59-4AB1-876F-E8FB8DF74193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BEEB-469B-4DFC-9843-01FBA59C41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7980-8B59-4AB1-876F-E8FB8DF74193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BEEB-469B-4DFC-9843-01FBA59C41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7980-8B59-4AB1-876F-E8FB8DF74193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BEEB-469B-4DFC-9843-01FBA59C41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7980-8B59-4AB1-876F-E8FB8DF74193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BEEB-469B-4DFC-9843-01FBA59C41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7980-8B59-4AB1-876F-E8FB8DF74193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BEEB-469B-4DFC-9843-01FBA59C41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7980-8B59-4AB1-876F-E8FB8DF74193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E09BEEB-469B-4DFC-9843-01FBA59C413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7F7980-8B59-4AB1-876F-E8FB8DF74193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09BEEB-469B-4DFC-9843-01FBA59C4136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851648" cy="1828800"/>
          </a:xfrm>
        </p:spPr>
        <p:txBody>
          <a:bodyPr/>
          <a:lstStyle/>
          <a:p>
            <a:r>
              <a:rPr lang="el-GR" dirty="0" smtClean="0"/>
              <a:t>54 ΔΗΜΟΤΙΚΟ ΣΧΟΛΕΙΟ ΠΕΙΡΑΙΑ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500694" y="3214686"/>
            <a:ext cx="2854036" cy="3143272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ΑΓΚΙΣΤΡΙ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 </a:t>
            </a:r>
          </a:p>
          <a:p>
            <a:r>
              <a:rPr lang="el-GR" dirty="0" smtClean="0"/>
              <a:t>ΚΩΣΤΑΣ ΤΕΡΖΙΟΥ</a:t>
            </a:r>
          </a:p>
          <a:p>
            <a:r>
              <a:rPr lang="el-GR" dirty="0" smtClean="0"/>
              <a:t>ΝΤΕΝΙΣ ΜΠΑΡΟΝ</a:t>
            </a:r>
            <a:endParaRPr lang="el-GR" dirty="0"/>
          </a:p>
        </p:txBody>
      </p:sp>
      <p:pic>
        <p:nvPicPr>
          <p:cNvPr id="13314" name="Picture 2" descr="http://www.agistri.com.gr/beaches/aponisos/Agistri-(3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500306"/>
            <a:ext cx="4605501" cy="3071834"/>
          </a:xfrm>
          <a:prstGeom prst="rect">
            <a:avLst/>
          </a:prstGeom>
          <a:noFill/>
        </p:spPr>
      </p:pic>
      <p:sp>
        <p:nvSpPr>
          <p:cNvPr id="5" name="4 - Σύννεφο"/>
          <p:cNvSpPr/>
          <p:nvPr/>
        </p:nvSpPr>
        <p:spPr>
          <a:xfrm>
            <a:off x="6286512" y="3929066"/>
            <a:ext cx="1857388" cy="928694"/>
          </a:xfrm>
          <a:prstGeom prst="cloud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solidFill>
                  <a:schemeClr val="bg1"/>
                </a:solidFill>
              </a:rPr>
              <a:t>Ε2</a:t>
            </a: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572396" y="64293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 rot="10800000" flipV="1">
            <a:off x="3786150" y="1357298"/>
            <a:ext cx="5357850" cy="440120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Η Ζωοδόχος πηγή είναι η Μητρόπολη του Μεγαλοχωρίου, έχει σημαντικές τοιχογραφίες και είναι ένα από τα σημεία που πρέπει να δει ο επισκέπτης του Αγκιστρίου. Σήμερα πολλοί πιστοί βρέθηκαν εκεί για να προσκυνήσουν, να κάνουν μια βόλτα στην υπαίθρια αγορά που είχε στηθεί εκεί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3" name="2 - Εικόνα" descr="ζωοδοχου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428736"/>
            <a:ext cx="3429024" cy="4286280"/>
          </a:xfrm>
          <a:prstGeom prst="rect">
            <a:avLst/>
          </a:prstGeom>
        </p:spPr>
      </p:pic>
      <p:sp>
        <p:nvSpPr>
          <p:cNvPr id="5" name="4 - Ορθογώνιο"/>
          <p:cNvSpPr/>
          <p:nvPr/>
        </p:nvSpPr>
        <p:spPr>
          <a:xfrm>
            <a:off x="1428728" y="571480"/>
            <a:ext cx="385560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l-GR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ΖΩΟΔΟΧΟΣ ΠΗΓΗ</a:t>
            </a:r>
            <a:endParaRPr lang="el-GR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 descr="data:image/jpeg;base64,/9j/4AAQSkZJRgABAQAAAQABAAD/2wCEAAkGBxQTEhQUEhQWFhUWGBoaFxYYGBwbGhcaFxcYFxYcHB0YHCggGBwlHBcXITEhJSksLi4uFx8zODMsNygtLisBCgoKDg0OGxAQGywlICQsLCwsLCwsLCwsLCwsLCwsLCwsLCwsLCwsLCwsLCwsLCwsLCwsLCwsLCwsLCwsLCwsLP/AABEIAMoA+gMBIgACEQEDEQH/xAAbAAACAwEBAQAAAAAAAAAAAAAEBQIDBgEAB//EAD4QAAEDAgMFBQYEBQQCAwAAAAEAAhEDIQQSMQVBUWFxEyKBkaEGMkKxwdEUUuHwFSNicvFDgpKiU+IzVGP/xAAZAQADAQEBAAAAAAAAAAAAAAAAAQIDBAX/xAArEQACAgEEAgEDAgcAAAAAAAAAAQIRAxIhMVETQQQUYfAicTJCUpGhsfH/2gAMAwEAAhEDEQA/APpZC5lVhXCsrOVoryrhCmvQiyWivIuZFbC9CdiopyruWysyrhCdi0lLmrkK8tXMqBaSqF7KrsijkQGkrheBVuVRLUBR5eldC8gZ5eXYXgEDOLylC9CQEVxSLVEhOwo9K9K9C4QgR2VCVKF5AiMrylC5CYjgXV4BdAQNHQpQohWJMZaQuKRXIWZu0QXlNU1K7AYc4A8ymTRNeBUmiRIXiPVAURleXnuA1ICjWqNaCToBJjXyRYqJhehUUcWxzczXSJhV4zGgNJZBduH+VOtdmmh9BkLmVL27UhoLmmbWF5kSfI2RbsWwb/KUeRdh45dFuVRcEHitqNDe40vdMARCG2fi6hc7MGkEki9xwFvFHlivY/BN8IaLkIIbQMkZNDuK6doiJI9dfBVrRDwy6DQF3KsvjPaVwqObTYXAWIgzprPki8NtKWtaahmLz9TCiWVI0x4HL7Dx9UN1KEwWMz5iLCe79UudibS3zNz+iMFLK1vSfsspZJnTjwY+OSx9d3e5evDehzjr/l9QfD6r3akaiZQtaYkNPQhZKbs6JYlXCGjMYPitz3IgXuNEtdSizePgFTTZUYSW+I4/darPTpnLP4aauI4IXoQlHHj4hHPd5aoxrgbgyF0RmmtjililHkiVwBWELkKiGiC4rF5AqIgKa5C6gZeFXVrNb7zgOpWdxWNfUNzAmwG60G+q7iKoMSZPxO32WGtHX42Nqm1aYBIk+Bj1SqQ+Sbl2qX47EAhraYJA1PNX03wBcTvj1Q5UilCnwSp4x9F5DZ5A6EWXsbtCrUcIERcRu4QZUr3duH7tCup0nTA4SVE5trY0x403TF2LoV3uzTEiCDvgReFaNnmAajyTpAMADdzRtPva6jd8lZUo8ePy1KxbmzoWLHHejmzG9mMrWyCZjn18EWcLmdmcQ2ARAMm95QdKu3Nlbn5zp5LlDHF7gG2BOs/uE0pDcoVRZXw5YBlJdxsEK+o52hiJ3apliahmG3k2udwlVdk6bwJVLtilH1EHo03ONzAtpvRzWAWaPJVua4bweo+ylTqcVlO29jaCSW5a5uXLcSTeFXjMI1972FotcqutUHG4Xe0nei2iqjIXYvZ7m35gTHLfx4Je2qWlweBwAjed9ynuIqQOX2WZ29U+IefEWC3jurOPJFJ7Bmy3lzo3anlc2TzCYrM54O5sjwMH6JB7I1Q/tQY931m3zTV2HdTf3TJLSI33In5LOd2a4mlH7h9H3r3gT5/4QW0auUEm647EFsETmFjwMbvmqH1WudL7z8M6ShSp7lPdUMm1ZkxIIB53EmPNVGpwUH12n3Y7to+ioNdouQfNKS3EppbBDqYIn5WXHNI+4sqBjBxhQdih+YISIk0wmjjqrZkhw4EX8wUQNq8WeRSGvtVoIBUP4oxxym3qFopyOdwxs1FLadM8R1H2Vv4un+YeqzFPENJhr78FM1+BurWVkPDH0acV2fmHmpds38zfMLKOrneZVgxY5p+R9E+GJEOMwPBU1X2EmZU6VMwQT4qo0Jta0FKONGjmXkZbfL5qmrXAi8eCKqMnIeUGP3ZK3guqZd5PdIvEb0njHq9BzK+szC7iMY4t7pPguVMMd8mD5jWUQyo5lhEHlu6qdLLi6OYEPbcC3Pf++auxWOcBJgDTqLSRyQ79qtkgiOaDx2JnKCAeHCN0804w3HLJsEs2mBPdPXTpqoYXajKdiJ5zcJdVf3DlsWmY3XVbGB7JiHb7/viqljkZrMkailjmOdYjQxzP3Ua2KIOt1lHUyIyyR0NlAVucpaa5B5mzVOxpsZH0K8MfN4Hnos32th+v0RbabyBl03kkKKXRfkl2OatcEWtx4qk1yND9v3olL2ZTGY80Th64aCDof3K2WO1ujJ5mnyHnFy2CIQONIcI5WjnZcxL4IkHKdDPlKAxVVzdPdBsRyTjCglkciezqwbnIsSRPhE/JaijiZaHbyPqsW14mRabkcxefEH0T4YyGAR3SJJ4XOvkqlCxY8rQTiGi5gga+N58NPNC0aBy5m3njuNwdPNDuxmckCwNheAPNXUsYGtAG/wDxKxaXRsm+ztIOaQZj9+q69peSTFt/IgqurWnf/ncqn4mO7N95HolHZilwU16JLfemTESbwAfqhPw5O8xwKY4SqBZ0ZePBXbSAjM1wixkRor54MqtWAimyBLHW5z81dno27mUxfW/GS03KjXOUCSeYVQIJ19UUwPYnZodelUjgOHiFwuqsDi4zG+PlG5X9gON1Nrnt0ObqjSTbFOI2k8gkGIG7W6qO3H/sBOjXa736YPlfzC8cHhzfsnJ0iXIrfUcCRJ6youxG6UqxGNE2EKFTGHcPEn7IWNleUb0sa9gN7Hx/whqeLcH5o0St20NJEdJvxUH448Y4SqUGJ5TSO21O6/GFB2McZv4LPDFcTcXJ67kQMWP3vRoYvIG9qZJKLNcENkTAP6JN+NG+3Iq+njecfVCVD1JoYU8XfhK42q0TFvBAVH7xEHfwU3uGW+qvUyKReQTAniq8VQBuAc0bjqh3AQNQVKk8Rci2irUnsxU1wCUMSR8XqjsDtVzbEnLy/d0HiabSZ48D9lTUpD4XeSVRQrkNsbjGuMhwJJtr6zp0Qj8U7Lqlj6kWv14Kqq/yOhCsl37NBgtuFvddcH0PHpyXa1a2aL7gdFmBiDKNoYwxBuN4+yaQm2X4jFknMTvv0sPkm1HGgggHdF0jxF2mDa/qP0Q2Hr75gx62VaQ1Dbt3CRJMb+N0TSxXEkaRCV06geQAYLnAeB3qdapFQtJA4brblDxplLI0Og+YA1OtxJ+wTDCVw0ZQZk36/ULKmqQeSlSxrmmQbfLzUrEPys0mJkSYFtSEI5pIJDZHLXyQX8XeR8JA38f3KhQ2tBuNdR8uhCHjBZAntjpmI5G/zXhib634IZ+0Gnkf3xsrhUbvieRS0MNQSMROpv1U8/JL5gnKSOv3C4Kz+vNJwDUw0DS9uCuNN24+qWl8XkqsVH8/NLSKxS8Zrgev7sotaTBDgOqt/Cw6xupvpODfdk/mAW1EblL8G4Dih3UHyAddwRGGruEiY4gqypXMbrcU6QWDOokG4K8+oJhog+o6ok4viJ6H9FLOxwIiDxOqKQWcL3WkZgOG/iutjKSHHohXMLTA8Dw/cwvPz5iAY5zY81LQWE06pG8wrm1jqNd0oOhUIkOMX+fHko/iARfdPhHRTpK1BZxJ3t8VbQdMl2nBLm1d8yOHHqufi4Jy25blWlC1DH8WwSIt1K8/EkNsIHLd1Smo+bgQeS62s78x0370aR6guuQ46yZUq2HOXMNOH71QbQeHVNsC8e67Q2ifpuVKInwKHM4W6m672vHz1Kd7R2NDS5l7acUgbJsdf3xVULkIp1o6H9yqIIJ4LlSnCgHoHQVhHwZG70V9WS6dZ/fyUNm0O0qNY2+bSP8AFk1q7KIPvBojmZsD9YUuaXI1BvgVw6585VTJJga8AmR2Y95Abed4n7WRVTYgp08zXl9Q7hZuo0OspLJF8DeKS5F34ZwuTcRPIHf/AIUsRl3RPO31mboesHtjMCLaeJ+6GzNLu9bpxGivkzaaGFJrdXT/AJ+qrqATr+/uqH4i0nXgPTqgS8Rvn92RQDZlUSYcZHBWtxh4kpW2oXABovwG9GU9nVbEsyji8ho/7EJWkCTfAS7HO1nwt9kayuIFvRLqdIXzacYMecQiQBy9UrQ9MjlTw6qIJ/ei8aN+PJGUqjAIyxxtPnvWaNGCOZxAPX7qTaTR8PTer6lBuWWz5oJ9RwMEz8k/1CpMJqUWOF2xzEfRDnBt/Nfor6NZh1nxU6mHLojJ0/cpq/YNIAfhnAWIPTVRLKlu5POdyOfg3cj0/VUva5u4p7E0AubyIdO+dF6mRJzt321RIq2vPkqq9MnSUh0wZ2FJuNATfpqqi0Dqmv4dhAaZzGwJP6wDcrx2cwEme7Gk3/wnYgFuHLWhx36jhwXDSzRaBxV7iYDSSdIMX0/VexVZxAaGkRujQjW6dgUNMaGymx0XBXW4cOg8QfNok/TzTfZ3s65wBqODAd2rvsEp5IxW7NIYpTdRQ69lMW2qRRcAHGYd06/uyVe0OGYKzw1wPFwg33hNv4HDclEiZBOYZpi43iFxuy6eUPdh57xaZc4RFpu6/QLn+qjdrg6fop0YythtSCR8lzZxyvnKXEiBadeW8LeDZlNzYZQaQdSB+U7zMjUb9yt2bsRmoYxoJi7JJ46ybIfyovZJi+jkvaEmyi1ji5+UPPxAaCN1uM+QTPGYRj6cCo0FrybnWxkeRam1bYzTdoYZ0JaLEfRA4LYwL67X02uIqbrWNKm4aEc1DzJ7UzWPxpLo7s7BBoEgNgzI32vPFKcTXGaziRoLcNU9w+GDC5tJ7XOBGZhcQWzyefkVDFbBaHZnuYCd4qARM7i36qo5UiZYJNKjL4lsj1S6lTBnMwEj4gCLcSJC2o2ExxBFVptxB+RQm09kupCYaWHRzRY9bWSlnT2QL401uxCz2dFQS0gD+4f58FbhPZZhMSXGNM2UeeUn5I3ZL4zBnvb3EacBO5EvquY7PkH92YX0nhKnXPiyvFj5aPYfZZYIpMptvBIzkg83lhI8xqllai83qd6/GB5HVNtm7TADiTlmoDpcwGAWG8wUc7ZwLWk1A212uBDhIkSATuRbW8huMGqiZRpmn2jWuIPnrHBeOA5N8v0WkZg2TatTIBgwRY6iY0OuqiNmO/8AIz/ifuq8iJ8PZmnid6lTqAawrqezC5uZr2OH90HpBR1DZYDR2jJJ/KTbqrcktzmWNitzxukKD3zIsZT8bLZpk8QT9ZmyG2lRZTZZrcx90G8+ul7peTpMp4fujP1qepb4WiVZR2dWgENif6m/dSwGJyVgK0AH3SAAJ3C2i0eLxlKJ05An5aJylL0OGOL3kzPChWAiHX4GZ8jdRq0KpuWPdYXDSR6BNGuzNLntMQYptkZhuki5HJW0cZkpZmNLbSaYJiSJNt3gEtcivFDsRuw1TWD0gA25FewtOo8wzMSBcAacSeA5ourtB9U95hb3TAI1t3YJ5xaFpfZPYjzTNV5u8kAObDmgag3IOYjXkFam63M3h32MljGvpnK9uu/cfEWlDCmCNIW125gA1+VjwAWjOwiQXTZ3K276rL47ABjrkhvEXHSURm/ZEsa9AfaxABgDlu4FU1Kkm4tqmeGwIfZs+Mf5RdXZrAIcQSNIKcppbBHE5KwXYtekxzXVJIYcxAFhLS3ebyci0bvaVr/coPcBoSC0RyLQQlmw8I/tIZmLbSAYIGdhM3BiB6plX2a4FjyGjLnzbzctyWbM/Fz0WOR2zswx0xsudttxJeyh3zEkOaDAEb1btDHVatLN2IcwbzVbGsEWvyQ2z8EXF7xZpblGZr2nMKgdo5oMRI6prhsMTRyHMDcXiDLi6cpM7jruWTibxafIkwmMexoDGtbmdltLoIywLuETnb58lditp1AeYN5Yd261SPFG/wAHAaP5sHMX3bI0YDJB/oHmu4rZ4IcRUAvru72tovryTTrglxUuQQbfccwy3YGzaP8A5DlEXM3BKpw223Go+GgF0O327Njp88iPwuyKYc49o4l4aNNMj54f1IXB7Ppfi3slxApNde1nGox4sP6wm5bgoRoaMw9Kr3q1OkXkC+UTfKRJO+CgtobOoU2OeMOx5aAcoFzPQc0H2rKld7DbvEUzmI9w5QOsNB802o0HsIhge02kEGIER3zdJvpCikuQHZuzcLUY176Ap5s9peC0ttrI66b0PtrZFOk1vZEw5xuXOIAyiIBMc1o2UxYENGph2URIg2FtENtXDUqjSx7mNcNIIBGm6b7lK5NJOk0qEuzNlzTlj8oJsSCS6LExIAvI8FfS9mQ9w7Su++kN+5MeScYDDRTpNzNcWtAluhgnSE3ZSGWN4VWQlbEuzMLQoPytbIiJfd15MzFvDkqcbhy4n4KrfddG47jxab+SJ2mOzY+oIGVtupIA9ShdgVn16NRz3d6mS0mPeAAc09e8QmpNMHBSiJMazEMa7NWDhDjBptIgCYdJkzfRZP8AEsNy6pJ1h7o8L6LcbXM0nt1kGfFY3+EUufmV0JHHJ7l1KnVc7+WHEWlzbQJ3mQPVN2bMqyQK9TLGoqNAPKLqvB4yi2nka2p1MEG2vvWujcNtJh7oDiRqBl7vgHGVg9RvCuij+HVPirVY3HOCJ8kvxmx3sdPaDKBOZ7i4jiLC36p23aJ1dSeGt07oN+d+XzSjF451V0uEAgwN02ieJjehauxScehPiqwLQ7uuZMAi4mbg2EW3FNsFtIa5WjmIHzS6rhBByhrQdW7j7toEbxrqp7A2OcQ+o2mcuRpc6bngAI1vPkqmtjODp7Grbhndm6rVkCJDR7zv3wSgYKrUJAflkiA0DSZIk3PWQmWA2mWt/D4ogZgRTqTAIm031Bj0ReAawVHsBuD3gBJZwE+OnCFKio8mzyOdJbL2Q2ZshoJY4DO6Tr8IgSTcm8eaM2XVxVF7qZptdSzuIgkOaHEkXMh3Uwj8PTyUi17nEtIlwHedJzWaN0mI5I6njacjvDMW5ugMRPCd3Q8FLkaRx9CTG7SYarWua5pJAlzRlJ/uaTHC6XbRo03vc2k4PESQCJbHEai59Uu9qdqsc8tzAQ4yRyMR1kKj2PgGrW73eIaAT7wBkm/gB4q72tsxkt3sRq4Q03N/mNE8ZblBPFwAOq0jdiUcmd5Lz+ZsNBnkAqNq4QVgJaZ4O0v0PJLTs51MjJa2jXWPgbHxCWtP2GlrfSFYSl2dcPpAuaQWw517jUEAeSP7Ql0BjGuDsuWXm5aXX70G24qvDs7rCIkPOYXn3DF5sJ5bkVSwrQG1DYyCXF0d4MayBuiCfEKZNejfDGv4kRweFqNLsraTZIMBkS6wvYbjrJVrhXaCR2QJ33m1+JHxHzUhWm4O/wA4tby1R7aUtjM18jQECLAEXMn0WWv7nQowvgTgVgCczQQQBvgQ4nUXu1qoxWKrEgNqNyuZJOVtyKbSdG8Sm1elHvMI9OX1KFqYdpdYawBHQDwsFPlSDxroDw3aNzfzo4Ra4IJ9Ev2njara2ZtQ5jQPeFrNcSB6LSs2MG3cQAdQTdIMbQBxuU3HZTrNs0cLK1O2GlJFGwmdpUaawzh0l+a+YweK0LcNhp7tODPwk3tewKqw2z2Nu1pIbIBN4Hj13qQoguEACNO42d/AKfIvaJ8bW6YPs5tPI0VKb3DuiSS74aZJJnXMXcLQif4fhi0Hs5Fryfyg8eJVow5OoHjA+ak7CsY2Mwvu1HqE00/TD9X9SEdPBdlVDqLg2Ykbotz6nxWuo7Qp3Di0PnKYOp0jrKz9bDDVxGWIiwHWRdWsqMGWKWaIggHdoQYI5qtSJcXyEbZqZ6VZo94Bkgx3e8Dc6DT0QnsrLaFVou51ciAbd1jSYPDVMRhe0Y4upOZmuZqMuR/aCd/qgmudSZkw9BjYmO/AvvdvJPHVNyQowbW7AdtVWgPbbPBt4TE6TG5ZIYxvEeYWk2zs2o9wc3K2wzQ4iXbzdpnzCQHZtT/6rDz7t1rHKq5MJ4FZosJh35D3YcXWm0NIJPrCvwWxgxzqkuL3RJBgQANLclq6mFptQ9WtTiIJHJc2uT2OlYooQ4nDuaAb967Tmtznd/lZetsnEtylrQ5psCDEDSTawW3diMoIpMgHjf56JfiRUfYzfcLC/HirjOjOUL5ElDZWbu5i+pfut3AX32A6lXbGZUweHq/yTne8ukkZyB7rS0SBBnQ3lPsLsZ4pubIa1/vCwkdQJ9VdQ2UWmS508ZM+ZKfkYvDa22MvgGZ3H8RAeWZSyHOyixmWggOPAkFTwmFqUqhc0ve15uSDLS2wPegxuv1Wyp7OZENGU7nT5+q6NmtsS4+Fvmk8rGvjLYzbKeIqTncGAHu5QSSBcEk7+luqqovcxgLn6uDGhzgIkFxdAF/di0RmN7laz8EwkAuMQe7MCxFzvOoVNT2eouEXjX3j8wVncjfSvRn8Xsym9zSWNc6oXNzFwynK7LuMyRFzItFrTxzWMrmgWRNRvZtaRYF0zNjpNtbwnJ9kcNvZ0u6RxgzPqrafsthZDjTGcGQ6JIM6id6fJNNGU9pnxVpkEDs62V0XMdyMx6QL6yZlX4/GNNU9nnqSfeyxcAAiABaRw3rYjYGH17JhvMkCeW7kEWymxghrQBwATkrVAlvZjMNRc4d6lEG0j7jqmDKRBnJeLCNN1tw/VHbX21RoFpqMfDrBzWz3tzbGZN4tuVJ24002VGw1j9C+xJvaNxsoWJla4pEWYB5Mm86zb9Va3ZbnQXVGsNoaADpeZOh1sPMoDGbbqCD2Zg74JBA1UMJtCnWMh0Py+4f118FehLYjVfFtjobNJjNUJPXXzRdLDtboBPIb/FZ1u2gwAk5P6Hd033kHdzFuaMxG2wS6m0tkNYe4S4nMXhw7ot7uvNPx1VCWa07XAxr0c19FlcRhx/EWNcDehI/21m/r5rQ4DDOeYzuYQJiDpPP1HMIXbezXjFYeuwZxlfTLRAJLrtgkgRxvuVaNLBTU47qhrhabRByzuU8RimNEucGjqG+pQb3Oa4NqHKXAuLKcuMCwkxqSRoBoblD0MF3zUbTAJgDtGmod5zS4mDyRTC4ojW2hSc4BrHOmSHuORhjg53veAKrqNLuJbwpjL/2eJI1uAEf+EfmLjmcT8R4DQAbhyVzcO7h6hNxsnUkK6Wz23dlMxbKTI5TqTz+Sm0hkPawl0xDgQ4gET7w3cUxOGcTrH+6FynQyfF5unnv8VCxD8sexbisfXdOVhj4RLAD6kqmlVdlgtBcPeg7zJ3jTpBsnBjeWnxC48A65fMBW4yZmpQi71CM4l8AZGEyM0vOh1tEg35q44Vx0y/8AZNG0G8vMKf4VnH/sFPifQeVdhj6beKq/DNO+VS/ExqZVIxjjZvyU0dIWMK3grWUANLIYdpuB+St7RwHeIH+4D6p6WS5pFtRgVRYqziWzd7R0M/JRfi6f5iegKrQzN54L2Ifab2jbg6jRUbDXiWvyuLbWIluhn5rO7U9uXPltFjm3IkPGbWLhw/fFbbEVabxHZF/UfdYjbfs6x1bM2mac65ZM9ZtPMLWOPtHLk+TT2kK37VxAzEVXgvGXNmPaDg0CCLnc07tV9I2Ji6hoUg4OLmsaHWvIEJHszYJbBa/KdxyAuv8A1ErQUsPAAdUPMuP7CqWOyIfK0+v8hTqr+EdVE4uNVUXUx8U+I/VTzN3QOqSxIcvmSfFE24wHefAKD8UD/pVD1IaoioB8XlKka45nw+5VeOPRl9VPsprszC9CRwLyOnCSgxsekQQcPSE6gmfqmBxI3N8z9gojEn8rfX7qlj+xD+Q/cgJmxKI/0meJJA6AmArP4NRkHsqf/AfZGfiHHcPAH6lcBdxT0E+d9sDxGymOY1skFk5TGlydQQ4RyI8VmvZr2jaMTUGNq06YDMrXl8OcGv7uYDQw6bxabLT7WrVuzPZAOdvBcW2FzoDJtEc18yp+yb39/uEGTZ5MTcyMoPmplE2xNT3Z9T/iFKo+iKX8xju0IykHN2ZYAT/TJJ52Sf2h2zXp43BshobVL2i85DFjpclfPMbsAUu8K1Fh/qLhPiHT6IJ21a0039sHupPaWHNnAJJA968W3qNFbs6bdVFn1naO1m4YU3Fpd2jiXvJMkRe86gEGOATqm8OY10EZgDeN91859mtvVsbVbhsQKYYBmLwCLN7kG8aOiVpHe1dF1Emm7K1xrUqb5+KkBlcN0GZBPLii0mZSxNxV8j/u/l/7LwDT8A81nR7TYWnTY19dz3AXPeJ6mGq6h7T4OpZlYTcwXOabXPvRuWsdzkmpRfA6NMfkB8f0XCAP9NvmfoEuwO0KNYE0D2oFiWumDzvZEVXNHvMIHMx83K6+5lqfRc6D8A8M/wBAommN7PR32QxDd1Mx5/VdkfkPqnpJ1/n4gj8I3XIRzh32Vgot/q9fuqGVt2R3m77r0t/K7zP3U0ylNDOpR/pYOZhUOJH+pH9o+wUKlUbh5n6CVAYjkPL7lZqD6OmfyF2eyA6uqHxKjUaxvwDq4/cLlSoXak+g+QCHMDcFooP2c7zxXBL8R+UN8BKkKh3uI8/ooZlJtMnQHyVaEZ+V9F3aN/qP7/e5ddiRuaBzM/oojCGJc4DpBPzVRdTH53eMD0SqJerJ+xJ+KJ3+AVTYO6fBQdjWjSmPE/crg2nU+ENb5fZV+yM7X80gllB39I6mF11H+tvgD9kA7EvOpBU6WEqOvBjidPVLf2w2uopsvyD/AMnyClLB8aiNnR7zmjxn5Bdmi3V5dyARrK8b6o8K1Mahx8Y+al+LYNGep+6HO0acwymD4Eq1tSodGNH+0D5pXYJNbbf2LBjDupj5/OVIVau5voqKmKj3qgHS/wAreqi2ozWXu6D7lG3Q9+/9BXa1d5A/3D7rFY2kaWIew934mFpGjr8bwZHgtT+LYNzvFzR9Uj9qm0q1MWIe2zXBwtOoPEJSVo0w5VGXJndoMY8y5rHni5on/kL+qDds+gRBYW3BOV5+GeM8VTUo1Ke+fP6j6oPEV6s2BI5XH1Cys9CNS4GtCrSpPD6Tn03wRIOYEEQZDvvuCXnAsADaby0AW1GtvhcgK2JdHeEci2Pkg2Y2NPSfqjZlO0NDgQGwXtJ5B31JQ38GcYyOB55I+ZugnYl26fOPopnajg2I8S4lCFzyTd/Lc4B72xrDoJgWnLZN/Y3FvfiG0szofMmGvdIBIjODwSHCYepiHFtNpc6CYEaASdOnqtj7C+z76VVtapYNBs037zbH98VRhkkqNoNnO3vrnpAnyYi2ub/4zb+5QqYkf/p6KDK/946j/wBlojgbd/8AAptRv5CP+X3Uw5v5fQocVf6neX/sr2vt71TyH3SGl+bBjqX9Q8j9lEtb+b0/VcxJul7imm+xOg7O3hPUqD8c0H3Gf8UEBZRKpRvkl5NOyC6mPduHlDUJVxr9I+qpaU52PSaSJaD1AQ0kGPVkdWKm9q+wJ8B9VL+HO1cfN32WxrtAbYAdLLM1HH1UxnfCNcuDRVuyWE2fTAJeb7oH3XqjqbT3WA+M/VK8VWdMZj5lDscZ1KdWZ2qpIdHGRo1o8FCvj6rtLxpbRA6aJjs95k3PunfyUt0ioXJ6bBDTrH3jlHOAoAtae9UJ5AD6qtt3Gb9UJtExpboqRDY6djCQAyQPI+aCr4gD3nSVn2uJNzKuptF09JMpjEY0CYjrr9FEYsfmcfT6IOkLBF02jgnQtZNtRp0Hol2Jw9QkkQf9pTObIZ7zxPmhrYExU7BuN3Ov4n5mEJUwgDpcZPCANehutDS0UH+8spY0zoh8iUdjN1sC7W5CHq4UF3eaDGjS1oHoJKdPecxuVzEnueKz8aOhfJkhGMI28spweDflYEeaCxOFYHR2bfI/daN3updHfVxxky+TIFwWHq0pfQzNkQ4gWIF7zulav2bxdSC14Hd35WwQdIgKzZTBlJgJwGjhuV6Uc7yykdbXJ+FtuAj6r2edQPJdaplNIzbZwGBMN8QpCseDPI/dedoeioDihoepn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5604" name="AutoShape 4" descr="data:image/jpeg;base64,/9j/4AAQSkZJRgABAQAAAQABAAD/2wCEAAkGBxQTEhQUEhQWFhUWGBoaFxYYGBwbGhcaFxcYFxYcHB0YHCggGBwlHBcXITEhJSksLi4uFx8zODMsNygtLisBCgoKDg0OGxAQGywlICQsLCwsLCwsLCwsLCwsLCwsLCwsLCwsLCwsLCwsLCwsLCwsLCwsLCwsLCwsLCwsLCwsLP/AABEIAMoA+gMBIgACEQEDEQH/xAAbAAACAwEBAQAAAAAAAAAAAAAEBQIDBgEAB//EAD4QAAEDAgMFBQYEBQQCAwAAAAEAAhEDIQQSMQVBUWFxEyKBkaEGMkKxwdEUUuHwFSNicvFDgpKiU+IzVGP/xAAZAQADAQEBAAAAAAAAAAAAAAAAAQIDBAX/xAArEQACAgEEAgEDAgcAAAAAAAAAAQIRAxIhMVETQQQUYfAicTJCUpGhsfH/2gAMAwEAAhEDEQA/APpZC5lVhXCsrOVoryrhCmvQiyWivIuZFbC9CdiopyruWysyrhCdi0lLmrkK8tXMqBaSqF7KrsijkQGkrheBVuVRLUBR5eldC8gZ5eXYXgEDOLylC9CQEVxSLVEhOwo9K9K9C4QgR2VCVKF5AiMrylC5CYjgXV4BdAQNHQpQohWJMZaQuKRXIWZu0QXlNU1K7AYc4A8ymTRNeBUmiRIXiPVAURleXnuA1ICjWqNaCToBJjXyRYqJhehUUcWxzczXSJhV4zGgNJZBduH+VOtdmmh9BkLmVL27UhoLmmbWF5kSfI2RbsWwb/KUeRdh45dFuVRcEHitqNDe40vdMARCG2fi6hc7MGkEki9xwFvFHlivY/BN8IaLkIIbQMkZNDuK6doiJI9dfBVrRDwy6DQF3KsvjPaVwqObTYXAWIgzprPki8NtKWtaahmLz9TCiWVI0x4HL7Dx9UN1KEwWMz5iLCe79UudibS3zNz+iMFLK1vSfsspZJnTjwY+OSx9d3e5evDehzjr/l9QfD6r3akaiZQtaYkNPQhZKbs6JYlXCGjMYPitz3IgXuNEtdSizePgFTTZUYSW+I4/darPTpnLP4aauI4IXoQlHHj4hHPd5aoxrgbgyF0RmmtjililHkiVwBWELkKiGiC4rF5AqIgKa5C6gZeFXVrNb7zgOpWdxWNfUNzAmwG60G+q7iKoMSZPxO32WGtHX42Nqm1aYBIk+Bj1SqQ+Sbl2qX47EAhraYJA1PNX03wBcTvj1Q5UilCnwSp4x9F5DZ5A6EWXsbtCrUcIERcRu4QZUr3duH7tCup0nTA4SVE5trY0x403TF2LoV3uzTEiCDvgReFaNnmAajyTpAMADdzRtPva6jd8lZUo8ePy1KxbmzoWLHHejmzG9mMrWyCZjn18EWcLmdmcQ2ARAMm95QdKu3Nlbn5zp5LlDHF7gG2BOs/uE0pDcoVRZXw5YBlJdxsEK+o52hiJ3apliahmG3k2udwlVdk6bwJVLtilH1EHo03ONzAtpvRzWAWaPJVua4bweo+ylTqcVlO29jaCSW5a5uXLcSTeFXjMI1972FotcqutUHG4Xe0nei2iqjIXYvZ7m35gTHLfx4Je2qWlweBwAjed9ynuIqQOX2WZ29U+IefEWC3jurOPJFJ7Bmy3lzo3anlc2TzCYrM54O5sjwMH6JB7I1Q/tQY931m3zTV2HdTf3TJLSI33In5LOd2a4mlH7h9H3r3gT5/4QW0auUEm647EFsETmFjwMbvmqH1WudL7z8M6ShSp7lPdUMm1ZkxIIB53EmPNVGpwUH12n3Y7to+ioNdouQfNKS3EppbBDqYIn5WXHNI+4sqBjBxhQdih+YISIk0wmjjqrZkhw4EX8wUQNq8WeRSGvtVoIBUP4oxxym3qFopyOdwxs1FLadM8R1H2Vv4un+YeqzFPENJhr78FM1+BurWVkPDH0acV2fmHmpds38zfMLKOrneZVgxY5p+R9E+GJEOMwPBU1X2EmZU6VMwQT4qo0Jta0FKONGjmXkZbfL5qmrXAi8eCKqMnIeUGP3ZK3guqZd5PdIvEb0njHq9BzK+szC7iMY4t7pPguVMMd8mD5jWUQyo5lhEHlu6qdLLi6OYEPbcC3Pf++auxWOcBJgDTqLSRyQ79qtkgiOaDx2JnKCAeHCN0804w3HLJsEs2mBPdPXTpqoYXajKdiJ5zcJdVf3DlsWmY3XVbGB7JiHb7/viqljkZrMkailjmOdYjQxzP3Ua2KIOt1lHUyIyyR0NlAVucpaa5B5mzVOxpsZH0K8MfN4Hnos32th+v0RbabyBl03kkKKXRfkl2OatcEWtx4qk1yND9v3olL2ZTGY80Th64aCDof3K2WO1ujJ5mnyHnFy2CIQONIcI5WjnZcxL4IkHKdDPlKAxVVzdPdBsRyTjCglkciezqwbnIsSRPhE/JaijiZaHbyPqsW14mRabkcxefEH0T4YyGAR3SJJ4XOvkqlCxY8rQTiGi5gga+N58NPNC0aBy5m3njuNwdPNDuxmckCwNheAPNXUsYGtAG/wDxKxaXRsm+ztIOaQZj9+q69peSTFt/IgqurWnf/ncqn4mO7N95HolHZilwU16JLfemTESbwAfqhPw5O8xwKY4SqBZ0ZePBXbSAjM1wixkRor54MqtWAimyBLHW5z81dno27mUxfW/GS03KjXOUCSeYVQIJ19UUwPYnZodelUjgOHiFwuqsDi4zG+PlG5X9gON1Nrnt0ObqjSTbFOI2k8gkGIG7W6qO3H/sBOjXa736YPlfzC8cHhzfsnJ0iXIrfUcCRJ6youxG6UqxGNE2EKFTGHcPEn7IWNleUb0sa9gN7Hx/whqeLcH5o0St20NJEdJvxUH448Y4SqUGJ5TSO21O6/GFB2McZv4LPDFcTcXJ67kQMWP3vRoYvIG9qZJKLNcENkTAP6JN+NG+3Iq+njecfVCVD1JoYU8XfhK42q0TFvBAVH7xEHfwU3uGW+qvUyKReQTAniq8VQBuAc0bjqh3AQNQVKk8Rci2irUnsxU1wCUMSR8XqjsDtVzbEnLy/d0HiabSZ48D9lTUpD4XeSVRQrkNsbjGuMhwJJtr6zp0Qj8U7Lqlj6kWv14Kqq/yOhCsl37NBgtuFvddcH0PHpyXa1a2aL7gdFmBiDKNoYwxBuN4+yaQm2X4jFknMTvv0sPkm1HGgggHdF0jxF2mDa/qP0Q2Hr75gx62VaQ1Dbt3CRJMb+N0TSxXEkaRCV06geQAYLnAeB3qdapFQtJA4brblDxplLI0Og+YA1OtxJ+wTDCVw0ZQZk36/ULKmqQeSlSxrmmQbfLzUrEPys0mJkSYFtSEI5pIJDZHLXyQX8XeR8JA38f3KhQ2tBuNdR8uhCHjBZAntjpmI5G/zXhib634IZ+0Gnkf3xsrhUbvieRS0MNQSMROpv1U8/JL5gnKSOv3C4Kz+vNJwDUw0DS9uCuNN24+qWl8XkqsVH8/NLSKxS8Zrgev7sotaTBDgOqt/Cw6xupvpODfdk/mAW1EblL8G4Dih3UHyAddwRGGruEiY4gqypXMbrcU6QWDOokG4K8+oJhog+o6ok4viJ6H9FLOxwIiDxOqKQWcL3WkZgOG/iutjKSHHohXMLTA8Dw/cwvPz5iAY5zY81LQWE06pG8wrm1jqNd0oOhUIkOMX+fHko/iARfdPhHRTpK1BZxJ3t8VbQdMl2nBLm1d8yOHHqufi4Jy25blWlC1DH8WwSIt1K8/EkNsIHLd1Smo+bgQeS62s78x0370aR6guuQ46yZUq2HOXMNOH71QbQeHVNsC8e67Q2ifpuVKInwKHM4W6m672vHz1Kd7R2NDS5l7acUgbJsdf3xVULkIp1o6H9yqIIJ4LlSnCgHoHQVhHwZG70V9WS6dZ/fyUNm0O0qNY2+bSP8AFk1q7KIPvBojmZsD9YUuaXI1BvgVw6585VTJJga8AmR2Y95Abed4n7WRVTYgp08zXl9Q7hZuo0OspLJF8DeKS5F34ZwuTcRPIHf/AIUsRl3RPO31mboesHtjMCLaeJ+6GzNLu9bpxGivkzaaGFJrdXT/AJ+qrqATr+/uqH4i0nXgPTqgS8Rvn92RQDZlUSYcZHBWtxh4kpW2oXABovwG9GU9nVbEsyji8ho/7EJWkCTfAS7HO1nwt9kayuIFvRLqdIXzacYMecQiQBy9UrQ9MjlTw6qIJ/ei8aN+PJGUqjAIyxxtPnvWaNGCOZxAPX7qTaTR8PTer6lBuWWz5oJ9RwMEz8k/1CpMJqUWOF2xzEfRDnBt/Nfor6NZh1nxU6mHLojJ0/cpq/YNIAfhnAWIPTVRLKlu5POdyOfg3cj0/VUva5u4p7E0AubyIdO+dF6mRJzt321RIq2vPkqq9MnSUh0wZ2FJuNATfpqqi0Dqmv4dhAaZzGwJP6wDcrx2cwEme7Gk3/wnYgFuHLWhx36jhwXDSzRaBxV7iYDSSdIMX0/VexVZxAaGkRujQjW6dgUNMaGymx0XBXW4cOg8QfNok/TzTfZ3s65wBqODAd2rvsEp5IxW7NIYpTdRQ69lMW2qRRcAHGYd06/uyVe0OGYKzw1wPFwg33hNv4HDclEiZBOYZpi43iFxuy6eUPdh57xaZc4RFpu6/QLn+qjdrg6fop0YythtSCR8lzZxyvnKXEiBadeW8LeDZlNzYZQaQdSB+U7zMjUb9yt2bsRmoYxoJi7JJ46ybIfyovZJi+jkvaEmyi1ji5+UPPxAaCN1uM+QTPGYRj6cCo0FrybnWxkeRam1bYzTdoYZ0JaLEfRA4LYwL67X02uIqbrWNKm4aEc1DzJ7UzWPxpLo7s7BBoEgNgzI32vPFKcTXGaziRoLcNU9w+GDC5tJ7XOBGZhcQWzyefkVDFbBaHZnuYCd4qARM7i36qo5UiZYJNKjL4lsj1S6lTBnMwEj4gCLcSJC2o2ExxBFVptxB+RQm09kupCYaWHRzRY9bWSlnT2QL401uxCz2dFQS0gD+4f58FbhPZZhMSXGNM2UeeUn5I3ZL4zBnvb3EacBO5EvquY7PkH92YX0nhKnXPiyvFj5aPYfZZYIpMptvBIzkg83lhI8xqllai83qd6/GB5HVNtm7TADiTlmoDpcwGAWG8wUc7ZwLWk1A212uBDhIkSATuRbW8huMGqiZRpmn2jWuIPnrHBeOA5N8v0WkZg2TatTIBgwRY6iY0OuqiNmO/8AIz/ifuq8iJ8PZmnid6lTqAawrqezC5uZr2OH90HpBR1DZYDR2jJJ/KTbqrcktzmWNitzxukKD3zIsZT8bLZpk8QT9ZmyG2lRZTZZrcx90G8+ul7peTpMp4fujP1qepb4WiVZR2dWgENif6m/dSwGJyVgK0AH3SAAJ3C2i0eLxlKJ05An5aJylL0OGOL3kzPChWAiHX4GZ8jdRq0KpuWPdYXDSR6BNGuzNLntMQYptkZhuki5HJW0cZkpZmNLbSaYJiSJNt3gEtcivFDsRuw1TWD0gA25FewtOo8wzMSBcAacSeA5ourtB9U95hb3TAI1t3YJ5xaFpfZPYjzTNV5u8kAObDmgag3IOYjXkFam63M3h32MljGvpnK9uu/cfEWlDCmCNIW125gA1+VjwAWjOwiQXTZ3K276rL47ABjrkhvEXHSURm/ZEsa9AfaxABgDlu4FU1Kkm4tqmeGwIfZs+Mf5RdXZrAIcQSNIKcppbBHE5KwXYtekxzXVJIYcxAFhLS3ebyci0bvaVr/coPcBoSC0RyLQQlmw8I/tIZmLbSAYIGdhM3BiB6plX2a4FjyGjLnzbzctyWbM/Fz0WOR2zswx0xsudttxJeyh3zEkOaDAEb1btDHVatLN2IcwbzVbGsEWvyQ2z8EXF7xZpblGZr2nMKgdo5oMRI6prhsMTRyHMDcXiDLi6cpM7jruWTibxafIkwmMexoDGtbmdltLoIywLuETnb58lditp1AeYN5Yd261SPFG/wAHAaP5sHMX3bI0YDJB/oHmu4rZ4IcRUAvru72tovryTTrglxUuQQbfccwy3YGzaP8A5DlEXM3BKpw223Go+GgF0O327Njp88iPwuyKYc49o4l4aNNMj54f1IXB7Ppfi3slxApNde1nGox4sP6wm5bgoRoaMw9Kr3q1OkXkC+UTfKRJO+CgtobOoU2OeMOx5aAcoFzPQc0H2rKld7DbvEUzmI9w5QOsNB802o0HsIhge02kEGIER3zdJvpCikuQHZuzcLUY176Ap5s9peC0ttrI66b0PtrZFOk1vZEw5xuXOIAyiIBMc1o2UxYENGph2URIg2FtENtXDUqjSx7mNcNIIBGm6b7lK5NJOk0qEuzNlzTlj8oJsSCS6LExIAvI8FfS9mQ9w7Su++kN+5MeScYDDRTpNzNcWtAluhgnSE3ZSGWN4VWQlbEuzMLQoPytbIiJfd15MzFvDkqcbhy4n4KrfddG47jxab+SJ2mOzY+oIGVtupIA9ShdgVn16NRz3d6mS0mPeAAc09e8QmpNMHBSiJMazEMa7NWDhDjBptIgCYdJkzfRZP8AEsNy6pJ1h7o8L6LcbXM0nt1kGfFY3+EUufmV0JHHJ7l1KnVc7+WHEWlzbQJ3mQPVN2bMqyQK9TLGoqNAPKLqvB4yi2nka2p1MEG2vvWujcNtJh7oDiRqBl7vgHGVg9RvCuij+HVPirVY3HOCJ8kvxmx3sdPaDKBOZ7i4jiLC36p23aJ1dSeGt07oN+d+XzSjF451V0uEAgwN02ieJjehauxScehPiqwLQ7uuZMAi4mbg2EW3FNsFtIa5WjmIHzS6rhBByhrQdW7j7toEbxrqp7A2OcQ+o2mcuRpc6bngAI1vPkqmtjODp7Grbhndm6rVkCJDR7zv3wSgYKrUJAflkiA0DSZIk3PWQmWA2mWt/D4ogZgRTqTAIm031Bj0ReAawVHsBuD3gBJZwE+OnCFKio8mzyOdJbL2Q2ZshoJY4DO6Tr8IgSTcm8eaM2XVxVF7qZptdSzuIgkOaHEkXMh3Uwj8PTyUi17nEtIlwHedJzWaN0mI5I6njacjvDMW5ugMRPCd3Q8FLkaRx9CTG7SYarWua5pJAlzRlJ/uaTHC6XbRo03vc2k4PESQCJbHEai59Uu9qdqsc8tzAQ4yRyMR1kKj2PgGrW73eIaAT7wBkm/gB4q72tsxkt3sRq4Q03N/mNE8ZblBPFwAOq0jdiUcmd5Lz+ZsNBnkAqNq4QVgJaZ4O0v0PJLTs51MjJa2jXWPgbHxCWtP2GlrfSFYSl2dcPpAuaQWw517jUEAeSP7Ql0BjGuDsuWXm5aXX70G24qvDs7rCIkPOYXn3DF5sJ5bkVSwrQG1DYyCXF0d4MayBuiCfEKZNejfDGv4kRweFqNLsraTZIMBkS6wvYbjrJVrhXaCR2QJ33m1+JHxHzUhWm4O/wA4tby1R7aUtjM18jQECLAEXMn0WWv7nQowvgTgVgCczQQQBvgQ4nUXu1qoxWKrEgNqNyuZJOVtyKbSdG8Sm1elHvMI9OX1KFqYdpdYawBHQDwsFPlSDxroDw3aNzfzo4Ra4IJ9Ev2njara2ZtQ5jQPeFrNcSB6LSs2MG3cQAdQTdIMbQBxuU3HZTrNs0cLK1O2GlJFGwmdpUaawzh0l+a+YweK0LcNhp7tODPwk3tewKqw2z2Nu1pIbIBN4Hj13qQoguEACNO42d/AKfIvaJ8bW6YPs5tPI0VKb3DuiSS74aZJJnXMXcLQif4fhi0Hs5Fryfyg8eJVow5OoHjA+ak7CsY2Mwvu1HqE00/TD9X9SEdPBdlVDqLg2Ykbotz6nxWuo7Qp3Di0PnKYOp0jrKz9bDDVxGWIiwHWRdWsqMGWKWaIggHdoQYI5qtSJcXyEbZqZ6VZo94Bkgx3e8Dc6DT0QnsrLaFVou51ciAbd1jSYPDVMRhe0Y4upOZmuZqMuR/aCd/qgmudSZkw9BjYmO/AvvdvJPHVNyQowbW7AdtVWgPbbPBt4TE6TG5ZIYxvEeYWk2zs2o9wc3K2wzQ4iXbzdpnzCQHZtT/6rDz7t1rHKq5MJ4FZosJh35D3YcXWm0NIJPrCvwWxgxzqkuL3RJBgQANLclq6mFptQ9WtTiIJHJc2uT2OlYooQ4nDuaAb967Tmtznd/lZetsnEtylrQ5psCDEDSTawW3diMoIpMgHjf56JfiRUfYzfcLC/HirjOjOUL5ElDZWbu5i+pfut3AX32A6lXbGZUweHq/yTne8ukkZyB7rS0SBBnQ3lPsLsZ4pubIa1/vCwkdQJ9VdQ2UWmS508ZM+ZKfkYvDa22MvgGZ3H8RAeWZSyHOyixmWggOPAkFTwmFqUqhc0ve15uSDLS2wPegxuv1Wyp7OZENGU7nT5+q6NmtsS4+Fvmk8rGvjLYzbKeIqTncGAHu5QSSBcEk7+luqqovcxgLn6uDGhzgIkFxdAF/di0RmN7laz8EwkAuMQe7MCxFzvOoVNT2eouEXjX3j8wVncjfSvRn8Xsym9zSWNc6oXNzFwynK7LuMyRFzItFrTxzWMrmgWRNRvZtaRYF0zNjpNtbwnJ9kcNvZ0u6RxgzPqrafsthZDjTGcGQ6JIM6id6fJNNGU9pnxVpkEDs62V0XMdyMx6QL6yZlX4/GNNU9nnqSfeyxcAAiABaRw3rYjYGH17JhvMkCeW7kEWymxghrQBwATkrVAlvZjMNRc4d6lEG0j7jqmDKRBnJeLCNN1tw/VHbX21RoFpqMfDrBzWz3tzbGZN4tuVJ24002VGw1j9C+xJvaNxsoWJla4pEWYB5Mm86zb9Va3ZbnQXVGsNoaADpeZOh1sPMoDGbbqCD2Zg74JBA1UMJtCnWMh0Py+4f118FehLYjVfFtjobNJjNUJPXXzRdLDtboBPIb/FZ1u2gwAk5P6Hd033kHdzFuaMxG2wS6m0tkNYe4S4nMXhw7ot7uvNPx1VCWa07XAxr0c19FlcRhx/EWNcDehI/21m/r5rQ4DDOeYzuYQJiDpPP1HMIXbezXjFYeuwZxlfTLRAJLrtgkgRxvuVaNLBTU47qhrhabRByzuU8RimNEucGjqG+pQb3Oa4NqHKXAuLKcuMCwkxqSRoBoblD0MF3zUbTAJgDtGmod5zS4mDyRTC4ojW2hSc4BrHOmSHuORhjg53veAKrqNLuJbwpjL/2eJI1uAEf+EfmLjmcT8R4DQAbhyVzcO7h6hNxsnUkK6Wz23dlMxbKTI5TqTz+Sm0hkPawl0xDgQ4gET7w3cUxOGcTrH+6FynQyfF5unnv8VCxD8sexbisfXdOVhj4RLAD6kqmlVdlgtBcPeg7zJ3jTpBsnBjeWnxC48A65fMBW4yZmpQi71CM4l8AZGEyM0vOh1tEg35q44Vx0y/8AZNG0G8vMKf4VnH/sFPifQeVdhj6beKq/DNO+VS/ExqZVIxjjZvyU0dIWMK3grWUANLIYdpuB+St7RwHeIH+4D6p6WS5pFtRgVRYqziWzd7R0M/JRfi6f5iegKrQzN54L2Ifab2jbg6jRUbDXiWvyuLbWIluhn5rO7U9uXPltFjm3IkPGbWLhw/fFbbEVabxHZF/UfdYjbfs6x1bM2mac65ZM9ZtPMLWOPtHLk+TT2kK37VxAzEVXgvGXNmPaDg0CCLnc07tV9I2Ji6hoUg4OLmsaHWvIEJHszYJbBa/KdxyAuv8A1ErQUsPAAdUPMuP7CqWOyIfK0+v8hTqr+EdVE4uNVUXUx8U+I/VTzN3QOqSxIcvmSfFE24wHefAKD8UD/pVD1IaoioB8XlKka45nw+5VeOPRl9VPsprszC9CRwLyOnCSgxsekQQcPSE6gmfqmBxI3N8z9gojEn8rfX7qlj+xD+Q/cgJmxKI/0meJJA6AmArP4NRkHsqf/AfZGfiHHcPAH6lcBdxT0E+d9sDxGymOY1skFk5TGlydQQ4RyI8VmvZr2jaMTUGNq06YDMrXl8OcGv7uYDQw6bxabLT7WrVuzPZAOdvBcW2FzoDJtEc18yp+yb39/uEGTZ5MTcyMoPmplE2xNT3Z9T/iFKo+iKX8xju0IykHN2ZYAT/TJJ52Sf2h2zXp43BshobVL2i85DFjpclfPMbsAUu8K1Fh/qLhPiHT6IJ21a0039sHupPaWHNnAJJA968W3qNFbs6bdVFn1naO1m4YU3Fpd2jiXvJMkRe86gEGOATqm8OY10EZgDeN91859mtvVsbVbhsQKYYBmLwCLN7kG8aOiVpHe1dF1Emm7K1xrUqb5+KkBlcN0GZBPLii0mZSxNxV8j/u/l/7LwDT8A81nR7TYWnTY19dz3AXPeJ6mGq6h7T4OpZlYTcwXOabXPvRuWsdzkmpRfA6NMfkB8f0XCAP9NvmfoEuwO0KNYE0D2oFiWumDzvZEVXNHvMIHMx83K6+5lqfRc6D8A8M/wBAommN7PR32QxDd1Mx5/VdkfkPqnpJ1/n4gj8I3XIRzh32Vgot/q9fuqGVt2R3m77r0t/K7zP3U0ylNDOpR/pYOZhUOJH+pH9o+wUKlUbh5n6CVAYjkPL7lZqD6OmfyF2eyA6uqHxKjUaxvwDq4/cLlSoXak+g+QCHMDcFooP2c7zxXBL8R+UN8BKkKh3uI8/ooZlJtMnQHyVaEZ+V9F3aN/qP7/e5ddiRuaBzM/oojCGJc4DpBPzVRdTH53eMD0SqJerJ+xJ+KJ3+AVTYO6fBQdjWjSmPE/crg2nU+ENb5fZV+yM7X80gllB39I6mF11H+tvgD9kA7EvOpBU6WEqOvBjidPVLf2w2uopsvyD/AMnyClLB8aiNnR7zmjxn5Bdmi3V5dyARrK8b6o8K1Mahx8Y+al+LYNGep+6HO0acwymD4Eq1tSodGNH+0D5pXYJNbbf2LBjDupj5/OVIVau5voqKmKj3qgHS/wAreqi2ozWXu6D7lG3Q9+/9BXa1d5A/3D7rFY2kaWIew934mFpGjr8bwZHgtT+LYNzvFzR9Uj9qm0q1MWIe2zXBwtOoPEJSVo0w5VGXJndoMY8y5rHni5on/kL+qDds+gRBYW3BOV5+GeM8VTUo1Ke+fP6j6oPEV6s2BI5XH1Cys9CNS4GtCrSpPD6Tn03wRIOYEEQZDvvuCXnAsADaby0AW1GtvhcgK2JdHeEci2Pkg2Y2NPSfqjZlO0NDgQGwXtJ5B31JQ38GcYyOB55I+ZugnYl26fOPopnajg2I8S4lCFzyTd/Lc4B72xrDoJgWnLZN/Y3FvfiG0szofMmGvdIBIjODwSHCYepiHFtNpc6CYEaASdOnqtj7C+z76VVtapYNBs037zbH98VRhkkqNoNnO3vrnpAnyYi2ub/4zb+5QqYkf/p6KDK/946j/wBlojgbd/8AAptRv5CP+X3Uw5v5fQocVf6neX/sr2vt71TyH3SGl+bBjqX9Q8j9lEtb+b0/VcxJul7imm+xOg7O3hPUqD8c0H3Gf8UEBZRKpRvkl5NOyC6mPduHlDUJVxr9I+qpaU52PSaSJaD1AQ0kGPVkdWKm9q+wJ8B9VL+HO1cfN32WxrtAbYAdLLM1HH1UxnfCNcuDRVuyWE2fTAJeb7oH3XqjqbT3WA+M/VK8VWdMZj5lDscZ1KdWZ2qpIdHGRo1o8FCvj6rtLxpbRA6aJjs95k3PunfyUt0ioXJ6bBDTrH3jlHOAoAtae9UJ5AD6qtt3Gb9UJtExpboqRDY6djCQAyQPI+aCr4gD3nSVn2uJNzKuptF09JMpjEY0CYjrr9FEYsfmcfT6IOkLBF02jgnQtZNtRp0Hol2Jw9QkkQf9pTObIZ7zxPmhrYExU7BuN3Ov4n5mEJUwgDpcZPCANehutDS0UH+8spY0zoh8iUdjN1sC7W5CHq4UF3eaDGjS1oHoJKdPecxuVzEnueKz8aOhfJkhGMI28spweDflYEeaCxOFYHR2bfI/daN3updHfVxxky+TIFwWHq0pfQzNkQ4gWIF7zulav2bxdSC14Hd35WwQdIgKzZTBlJgJwGjhuV6Uc7yykdbXJ+FtuAj6r2edQPJdaplNIzbZwGBMN8QpCseDPI/dedoeioDihoepn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" name="3 - Ορθογώνιο"/>
          <p:cNvSpPr/>
          <p:nvPr/>
        </p:nvSpPr>
        <p:spPr>
          <a:xfrm>
            <a:off x="2000232" y="5286388"/>
            <a:ext cx="4572000" cy="138499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l-GR" sz="2800" dirty="0" smtClean="0">
                <a:solidFill>
                  <a:schemeClr val="tx1"/>
                </a:solidFill>
              </a:rPr>
              <a:t>Βρίσκεται στα Λιμενάρια και γιορτάζει στις 7 Ιουλίου με μεγάλο </a:t>
            </a:r>
            <a:r>
              <a:rPr lang="el-GR" sz="2800" dirty="0" smtClean="0">
                <a:solidFill>
                  <a:schemeClr val="tx1"/>
                </a:solidFill>
              </a:rPr>
              <a:t>πανηγύρι.</a:t>
            </a:r>
            <a:endParaRPr lang="el-GR" sz="2800" dirty="0">
              <a:solidFill>
                <a:schemeClr val="tx1"/>
              </a:solidFill>
            </a:endParaRPr>
          </a:p>
        </p:txBody>
      </p:sp>
      <p:pic>
        <p:nvPicPr>
          <p:cNvPr id="5" name="4 - Εικόνα" descr="ΗΕΚΛΙΣΙΑ ΤΗΣ ΑΓΙΑΣ ΚΙΡΙΑΚΗΣ.jpg"/>
          <p:cNvPicPr>
            <a:picLocks noChangeAspect="1"/>
          </p:cNvPicPr>
          <p:nvPr/>
        </p:nvPicPr>
        <p:blipFill>
          <a:blip r:embed="rId2">
            <a:lum bright="40000"/>
          </a:blip>
          <a:stretch>
            <a:fillRect/>
          </a:stretch>
        </p:blipFill>
        <p:spPr>
          <a:xfrm>
            <a:off x="1357290" y="2071678"/>
            <a:ext cx="6357982" cy="3000396"/>
          </a:xfrm>
          <a:prstGeom prst="rect">
            <a:avLst/>
          </a:prstGeom>
        </p:spPr>
      </p:pic>
      <p:sp>
        <p:nvSpPr>
          <p:cNvPr id="7" name="6 - Ορθογώνιο"/>
          <p:cNvSpPr/>
          <p:nvPr/>
        </p:nvSpPr>
        <p:spPr>
          <a:xfrm>
            <a:off x="642910" y="1142984"/>
            <a:ext cx="792961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32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Η ΕΚΚΛΗΣΙΑ ΤΗΣ ΑΓΙΑΣ ΚΥΡΙΑΚΗΣ</a:t>
            </a:r>
            <a:endParaRPr lang="el-GR" sz="32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hQSEBUTEhQWFRUUFxYXGBgWFRkYGBgYGBcWHBcZHxcZHCYeGBwjGhcaHy8gIygpLCwsFR8xNTAqNSYrLCkBCQoKDgwOGg8PGiocHx8pKSwsLCkpLCwsKSksKSwpKSksKSwsKSwsLCwpLCwsLCkpKSwpLCksLCwsLCksLCwsLP/AABEIAKgBLQMBIgACEQEDEQH/xAAcAAABBQEBAQAAAAAAAAAAAAADAAECBAUHBgj/xABCEAABAwIDBAcFBQYGAgMAAAABAAIRAyEEEjEFQVFhBhMicYGRoTJCscHRFCNSYoIVcpKy4fAHM0NTwvGi0hYk8v/EABgBAQEBAQEAAAAAAAAAAAAAAAABAgME/8QAIhEBAQEBAAICAwADAQAAAAAAAAERAhIhMUEDUWEEExSR/9oADAMBAAIRAxEAPwDq6UppTSgklKjKUoJJJpSzIHSTZkpQSUgVCU4KgmnUJT5lF1OU4KhKeUBJSUJSDlDEklHMmzIJpEqMppQxLMmlNKRKKSSaUpVDpJpTqKUpSmlNKIlKUppSlA8p5UJSzIJykoylKKdPKjKeVA8pEpkigrpJiUpXVg6SaUpQOkmlKUDpSmlKVBJOCop1KJBOogp1BIJ1GVl7d2+zDMl13O9lvHmeAWueb1ciWyTa1K1QhpIEkAkCY9VDC1i5jXOEEgEiZFwuZbR6V1ashzyGn3W2H9fFNs3pPVpABrzA903b3QV7P+LvPlw/6OddOxWJFNjnnRom2q83hOlB62XNGVxAMC4jS+9VMb0gZicMARFRr2yJ1F5I+iyalIGpiGM1wxpzMxUDoFQt4FriOMheTrm8XOo9HPXlNjpUp1U2W2KFOPwN+AVpYXSlKUk0oh0pTJIFKdMmlFPKSYlJA8pkySB5ThRTyop0kyUoHSlNKeUEpSlQSKisXD9J8M+ctZluJy/zRKu/agcpaQQ64IMgiQJB36riHWBkOZJdwc0EeW9a2Dr1oaW1KTSR2REHSSLCxXTYnjXUsRtqjTMPqNBG6b+QVan0qw5J+8iPxAgFciPSF5f2jOaZJtc691xxQtobbqi7N95Bn03D43Wb3FnNrtGA6QUKznNpVA4tEmO+FR6R9K24ZgIBcXA5YGa44gGQOfxXDqW1+rcXAdo6zIF90bwjVtrio8PdFgQW9qIjXWxup5pjsVLp9QqUXPpmSLBpOXM6DpNyLTxjnZZfR3/EB9RzxXDe05/VZbAZWk5XbwDYNJEmTwXJKuKeQbQ1xmPmJ7kqOMcDIJB4339yze6Y+hdjbY62kXOgFpMxMQIO/TX0TN6T0Do89+V0anl/criFHpI8A5nSMpkcXTIWvgukQLMrZzG8i2q3OpUx1+jtyi7R4Hfb4q43EAiZte/cuO0cSYFzEnUnwsfBO/bdQZg5zt8doxf8u9azTHXX7RpjV7dC72hoNVzLpNXqV8Q57btJyt5NGkjdx8VUw2081hEyNXRadAOKuUXTVe3cGsPmak/yjyXX8fX+u7GO+Z1MrIqbOqAgRM8DP/Sk7ZtVsWBkx2TMd609jVC4OLjJFSq3wDiAPJW8KzWTPad5Tp3L0T/L7cb+DlnYPC1GPbp3g2Ft/Bb+L2s9zHNNVxnUGIMEa+XosbZ1dzqJcTJ6yo2eQrFoH8NkerWMOv70A+AMLz/l/Jfye668cTj1Hvdm7Yo9VSb1rM2VrYzCZAEiFfp4tjjAc09xndK5bjamU5joCJOaALKuMV2A5h32OaZF7aacljwn7bdfBTPqBokkAcTZci/aT8nbfMzAzuH/AF/RSOMzAjOSSf8Ac+e7uUnP7q46yyu0iQQRxBt5pOrAakCdJMSuMu2o7NGgki7/AFtbfZHO1BvLXCcoJzWtunfYK+H9R1yrjWNnM9oyiTLgICDitsUqbQ99Roa6wIuCfCVyDH9JprdY4td2GssCLN0trNtUWhtsPGUFsSXG7rbgZcIFpU8f6Oq0+kGHcQBVYS7QTv4cjyV8vA3jzXJsNjKVOo2pM5CHWIn2gSICP0j2szE1RVpzHVtBnUEF89/eFLy16dSDlTx+2aVEgVHQToACTHG25eJ2d0qZh8EGMcDU6w2cDZhJM2sTAA197kqGL2919Rz3uHAAbm7gs1Y6g18gHjdPK51snb76QJYczSZibW8F7TC7cpOptqF7WhwntGLgw7XWDZErSlJRaVJQJKUkkUk6ZOiPmt9ao1xB6wXIG7Nrp2b6eq2tm7IztBeXydQSQRryW7UxbAwu6tkWDodrewk7pT1McRpRbI/M6PotXniN+XdeAxbMj3Nc08ReN5uddU+zKPWOgGHe6T7M8DawWl0gxTS7M5z8zy45BUzMAuHbhF7R3rGGIDTBzEze8SNDpyXLJ9J7+yxGGeQXuGriIAPHdyQXO493grJ2y7tZbB3O4IJIIOo1VJ1SR8TvN1UsTdU3JdZxVaZRWvnVTxQQXWlha7qZggtkQS4aA6f2OCpUa5sBAAJvC1qDcktc7OKg7e87yACT3eZU+xpYHE1Cy7WsdAyufLQ7usZOl+a9BT6KdZDzUsQLZbgwJuCBEyvL4RzQ8EybiJgX0B8NwXusBiYYBey68zSqtPow1jgZaQJMZTJ4XnirDad9FYqYiyqVMTu/u634s6mXtboL8rIQrwZgeu9Z+LxoaYGvwVUY7iT5r2/j/wAe9TXn7/N4t+jWbpEfBH/Z2e4dlvwnd3rDw+NBMTMrXweLixXH8v4rzcrpx3OpoeO6Odab1IbIMBtzHOY9F47E4KpSq5GkvAJDWum7Rp324L37sSuc9Kazm4t5BPukHhLQvL3M9x2ln22dnVx12QgZm5gfa1AvEnRW2va92UsG+9t08l5gdIninMdvTNInvjjzQ8H0lqN17Uzrx7/kk7/aX+NTpDWFKAy3qPXRecrY8u3nuR9obXNcEuaJA1HDM36nzWOahWL7rS1191Oni3N9kkcYKqh1rpmv5LOI9dgtsOqUy4mCDEAgA6Rb+9FapYgkSXAHnC8rsvaXUvzRPKYn6r0n7T+0MGVuWDcAEm/PzXXnr6E6mW0xffN5vwMKuabgTB9VKtgDLddeB4O5SpnZZm0n9JC3KlKlUc0QD4X+Slh6zj5kc7TPwUhgHx7J/hP0QsJgnmS0OPaOgJ57u9Pkx6jCdOsRTp9XZxuQ913d17FW9jdP63WAYgt6u98hzcvZifLcvJu2dX/23/wO+iI3ZdYj2KgPDI5TIO006ocJaQRxF02GfmYDrO9chwuExNIh1IVQRezXtP0K9l0d6VV2NDK2GkMaYLabsxI0m8XWLM+Fj2SS8tX6cVTIbg3AbjDpHhlInTkr1DplI7WGqA8qbnDzt5KZVclfsWr1bmdU/ttpkHKT7BfY8Dy5rR2xiS2rTbduWcwmJEGN97rwp6SYgm9ap/G76qk/HOcZc4njJn4p1/IeaxtVhzl2YEOJgzNgSLzoqJRftE6qDm8LqS/tNRlIuU+plIUOfonlE1ExltMnXgotKL1J3pdVz9E8oh2v8QrNCu6QYgjRV2gDeruCxdJrpe0ubFwDB7weIWbirmHrufUpj8zb/qC6BSfA87DUrnQ2pS6xjstTKwg+225F5jLqYWtV6bSTlpjlLvoFvjqcle3c0kWBWFR2oH16rQZDQ2OGgmPGV5Wr0orGe1AO4D+yqNPaDmvzic0z377rX+z36THQZRGheDp7dcarXvJgOmB3EWHitPG9Iabn4dwcQGPzPEGQIjx3rpPySs49ZgzNME63+J+iz9rbVdRDXMAdBbmE3guAsOdxO74Yp6UMDqZAcRT62dADnmFh7X2ga785toIkkW8efqVOvyRcdC2HtU16bnkAQ4wBchu6ed48F5DpeIxbpNi1hH8MfEIew9vig2C0uk3P5QDAA7z6lNtHatCu8PeyrMR2XtAgTGrTe659dSxWTm3Dek9sCx71e2niqDms6mkaZbqSZzCBrztM81n9YOK5fCiMkAwd3H8zUHFVmF7jTBDSZAMW8lKnUieY+Y+iG5g4R3LU6NTbSEXCVhY3UDVH/SiHDmp8mk5vBek6K9KamDe404Ie2CDxHsnwkrzrTZLMeKlpr2+1P8RcQ+zXZe0HAgDMDDhY7hBQdn/4i4pjwXvNQZsxDveEERI0G+3BeMOIMwl9p4+ibf0uusj/ABLpujO2o25nI4wGkCD+YyNNIJQ9m/4jUmVaucEU3OzMyjeQwQRbQC54yuYDGE+8T3pGuVnavk+hsPjmvALTILWuBGhDpj4Ixdv+a4lsrpW+gxrWyLD2Xc3eW+yvu6W1awPZc9jYc4lxhoJAk24kLW1uZft1unXDhmacw3FsEHxCc31XONiUcXnij90z3pZN4BE3EQ0zYGM1wtzaO0cThqbnudTqgPa2zXFxkaSGwBfhMiE2rj1BPl4QPNVP2nRJI61oLTBBc36/3C81jekFargnO6jIHCHPcYbqBZh7V5tz9PC4rBOquzOeZjc1x8TO9LcTNeVCPSwznTla50a5QTA4mNF79+Awjapc4U84JLsztDvlhMei0KGLd9n/APquDM4ORzGjLN9wFyBuhdrHLHLWozaFRzS5rXlrdXNaS0d5AsvQbR2PWr1DnqUszfesxpnd2Wgl0zMjit2caym1mHfSYAxoIAAh28tluhWJNMc7LkmuJ5/RegxnRPF1Hl7srnHUhzRPgAAtHYmxzQJ67Dh/ZMu60Rly9pmQbjpm5q4PGl6eV6HaWwJeXUMPVYC27HOa8AmPZIMx3oOymYjDPLxhg8xEVKRfHMRoeaSGMM6p3Bev6SbVq1S6kcLTeA0Bj+qfnb2RfODqDu0tovOHY9Zt+rdpPsm3LT4K0xVp2F0jUVs4I9SSWOz9YBdpBy5DuO6YVb7I/wDCQmGB9Yn6xaeC2UHU6znCSKfYG/MSLjuv5qm7ZNQe47yT0ZQDU4pwQVubLd1LA4UaWeSC6q01HBse3lc7KBNvZ4qttShWqGXMZ306TGDyY0eqejKy3VoS648UYbMqEeybclaxmzXEUsrfZpNBt70uJB5iUyGM41yp9bZHo4BzXAuZLZGYXAjfcEFbv7WpAFgwOHLZsTnlw3HPJdPcd6ZDLXmOsSnuVivgXF7stMtG4Al0cgTc+KPszZLzUZmYcuZsgjdN9eSejGeKqcOKv19jZXQJzGYbEm3dqrOzaLqLj1mDNc7s2fKP0tEO8VJlW82MbOEizgV6fa1eriGwMDTp/mbRdn8HCPUKlsbZ1RjiX4I1uGfO0DwEA+KuJjBBThxXv8VgftNOH4KlSdoHM7Lh4ggHxBWQ/oJU910d8fIpYY81nO9LNK9HX6EVSGhmWQ2Hy73pN/KPJQp9Ba89rI0fvynj+jHnqclPNyDqvVUui3Uy51QQGvkEgi7SJ8JnwVNnRZ9QS2rTOUwcziDMA7hz+KeMMrIpPgEzoW7p4q1h+1P3mXvFjcWstBvQx4s6tREke848eWt/RXcT0a+5AFUF1MPsGntk9oAXtuCTnCap9TVJJ650y6SXOJJeMrzO/MIB4gXWnhOkOJoATX7LRAaScs6zEXNvUIGxKPYPWsJcHRYum17iYlVNrbPeakspugDfppeJvqsyz7dTbR6V4ipSFJ9XM0TdzZJkzrHHfrZZ1Xa1Vxk1nE2uSZsABu4BTqbFrmOwYPEj6oFbZNRkZhBPMfVL4769s2dPe1tl1CJ6ouO8ubr4wq2BwdemAxsjLoMz3EAbgCYA42vK6iaQk9mQPig9SS6AymeN9OHurleN+W53jm/7PqSSaZJHaPZAid9hbvhDr0a9VzpztLmhpy1C4loNmkGxF986rqEQP8vviCAkaDTfJfuATx/p5OXO2U+RlBbH5QZ8yn+y1mhwlxDt+bJHcAIXTAyP9I+bdPE2UHUQTJog87TdW87M1J1jn2Cw9YSGl4nUMg25kiVZfQxGobVdPGYiZj2THgvefZhEGm0DmRee/RI4WJhjIGpzfEZVOefGZC9bdrnzKFdxksLYO52/hDgER2EriZ6weDD8l7ptOf8ATZG6HHT+BTqbPBbLWsB8fmFqSz7N36c0qF4zNeAC5u86yRfQabglh8S5gjPMccv1XR3bPMaNmJMtF+Mn+igdnXksZ5f0TmePxS3fmOZ08U5tMUwGkCfeFwZ3btVZo46oWiTFtwBC6G/Z1MScrYPA/wBPggVMDYTSEcS4THG49E5mfZet+nOK4cXF1yTYwAJFrT4I9PGVIu1wHGWr3ww7B7TAIOvLvICZmEYZysnuTx97p5esx4SpinDQ35m3ooUsW7Qlu/RxJ4710N2z2gex4GENmAGb/LB7oAHqpZt3UnTwLq7iDGa/5bKs4ulpy3ZMSYsdbRbcun09nA/6TPFwPfYfVJ+x2Zv8v6DwAS8zr5andnw59TxNTeHDkBPrCDXZUzZg1xMRJBERPIzqukHZjBYNAIizW/MtT/ZAZGSOZgR4kBWzZlSdZ7c2GHcSHlrmkaQ3N6lqK7FVAbZj3tI+DV0B2zTEMa0iTd2QjfaP6oB2NPusLgdWuaItpIYYKTmSeM+C923a8E3F1TAOcRvaTfzahnrQbB3/AJCfCIXRhs5kj7oHTgT8AEU7KbvpNjWHEbu6fip4T93/ANX/AGVzhj6pvL83JpjuyxCicPVmQx0zva6DygkrpP2UO7GRmmmeREcgU79nNAnJTF4scs/xDVLxL8nnXN6TKu+mdfwukel1YbhnnSk/+AroQwjRcMbb84t4AEojcG5wzAHS0ER8FOeJz65L3b8uZYjDVYI6t0c2u8o3oezNj1KebKyocxmA1xA7l0/9kvcLgW4n10KR2IZsGg75F/AkXCc/j553Psvdvy5ntDZlV4b93UEOBEtdryjehjYmJLTIfANoEDxG9dQbshrR2mMFvwgzzgGPNDdgaQA+7Djvy09PEW9VrE8nONmdH8Q2XZXOBNvZHnJujVsBiZymlA4zB+ML3dPC0pI6kDgSDePRHds5lj1YjnYX1uVPGZi+d+XPv2RX/C4d76f1WZidhYtzy4Mc2fwkkf39V1Ong2iQ3K0GdCBEcSHSmo1W3iHaaSe73lZzJfR52/KwXVJghv6Tb1apZHOIiowEbiJ+Y+CJncJOvABrQPVyr1XPmYc2dYbTPqSZW8ctWW4Mie3J39kcuRQmj8OcnS7ba8Yn0QqZdqRHN4a3y4p35G6vN9GgC/MZvqhowY86zxszSObjfyTVw9os4z+6PK8WSzMtpPEBpPPQ2MIIDZJLnAbrMIdPLd3WRUw6QcrweMFroPcPmSoUmvAHaJG6BTEeQOp3GE1LBjVlWJtZpMd8uIQn7Kc4mcS4fuxrwIhMiW1acHZhDyJ1kt13C5jyIQyHSCahJ5BoH810VuCDWiaj7fidE+dlWrg5oFYk/hzMnvGhN0PY76rm3uSe8jlcOPxQ24wPAvO6zSbobcHUcRfQ/hYN2+5OiPQpNGrGsMahrXW7wP7lPR7Qr1nA2Y4xvzuj0B8kbDFp7WWSONyOIvdQNcSfvWAmNwaR5kqqRUM5cUOIhzd/hBKYbVvE0pktLQbXLWk8NdyTK1jmjX8MeJuVR/Z1UGX13HfZkk3v2i0qw+oG++4Axc2P8oTDT1KrzApsk8XZW791p8lMMrE65QfE+EFVsbi2HVxn8pJPlmCkKzstmv8A3ssnkIz23XQ1cNI6PrkG1hA+JJRWgC7aznGO8HxAss3rKoghjySBJLLHW9niPJSa58S6mSfys9buIEKYa0qlcNHtPcTAtSJA9Ch1qoiWujdDqZHqYKqNx8kFtFx3ezlI8vmi4io8kRTyzeS4F268CyYuiVaQOr5zQLEQY4DN81XqYcNHsudPKfUuJ3I9TGhrbg97AXH+WPVUjtZ1rPc02MUYNpveJPcEkNWDUABFQBo3WN9dwFvNVxtamyzQ+w/ARJ8G+GiOzaLSAxraua0DLl3byO7REpY9r3HsOBbp2XeMomqA2g1wzOa4O/XI8QxNTx8us+p+rOT5mCtp9UM1cIFoLg3zJuoOxTHRdpO6DKbF9sv7WT7JqiP3w3zj4KIqgCSx0/iDDHdcye9a1LCyZki2mvmTJ0UXvAN6jQQYu4T5AcOKbD2zH4yi0ZnZgYiQ1033RM+CmdoNOgqnT3HD+Y2V5rWOufTJu3mR/cqeFIdLZJ36AWm1wL+Cej2oFrnQWh0831BMR+Tnoo0QZOYEEG8Fxv4kcdwWniCyCDB7yLcd+l+SC6lSLQQGixHZIIvrMEFRVOtXIbZ0EmBBk8jcW8FVw+GBnMHvP5mdk9xLVqsdSbABEm1pibkaafNBqOGji/j/AKkedgPFNGa99JktPZsYEknyiUsNtVrWwalT9TaY+MStuljGRF7a6wfGeO9DqsB7QmDeXPI/v+quwPVouOsjmHiO+LjzCBVoVAIBqGd2ekI7nET8Vdp5O0ADr70uA8zAUG0wDemDOhFL1mYRAKb6jWAuc7XTKHmP0AJYnaDhoAR+ZjpJ4Cym+mwXLnAniC0EfuiFNow47Rc0TMkvMc/aNu4oK9bbJEBrM2ogNN7KB2kQP8h4m5GSZ8R81ap/ZX3aWOjg+fIAojcojKx2tpn/AJkAIKuG2hmt1DxGnYBHO5Vk1HTZgHPKCbch9UTGYzI0ktMRqLnw1VOjtkEDK11tc4Mx4mSgK7HtbZ2ZpmLUyfG0+qrVs1Qy2sWd9NoN+GYK82s14MgxGjsp9OKF1VMa0w47i8MzTuGiCnh9nvBvUdFzPZAJOt8h381do/dtOapnGsnKPCREqGGgyerDdN8CQdYED1R6tRmaH5QdxgWngghT2lQy3c0kb4mD3i6HV29RtFQDiSY+PyRTkHtluXmQJ46EJq4plpP3VtDE+igya23qejGmpeAQG+fO/DVPRx1HMA6lTaTa+WfVkz4rUpUaTjAawka9nyj/ALUjgabb9WydJiLeI1V2GVWDaYdmFNo/Nu8x4XlEc5s+w0De6cunfr4oxiCGxaJA5cI3IbqvZ7WY8IL4A4WbCgz6uHYILSdZ7WRwF+eg7pRaFZrCXe0dS7IQ2DfXW3kjYYMIyxFrkBwM/wAA0VmnhsuhDtJzZfi1klNGd/8AKqZcIFS+u8DwknyRKm0wBLSDI0cCI4CzVdrMBN2NtB1A+O5LEMBcMzX31ym3lPwCej2oDbbWDtASdBTBPpAHDeh1OkVNhu2oC4f7YEkcdStii6mywY+BvP8AWFEspkE9s9+YgbxafVPS+2HV6TBwP3b+Eugf8hPcq1Xb7R2i10iwDmRPG+aY7lpY3adNo7NOoXaCGNHqTZVhtWo0SadWYi7WA90tI84WkWKGOJhxY4n8OUD/APXM25qdXHlwjqXi3AeBjNZUP24+ZDK0foBPdmJRcPtmoT2qFS2hqPBPgGtnyUw0fDbdHsmk8Qf9swT4SRwUxtWmR2w9oP4sPbzhyB1z3mGioAfeytA7u0CT6IeGDcxBfWc5p4vYMw3WaAUw1eOKBs1xE7i13/oPioOplsnrDPMDThJB+PBW2Yl+cgsdEbnNjv1zH0UKr2aF73SYMuJA+QUVSdgS9zTBLb+y8CeJ0m6erQotJJdVZoLVCR5ytHrWtEACN2tv0keqFXq0wyL/AKTfw59yaYzaLaG4Yk/umofPd5IlRoJ7PWhzbdp2TXW5F1PJFs79BEQPg0fFV8Wyk32wySAMxFQxbjF1QquJqkABjjbUVLnxbJ8FDFYeuYjPpFnH5sMKH2ak4gMq3kf3dWm4SmBDiXQTunv0bCIuA0mzbJ3NgeYF1KtVa1sh7iOIbmPgkS3NlMSNYa46egRTSLoIdbhlb/6lVFNmIbJcxri6LkiPDMTrbRDbi2PkOY9xJizgBf8AVFkepSqGcsToIeQPIMATOFeL5MttZgRrYtuqGdTBaQwuEWkPaT3WlZGKwtVpEPqGN4dHfcsj1W3lqE2e0wPZDgI/8ZhAxeHe5hzviPw3+Ij0QUKG0d1R1UOiwc1h/wDJrDuVjD4kB8Bj2k+9kFx+9H0QcM8sIAqOdwzNgGO5mniiYjFVCL1GtjXLlk87gmEQf7aQY7R1BBpuM+TAB4pqUEgmkAOJpSfT6KhiMVIAbii0gey2AbbrAXVrDYyq/wDy67CPzZSfhcqKvHGO0YJjQFhb67vBVC7F6EsA5Ne63LMYKM2pimtBzU3Aa9iPQHWEahXdml1Jw11i/DSnPmoqjUxL23c1roFg5uQT4mPJLD7QL4ik6d8EZecaErYGLBBJYWnw17zCd+bUCeMuGngmmM5pqHRnGMzCHerQ31U6QrTcWGsNbPyHxWg8FwsWgjWQDr4IVRpETUPAgGB5BQJlFxmcw4XB+CHUw7iPbc0a+yPiZRatZjbue47ozn4BS7BiCREZbxv4u1RVXroAAl/fafJvxIQXbYIOjWDWHBxn5DzVivgoB7JqGd5YPC1olGpUMtiwtH5b/JEDa5r8sFpnuJ9QSmcKgd+HTTJPPQ3tyRmYIAEy8a6CCfCLquMGHOADMojc1gOusFpN/BRS6p+vW5d/aDJHCwChjcVUb7T4O77rOT4W+SkcG4GWwYOplpJ8GkeStMpuaL3J/eI8zJjwVRSp485QZc48BRLb+JAVmjXc4CcrRvzCTPnoo1GuJ0GuvVkDlDj9EOnhma5A7lBy/wAJtPMDcihYnZBEljmtJNz1RcfWeO4KNDY5aCX1XOMzIZA/lKv08E1zYLBMGTlyk37/AKqnRwFMOcYa79IjTk2+nJXUxJk6ZXuAFzlkjzA+CBjaIsSyrxyghpvx7XzVgki7GFm/2Yt3nd3Qh06tZxiC0HQwS30dc+CgDSdI9ioAdJh3zuOVkduApuHsyZMksh1+Eeyitwh95xJ5A+HtmB3FCBDTD3FpMxmqAX7hMeiKTcLSaYDjI1AaZHCeKk0OkfevPLqBpwkhP9opgiXXFwA4kTyJEDeq79sNDo7ccGtJ7+1MfBPYKGtc0y7MLWcwgcoAsUMYQBtgyRr93pf4eKBV2hTmQ6oOOZ74HgAf7KGNvEmGVAI09u3iYaPAJlNErPe64YDpfta20yj0RW4EkDM0eR8dDHoFXFLEvuK7D/EeejfnKf7NXB7VVrjv7Do9AQPRVGodoN/3GmO4n+ilTxs+zfhv9fkkkt4mmGOePabUPcLfVAdi26EVJO4gX5TaUkllNCbX1+6J3jsg+uYlHZtAC7mPH6Pnf4JJIas0a7He6b7y0fOSpVcNTIILGkb/AGfmkkmLqm3ZjCZbTZY/hP8AxiU9bBN/2aTeBMH0AkJJIGo0BEEMI4ZnCPAu+Cl1NQQGtga2Ijxl0p0kFWvTxM6MdJ0kt8JDpQDharpBpBoGv3jiP5k6SaJN2EQIDWRv0v6H4o1LDOAylns7xUAjXUNhJJFPSwpzSZvwe6/6cxCuuJERSDo/d3b7kpJKCs7aL2ntMAHFrnGx7mQrQpNe0FwzTxB/lISSVxNM3DsG4NMcQweUIdTrCfdAixD3Ekc4A85SSUxQTSkWeSYiJPwJgIFPBGfYqA6TlaR5m/qkkrIi1QrmDMnmGkfWfCEapWzQCyp38PDckkpTT1HgQJAF9SZnjJIlUK2MABAeyJFpZM/umUklZFoFfE1IGWtMe7Exz7LbK3SxdTJLnNd+6H2jWwCSSWEHdVlo07V+0D/KYPihvxTcrmimLWuJHfb+iSSmYazjtRk3abfhaI8QQConbTXkDq3GN0Nv5pJLp4zGPJYbjDJIovE8Gt8PeKm7FFrZhrJIu4QRxtF0klhuIOxdWDdxBFgRAt3i3qh1cXUEZoBjQF27mAkkkhr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3" name="2 - Εικόνα" descr="αγιοι αναργυροι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6286512" y="714356"/>
            <a:ext cx="2482854" cy="2928958"/>
          </a:xfrm>
          <a:prstGeom prst="rect">
            <a:avLst/>
          </a:prstGeom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1857364"/>
            <a:ext cx="5857884" cy="440120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Η Εκκλησία των Αγίων Αναργύρων στο νησί Αγκίστρι αποτελεί ένα από τα αξιόλογα θρησκευτικά αξιοθέατα του νησιού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Οι Άγιοι Ανάργυροι στο Αγκίστρι είναι μία κάτασπρη με γαλάζιο τρούλο, επιβλητική εκκλησία που δεσπόζει στην περιοχή Σκάλα. Η εκκλησία Άγιοι Ανάργυροι γιορτάζει την πρώτη μέρα του Ιουλίου. </a:t>
            </a:r>
          </a:p>
        </p:txBody>
      </p:sp>
      <p:pic>
        <p:nvPicPr>
          <p:cNvPr id="1028" name="Picture 4" descr="Άγιοι Ανάργυροι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4143380"/>
            <a:ext cx="2643186" cy="1905001"/>
          </a:xfrm>
          <a:prstGeom prst="rect">
            <a:avLst/>
          </a:prstGeom>
          <a:noFill/>
        </p:spPr>
      </p:pic>
      <p:sp>
        <p:nvSpPr>
          <p:cNvPr id="8" name="7 - Ορθογώνιο"/>
          <p:cNvSpPr/>
          <p:nvPr/>
        </p:nvSpPr>
        <p:spPr>
          <a:xfrm>
            <a:off x="1214414" y="1000108"/>
            <a:ext cx="336733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l-GR" sz="3200" b="1" i="0" u="none" strike="noStrike" cap="none" spc="0" normalizeH="0" baseline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  <a:cs typeface="Arial" charset="0"/>
              </a:rPr>
              <a:t>Άγιοι Ανάργυροι</a:t>
            </a:r>
            <a:endParaRPr lang="el-GR" sz="32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428728" y="1000108"/>
            <a:ext cx="6215106" cy="310854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chemeClr val="tx1"/>
                </a:solidFill>
              </a:rPr>
              <a:t>Η επίσκεψη σε αυτή την εκκλησία ενδείκνυται για τους λάτρεις της πεζοπορίας. Η θέα από την εκκλησία είναι καταπληκτική και θα σας ανταμείψει μόλις φτάσετε εκεί. Γιορτάζει τον Δεκαπενταύγουστο και γίνεται μεγάλο πανηγύρι.</a:t>
            </a:r>
            <a:endParaRPr lang="el-GR" sz="2800" dirty="0">
              <a:solidFill>
                <a:schemeClr val="tx1"/>
              </a:solidFill>
            </a:endParaRPr>
          </a:p>
        </p:txBody>
      </p:sp>
      <p:pic>
        <p:nvPicPr>
          <p:cNvPr id="3" name="2 - Εικόνα" descr="ΑΞΙΟΘΕΑΤΑ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4286256"/>
            <a:ext cx="6429420" cy="2571744"/>
          </a:xfrm>
          <a:prstGeom prst="rect">
            <a:avLst/>
          </a:prstGeom>
        </p:spPr>
      </p:pic>
      <p:sp>
        <p:nvSpPr>
          <p:cNvPr id="5" name="4 - Ορθογώνιο"/>
          <p:cNvSpPr/>
          <p:nvPr/>
        </p:nvSpPr>
        <p:spPr>
          <a:xfrm>
            <a:off x="1928794" y="428604"/>
            <a:ext cx="51523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Η ΠΑΝΑΓΙΑ ΣΤΟ ΜΕΤΟΧΙ</a:t>
            </a:r>
            <a:endParaRPr lang="el-GR" sz="32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42910" y="714356"/>
            <a:ext cx="4143404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8000" b="1" dirty="0" smtClean="0">
                <a:solidFill>
                  <a:schemeClr val="bg1"/>
                </a:solidFill>
              </a:rPr>
              <a:t>ΤΕΛΟΣ</a:t>
            </a:r>
            <a:endParaRPr lang="el-GR" sz="8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0" y="1428736"/>
            <a:ext cx="5715008" cy="353943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chemeClr val="tx1"/>
                </a:solidFill>
              </a:rPr>
              <a:t>Το </a:t>
            </a:r>
            <a:r>
              <a:rPr lang="el-GR" sz="2800" b="1" dirty="0" smtClean="0">
                <a:solidFill>
                  <a:schemeClr val="tx1"/>
                </a:solidFill>
              </a:rPr>
              <a:t>Αγκίστρι</a:t>
            </a:r>
            <a:r>
              <a:rPr lang="el-GR" sz="2800" dirty="0" smtClean="0">
                <a:solidFill>
                  <a:schemeClr val="tx1"/>
                </a:solidFill>
              </a:rPr>
              <a:t> είναι ένα πευκόφυτο τουριστικό νησί της Ελλάδας με έκταση 11,7τετραγωνικών χιλιομέτρων, 3,5 μ από το λιμάνι της Αίγινας, με 800-1.000 περίπου μόνιμους κατοίκους (στην απογραφή του 2001 είχε πληθυσμό 920 κατοίκων). </a:t>
            </a:r>
            <a:endParaRPr lang="el-GR" sz="2800" dirty="0">
              <a:solidFill>
                <a:schemeClr val="tx1"/>
              </a:solidFill>
            </a:endParaRPr>
          </a:p>
        </p:txBody>
      </p:sp>
      <p:pic>
        <p:nvPicPr>
          <p:cNvPr id="4" name="Picture 2" descr="http://www.agistri.com.gr/share/photos/forSite/ma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213219"/>
            <a:ext cx="5286380" cy="1644781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5929290" y="1164134"/>
            <a:ext cx="3214710" cy="569386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chemeClr val="tx1"/>
                </a:solidFill>
              </a:rPr>
              <a:t>Τους καλοκαιρινούς μήνες, με την προσέλευση των τουριστών, ο αριθμός των κατοίκων φτάνει τους 5.000. Το </a:t>
            </a:r>
            <a:r>
              <a:rPr lang="el-GR" sz="2800" b="1" dirty="0" smtClean="0">
                <a:solidFill>
                  <a:schemeClr val="tx1"/>
                </a:solidFill>
              </a:rPr>
              <a:t>Αγκίστρι</a:t>
            </a:r>
            <a:r>
              <a:rPr lang="el-GR" sz="2800" dirty="0" smtClean="0">
                <a:solidFill>
                  <a:schemeClr val="tx1"/>
                </a:solidFill>
              </a:rPr>
              <a:t> βρίσκεται μόλις 55 λεπτά από τον Πειραιά και σε απόσταση αναπνοής από την Αίγινα.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2214546" y="428604"/>
            <a:ext cx="257176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3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ΑΓΚΙΣΤΡΙ</a:t>
            </a:r>
            <a:endParaRPr lang="el-GR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0" y="1748909"/>
            <a:ext cx="4714876" cy="510909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sz="2800" dirty="0" smtClean="0">
                <a:solidFill>
                  <a:schemeClr val="tx1"/>
                </a:solidFill>
              </a:rPr>
              <a:t>Στο τέλος του 17ου αιώνα οι κάτοικοι εγκατέλειψαν το νησί, λόγω των συχνών επιδρομών των πειρατών. </a:t>
            </a:r>
            <a:br>
              <a:rPr lang="el-GR" sz="2800" dirty="0" smtClean="0">
                <a:solidFill>
                  <a:schemeClr val="tx1"/>
                </a:solidFill>
              </a:rPr>
            </a:br>
            <a:r>
              <a:rPr lang="el-GR" sz="2800" dirty="0" smtClean="0">
                <a:solidFill>
                  <a:schemeClr val="tx1"/>
                </a:solidFill>
              </a:rPr>
              <a:t>Το 1821 το νησί κατοικήθηκε πάλι από μικρό πληθυσμό ατόμων.</a:t>
            </a:r>
            <a:br>
              <a:rPr lang="el-GR" sz="2800" dirty="0" smtClean="0">
                <a:solidFill>
                  <a:schemeClr val="tx1"/>
                </a:solidFill>
              </a:rPr>
            </a:br>
            <a:r>
              <a:rPr lang="el-GR" sz="2800" dirty="0" smtClean="0">
                <a:solidFill>
                  <a:schemeClr val="tx1"/>
                </a:solidFill>
              </a:rPr>
              <a:t>Το 1835 δημιουργήθηκε η Κοινότητα του Αγκιστρίου με Βασιλικό Διάταγμα. </a:t>
            </a:r>
            <a:br>
              <a:rPr lang="el-GR" sz="2800" dirty="0" smtClean="0">
                <a:solidFill>
                  <a:schemeClr val="tx1"/>
                </a:solidFill>
              </a:rPr>
            </a:br>
            <a:endParaRPr lang="el-GR" sz="2800" dirty="0">
              <a:solidFill>
                <a:schemeClr val="tx1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928662" y="571480"/>
            <a:ext cx="707236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l-GR" sz="3200" b="1" cap="none" spc="0" dirty="0" smtClean="0">
                <a:ln/>
                <a:solidFill>
                  <a:schemeClr val="accent3"/>
                </a:solidFill>
                <a:effectLst/>
              </a:rPr>
              <a:t>Η ΙΣΤΟΡΙΚ</a:t>
            </a:r>
            <a:r>
              <a:rPr lang="en-US" sz="3200" b="1" cap="none" spc="0" dirty="0" smtClean="0">
                <a:ln/>
                <a:solidFill>
                  <a:schemeClr val="accent3"/>
                </a:solidFill>
                <a:effectLst/>
              </a:rPr>
              <a:t>H</a:t>
            </a:r>
            <a:r>
              <a:rPr lang="el-GR" sz="3200" b="1" cap="none" spc="0" dirty="0" smtClean="0">
                <a:ln/>
                <a:solidFill>
                  <a:schemeClr val="accent3"/>
                </a:solidFill>
                <a:effectLst/>
              </a:rPr>
              <a:t> ΔΙΑΔΡΟΜ</a:t>
            </a:r>
            <a:r>
              <a:rPr lang="en-US" sz="3200" b="1" cap="none" spc="0" dirty="0" smtClean="0">
                <a:ln/>
                <a:solidFill>
                  <a:schemeClr val="accent3"/>
                </a:solidFill>
                <a:effectLst/>
              </a:rPr>
              <a:t>H</a:t>
            </a:r>
            <a:r>
              <a:rPr lang="el-GR" sz="3200" b="1" cap="none" spc="0" dirty="0" smtClean="0">
                <a:ln/>
                <a:solidFill>
                  <a:schemeClr val="accent3"/>
                </a:solidFill>
                <a:effectLst/>
              </a:rPr>
              <a:t> ΤΟΥ ΝΗΣΙΟΥ Α</a:t>
            </a:r>
            <a:r>
              <a:rPr lang="el-GR" sz="3200" b="1" dirty="0" smtClean="0">
                <a:ln/>
                <a:solidFill>
                  <a:schemeClr val="accent3"/>
                </a:solidFill>
              </a:rPr>
              <a:t>ΓΚ</a:t>
            </a:r>
            <a:r>
              <a:rPr lang="el-GR" sz="3200" b="1" cap="none" spc="0" dirty="0" smtClean="0">
                <a:ln/>
                <a:solidFill>
                  <a:schemeClr val="accent3"/>
                </a:solidFill>
                <a:effectLst/>
              </a:rPr>
              <a:t>ΙΣΤΡΙ</a:t>
            </a:r>
            <a:endParaRPr lang="el-GR" sz="32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076" name="AutoShape 4" descr="data:image/jpeg;base64,/9j/4AAQSkZJRgABAQAAAQABAAD/2wCEAAkGBxQTEhQUEhQWFhUWGBoaFxYYGBwbGhcaFxcYFxYcHB0YHCggGBwlHBcXITEhJSksLi4uFx8zODMsNygtLisBCgoKDg0OGxAQGywlICQsLCwsLCwsLCwsLCwsLCwsLCwsLCwsLCwsLCwsLCwsLCwsLCwsLCwsLCwsLCwsLCwsLP/AABEIAMoA+gMBIgACEQEDEQH/xAAbAAACAwEBAQAAAAAAAAAAAAAEBQIDBgEAB//EAD4QAAEDAgMFBQYEBQQCAwAAAAEAAhEDIQQSMQVBUWFxEyKBkaEGMkKxwdEUUuHwFSNicvFDgpKiU+IzVGP/xAAZAQADAQEBAAAAAAAAAAAAAAAAAQIDBAX/xAArEQACAgEEAgEDAgcAAAAAAAAAAQIRAxIhMVETQQQUYfAicTJCUpGhsfH/2gAMAwEAAhEDEQA/APpZC5lVhXCsrOVoryrhCmvQiyWivIuZFbC9CdiopyruWysyrhCdi0lLmrkK8tXMqBaSqF7KrsijkQGkrheBVuVRLUBR5eldC8gZ5eXYXgEDOLylC9CQEVxSLVEhOwo9K9K9C4QgR2VCVKF5AiMrylC5CYjgXV4BdAQNHQpQohWJMZaQuKRXIWZu0QXlNU1K7AYc4A8ymTRNeBUmiRIXiPVAURleXnuA1ICjWqNaCToBJjXyRYqJhehUUcWxzczXSJhV4zGgNJZBduH+VOtdmmh9BkLmVL27UhoLmmbWF5kSfI2RbsWwb/KUeRdh45dFuVRcEHitqNDe40vdMARCG2fi6hc7MGkEki9xwFvFHlivY/BN8IaLkIIbQMkZNDuK6doiJI9dfBVrRDwy6DQF3KsvjPaVwqObTYXAWIgzprPki8NtKWtaahmLz9TCiWVI0x4HL7Dx9UN1KEwWMz5iLCe79UudibS3zNz+iMFLK1vSfsspZJnTjwY+OSx9d3e5evDehzjr/l9QfD6r3akaiZQtaYkNPQhZKbs6JYlXCGjMYPitz3IgXuNEtdSizePgFTTZUYSW+I4/darPTpnLP4aauI4IXoQlHHj4hHPd5aoxrgbgyF0RmmtjililHkiVwBWELkKiGiC4rF5AqIgKa5C6gZeFXVrNb7zgOpWdxWNfUNzAmwG60G+q7iKoMSZPxO32WGtHX42Nqm1aYBIk+Bj1SqQ+Sbl2qX47EAhraYJA1PNX03wBcTvj1Q5UilCnwSp4x9F5DZ5A6EWXsbtCrUcIERcRu4QZUr3duH7tCup0nTA4SVE5trY0x403TF2LoV3uzTEiCDvgReFaNnmAajyTpAMADdzRtPva6jd8lZUo8ePy1KxbmzoWLHHejmzG9mMrWyCZjn18EWcLmdmcQ2ARAMm95QdKu3Nlbn5zp5LlDHF7gG2BOs/uE0pDcoVRZXw5YBlJdxsEK+o52hiJ3apliahmG3k2udwlVdk6bwJVLtilH1EHo03ONzAtpvRzWAWaPJVua4bweo+ylTqcVlO29jaCSW5a5uXLcSTeFXjMI1972FotcqutUHG4Xe0nei2iqjIXYvZ7m35gTHLfx4Je2qWlweBwAjed9ynuIqQOX2WZ29U+IefEWC3jurOPJFJ7Bmy3lzo3anlc2TzCYrM54O5sjwMH6JB7I1Q/tQY931m3zTV2HdTf3TJLSI33In5LOd2a4mlH7h9H3r3gT5/4QW0auUEm647EFsETmFjwMbvmqH1WudL7z8M6ShSp7lPdUMm1ZkxIIB53EmPNVGpwUH12n3Y7to+ioNdouQfNKS3EppbBDqYIn5WXHNI+4sqBjBxhQdih+YISIk0wmjjqrZkhw4EX8wUQNq8WeRSGvtVoIBUP4oxxym3qFopyOdwxs1FLadM8R1H2Vv4un+YeqzFPENJhr78FM1+BurWVkPDH0acV2fmHmpds38zfMLKOrneZVgxY5p+R9E+GJEOMwPBU1X2EmZU6VMwQT4qo0Jta0FKONGjmXkZbfL5qmrXAi8eCKqMnIeUGP3ZK3guqZd5PdIvEb0njHq9BzK+szC7iMY4t7pPguVMMd8mD5jWUQyo5lhEHlu6qdLLi6OYEPbcC3Pf++auxWOcBJgDTqLSRyQ79qtkgiOaDx2JnKCAeHCN0804w3HLJsEs2mBPdPXTpqoYXajKdiJ5zcJdVf3DlsWmY3XVbGB7JiHb7/viqljkZrMkailjmOdYjQxzP3Ua2KIOt1lHUyIyyR0NlAVucpaa5B5mzVOxpsZH0K8MfN4Hnos32th+v0RbabyBl03kkKKXRfkl2OatcEWtx4qk1yND9v3olL2ZTGY80Th64aCDof3K2WO1ujJ5mnyHnFy2CIQONIcI5WjnZcxL4IkHKdDPlKAxVVzdPdBsRyTjCglkciezqwbnIsSRPhE/JaijiZaHbyPqsW14mRabkcxefEH0T4YyGAR3SJJ4XOvkqlCxY8rQTiGi5gga+N58NPNC0aBy5m3njuNwdPNDuxmckCwNheAPNXUsYGtAG/wDxKxaXRsm+ztIOaQZj9+q69peSTFt/IgqurWnf/ncqn4mO7N95HolHZilwU16JLfemTESbwAfqhPw5O8xwKY4SqBZ0ZePBXbSAjM1wixkRor54MqtWAimyBLHW5z81dno27mUxfW/GS03KjXOUCSeYVQIJ19UUwPYnZodelUjgOHiFwuqsDi4zG+PlG5X9gON1Nrnt0ObqjSTbFOI2k8gkGIG7W6qO3H/sBOjXa736YPlfzC8cHhzfsnJ0iXIrfUcCRJ6youxG6UqxGNE2EKFTGHcPEn7IWNleUb0sa9gN7Hx/whqeLcH5o0St20NJEdJvxUH448Y4SqUGJ5TSO21O6/GFB2McZv4LPDFcTcXJ67kQMWP3vRoYvIG9qZJKLNcENkTAP6JN+NG+3Iq+njecfVCVD1JoYU8XfhK42q0TFvBAVH7xEHfwU3uGW+qvUyKReQTAniq8VQBuAc0bjqh3AQNQVKk8Rci2irUnsxU1wCUMSR8XqjsDtVzbEnLy/d0HiabSZ48D9lTUpD4XeSVRQrkNsbjGuMhwJJtr6zp0Qj8U7Lqlj6kWv14Kqq/yOhCsl37NBgtuFvddcH0PHpyXa1a2aL7gdFmBiDKNoYwxBuN4+yaQm2X4jFknMTvv0sPkm1HGgggHdF0jxF2mDa/qP0Q2Hr75gx62VaQ1Dbt3CRJMb+N0TSxXEkaRCV06geQAYLnAeB3qdapFQtJA4brblDxplLI0Og+YA1OtxJ+wTDCVw0ZQZk36/ULKmqQeSlSxrmmQbfLzUrEPys0mJkSYFtSEI5pIJDZHLXyQX8XeR8JA38f3KhQ2tBuNdR8uhCHjBZAntjpmI5G/zXhib634IZ+0Gnkf3xsrhUbvieRS0MNQSMROpv1U8/JL5gnKSOv3C4Kz+vNJwDUw0DS9uCuNN24+qWl8XkqsVH8/NLSKxS8Zrgev7sotaTBDgOqt/Cw6xupvpODfdk/mAW1EblL8G4Dih3UHyAddwRGGruEiY4gqypXMbrcU6QWDOokG4K8+oJhog+o6ok4viJ6H9FLOxwIiDxOqKQWcL3WkZgOG/iutjKSHHohXMLTA8Dw/cwvPz5iAY5zY81LQWE06pG8wrm1jqNd0oOhUIkOMX+fHko/iARfdPhHRTpK1BZxJ3t8VbQdMl2nBLm1d8yOHHqufi4Jy25blWlC1DH8WwSIt1K8/EkNsIHLd1Smo+bgQeS62s78x0370aR6guuQ46yZUq2HOXMNOH71QbQeHVNsC8e67Q2ifpuVKInwKHM4W6m672vHz1Kd7R2NDS5l7acUgbJsdf3xVULkIp1o6H9yqIIJ4LlSnCgHoHQVhHwZG70V9WS6dZ/fyUNm0O0qNY2+bSP8AFk1q7KIPvBojmZsD9YUuaXI1BvgVw6585VTJJga8AmR2Y95Abed4n7WRVTYgp08zXl9Q7hZuo0OspLJF8DeKS5F34ZwuTcRPIHf/AIUsRl3RPO31mboesHtjMCLaeJ+6GzNLu9bpxGivkzaaGFJrdXT/AJ+qrqATr+/uqH4i0nXgPTqgS8Rvn92RQDZlUSYcZHBWtxh4kpW2oXABovwG9GU9nVbEsyji8ho/7EJWkCTfAS7HO1nwt9kayuIFvRLqdIXzacYMecQiQBy9UrQ9MjlTw6qIJ/ei8aN+PJGUqjAIyxxtPnvWaNGCOZxAPX7qTaTR8PTer6lBuWWz5oJ9RwMEz8k/1CpMJqUWOF2xzEfRDnBt/Nfor6NZh1nxU6mHLojJ0/cpq/YNIAfhnAWIPTVRLKlu5POdyOfg3cj0/VUva5u4p7E0AubyIdO+dF6mRJzt321RIq2vPkqq9MnSUh0wZ2FJuNATfpqqi0Dqmv4dhAaZzGwJP6wDcrx2cwEme7Gk3/wnYgFuHLWhx36jhwXDSzRaBxV7iYDSSdIMX0/VexVZxAaGkRujQjW6dgUNMaGymx0XBXW4cOg8QfNok/TzTfZ3s65wBqODAd2rvsEp5IxW7NIYpTdRQ69lMW2qRRcAHGYd06/uyVe0OGYKzw1wPFwg33hNv4HDclEiZBOYZpi43iFxuy6eUPdh57xaZc4RFpu6/QLn+qjdrg6fop0YythtSCR8lzZxyvnKXEiBadeW8LeDZlNzYZQaQdSB+U7zMjUb9yt2bsRmoYxoJi7JJ46ybIfyovZJi+jkvaEmyi1ji5+UPPxAaCN1uM+QTPGYRj6cCo0FrybnWxkeRam1bYzTdoYZ0JaLEfRA4LYwL67X02uIqbrWNKm4aEc1DzJ7UzWPxpLo7s7BBoEgNgzI32vPFKcTXGaziRoLcNU9w+GDC5tJ7XOBGZhcQWzyefkVDFbBaHZnuYCd4qARM7i36qo5UiZYJNKjL4lsj1S6lTBnMwEj4gCLcSJC2o2ExxBFVptxB+RQm09kupCYaWHRzRY9bWSlnT2QL401uxCz2dFQS0gD+4f58FbhPZZhMSXGNM2UeeUn5I3ZL4zBnvb3EacBO5EvquY7PkH92YX0nhKnXPiyvFj5aPYfZZYIpMptvBIzkg83lhI8xqllai83qd6/GB5HVNtm7TADiTlmoDpcwGAWG8wUc7ZwLWk1A212uBDhIkSATuRbW8huMGqiZRpmn2jWuIPnrHBeOA5N8v0WkZg2TatTIBgwRY6iY0OuqiNmO/8AIz/ifuq8iJ8PZmnid6lTqAawrqezC5uZr2OH90HpBR1DZYDR2jJJ/KTbqrcktzmWNitzxukKD3zIsZT8bLZpk8QT9ZmyG2lRZTZZrcx90G8+ul7peTpMp4fujP1qepb4WiVZR2dWgENif6m/dSwGJyVgK0AH3SAAJ3C2i0eLxlKJ05An5aJylL0OGOL3kzPChWAiHX4GZ8jdRq0KpuWPdYXDSR6BNGuzNLntMQYptkZhuki5HJW0cZkpZmNLbSaYJiSJNt3gEtcivFDsRuw1TWD0gA25FewtOo8wzMSBcAacSeA5ourtB9U95hb3TAI1t3YJ5xaFpfZPYjzTNV5u8kAObDmgag3IOYjXkFam63M3h32MljGvpnK9uu/cfEWlDCmCNIW125gA1+VjwAWjOwiQXTZ3K276rL47ABjrkhvEXHSURm/ZEsa9AfaxABgDlu4FU1Kkm4tqmeGwIfZs+Mf5RdXZrAIcQSNIKcppbBHE5KwXYtekxzXVJIYcxAFhLS3ebyci0bvaVr/coPcBoSC0RyLQQlmw8I/tIZmLbSAYIGdhM3BiB6plX2a4FjyGjLnzbzctyWbM/Fz0WOR2zswx0xsudttxJeyh3zEkOaDAEb1btDHVatLN2IcwbzVbGsEWvyQ2z8EXF7xZpblGZr2nMKgdo5oMRI6prhsMTRyHMDcXiDLi6cpM7jruWTibxafIkwmMexoDGtbmdltLoIywLuETnb58lditp1AeYN5Yd261SPFG/wAHAaP5sHMX3bI0YDJB/oHmu4rZ4IcRUAvru72tovryTTrglxUuQQbfccwy3YGzaP8A5DlEXM3BKpw223Go+GgF0O327Njp88iPwuyKYc49o4l4aNNMj54f1IXB7Ppfi3slxApNde1nGox4sP6wm5bgoRoaMw9Kr3q1OkXkC+UTfKRJO+CgtobOoU2OeMOx5aAcoFzPQc0H2rKld7DbvEUzmI9w5QOsNB802o0HsIhge02kEGIER3zdJvpCikuQHZuzcLUY176Ap5s9peC0ttrI66b0PtrZFOk1vZEw5xuXOIAyiIBMc1o2UxYENGph2URIg2FtENtXDUqjSx7mNcNIIBGm6b7lK5NJOk0qEuzNlzTlj8oJsSCS6LExIAvI8FfS9mQ9w7Su++kN+5MeScYDDRTpNzNcWtAluhgnSE3ZSGWN4VWQlbEuzMLQoPytbIiJfd15MzFvDkqcbhy4n4KrfddG47jxab+SJ2mOzY+oIGVtupIA9ShdgVn16NRz3d6mS0mPeAAc09e8QmpNMHBSiJMazEMa7NWDhDjBptIgCYdJkzfRZP8AEsNy6pJ1h7o8L6LcbXM0nt1kGfFY3+EUufmV0JHHJ7l1KnVc7+WHEWlzbQJ3mQPVN2bMqyQK9TLGoqNAPKLqvB4yi2nka2p1MEG2vvWujcNtJh7oDiRqBl7vgHGVg9RvCuij+HVPirVY3HOCJ8kvxmx3sdPaDKBOZ7i4jiLC36p23aJ1dSeGt07oN+d+XzSjF451V0uEAgwN02ieJjehauxScehPiqwLQ7uuZMAi4mbg2EW3FNsFtIa5WjmIHzS6rhBByhrQdW7j7toEbxrqp7A2OcQ+o2mcuRpc6bngAI1vPkqmtjODp7Grbhndm6rVkCJDR7zv3wSgYKrUJAflkiA0DSZIk3PWQmWA2mWt/D4ogZgRTqTAIm031Bj0ReAawVHsBuD3gBJZwE+OnCFKio8mzyOdJbL2Q2ZshoJY4DO6Tr8IgSTcm8eaM2XVxVF7qZptdSzuIgkOaHEkXMh3Uwj8PTyUi17nEtIlwHedJzWaN0mI5I6njacjvDMW5ugMRPCd3Q8FLkaRx9CTG7SYarWua5pJAlzRlJ/uaTHC6XbRo03vc2k4PESQCJbHEai59Uu9qdqsc8tzAQ4yRyMR1kKj2PgGrW73eIaAT7wBkm/gB4q72tsxkt3sRq4Q03N/mNE8ZblBPFwAOq0jdiUcmd5Lz+ZsNBnkAqNq4QVgJaZ4O0v0PJLTs51MjJa2jXWPgbHxCWtP2GlrfSFYSl2dcPpAuaQWw517jUEAeSP7Ql0BjGuDsuWXm5aXX70G24qvDs7rCIkPOYXn3DF5sJ5bkVSwrQG1DYyCXF0d4MayBuiCfEKZNejfDGv4kRweFqNLsraTZIMBkS6wvYbjrJVrhXaCR2QJ33m1+JHxHzUhWm4O/wA4tby1R7aUtjM18jQECLAEXMn0WWv7nQowvgTgVgCczQQQBvgQ4nUXu1qoxWKrEgNqNyuZJOVtyKbSdG8Sm1elHvMI9OX1KFqYdpdYawBHQDwsFPlSDxroDw3aNzfzo4Ra4IJ9Ev2njara2ZtQ5jQPeFrNcSB6LSs2MG3cQAdQTdIMbQBxuU3HZTrNs0cLK1O2GlJFGwmdpUaawzh0l+a+YweK0LcNhp7tODPwk3tewKqw2z2Nu1pIbIBN4Hj13qQoguEACNO42d/AKfIvaJ8bW6YPs5tPI0VKb3DuiSS74aZJJnXMXcLQif4fhi0Hs5Fryfyg8eJVow5OoHjA+ak7CsY2Mwvu1HqE00/TD9X9SEdPBdlVDqLg2Ykbotz6nxWuo7Qp3Di0PnKYOp0jrKz9bDDVxGWIiwHWRdWsqMGWKWaIggHdoQYI5qtSJcXyEbZqZ6VZo94Bkgx3e8Dc6DT0QnsrLaFVou51ciAbd1jSYPDVMRhe0Y4upOZmuZqMuR/aCd/qgmudSZkw9BjYmO/AvvdvJPHVNyQowbW7AdtVWgPbbPBt4TE6TG5ZIYxvEeYWk2zs2o9wc3K2wzQ4iXbzdpnzCQHZtT/6rDz7t1rHKq5MJ4FZosJh35D3YcXWm0NIJPrCvwWxgxzqkuL3RJBgQANLclq6mFptQ9WtTiIJHJc2uT2OlYooQ4nDuaAb967Tmtznd/lZetsnEtylrQ5psCDEDSTawW3diMoIpMgHjf56JfiRUfYzfcLC/HirjOjOUL5ElDZWbu5i+pfut3AX32A6lXbGZUweHq/yTne8ukkZyB7rS0SBBnQ3lPsLsZ4pubIa1/vCwkdQJ9VdQ2UWmS508ZM+ZKfkYvDa22MvgGZ3H8RAeWZSyHOyixmWggOPAkFTwmFqUqhc0ve15uSDLS2wPegxuv1Wyp7OZENGU7nT5+q6NmtsS4+Fvmk8rGvjLYzbKeIqTncGAHu5QSSBcEk7+luqqovcxgLn6uDGhzgIkFxdAF/di0RmN7laz8EwkAuMQe7MCxFzvOoVNT2eouEXjX3j8wVncjfSvRn8Xsym9zSWNc6oXNzFwynK7LuMyRFzItFrTxzWMrmgWRNRvZtaRYF0zNjpNtbwnJ9kcNvZ0u6RxgzPqrafsthZDjTGcGQ6JIM6id6fJNNGU9pnxVpkEDs62V0XMdyMx6QL6yZlX4/GNNU9nnqSfeyxcAAiABaRw3rYjYGH17JhvMkCeW7kEWymxghrQBwATkrVAlvZjMNRc4d6lEG0j7jqmDKRBnJeLCNN1tw/VHbX21RoFpqMfDrBzWz3tzbGZN4tuVJ24002VGw1j9C+xJvaNxsoWJla4pEWYB5Mm86zb9Va3ZbnQXVGsNoaADpeZOh1sPMoDGbbqCD2Zg74JBA1UMJtCnWMh0Py+4f118FehLYjVfFtjobNJjNUJPXXzRdLDtboBPIb/FZ1u2gwAk5P6Hd033kHdzFuaMxG2wS6m0tkNYe4S4nMXhw7ot7uvNPx1VCWa07XAxr0c19FlcRhx/EWNcDehI/21m/r5rQ4DDOeYzuYQJiDpPP1HMIXbezXjFYeuwZxlfTLRAJLrtgkgRxvuVaNLBTU47qhrhabRByzuU8RimNEucGjqG+pQb3Oa4NqHKXAuLKcuMCwkxqSRoBoblD0MF3zUbTAJgDtGmod5zS4mDyRTC4ojW2hSc4BrHOmSHuORhjg53veAKrqNLuJbwpjL/2eJI1uAEf+EfmLjmcT8R4DQAbhyVzcO7h6hNxsnUkK6Wz23dlMxbKTI5TqTz+Sm0hkPawl0xDgQ4gET7w3cUxOGcTrH+6FynQyfF5unnv8VCxD8sexbisfXdOVhj4RLAD6kqmlVdlgtBcPeg7zJ3jTpBsnBjeWnxC48A65fMBW4yZmpQi71CM4l8AZGEyM0vOh1tEg35q44Vx0y/8AZNG0G8vMKf4VnH/sFPifQeVdhj6beKq/DNO+VS/ExqZVIxjjZvyU0dIWMK3grWUANLIYdpuB+St7RwHeIH+4D6p6WS5pFtRgVRYqziWzd7R0M/JRfi6f5iegKrQzN54L2Ifab2jbg6jRUbDXiWvyuLbWIluhn5rO7U9uXPltFjm3IkPGbWLhw/fFbbEVabxHZF/UfdYjbfs6x1bM2mac65ZM9ZtPMLWOPtHLk+TT2kK37VxAzEVXgvGXNmPaDg0CCLnc07tV9I2Ji6hoUg4OLmsaHWvIEJHszYJbBa/KdxyAuv8A1ErQUsPAAdUPMuP7CqWOyIfK0+v8hTqr+EdVE4uNVUXUx8U+I/VTzN3QOqSxIcvmSfFE24wHefAKD8UD/pVD1IaoioB8XlKka45nw+5VeOPRl9VPsprszC9CRwLyOnCSgxsekQQcPSE6gmfqmBxI3N8z9gojEn8rfX7qlj+xD+Q/cgJmxKI/0meJJA6AmArP4NRkHsqf/AfZGfiHHcPAH6lcBdxT0E+d9sDxGymOY1skFk5TGlydQQ4RyI8VmvZr2jaMTUGNq06YDMrXl8OcGv7uYDQw6bxabLT7WrVuzPZAOdvBcW2FzoDJtEc18yp+yb39/uEGTZ5MTcyMoPmplE2xNT3Z9T/iFKo+iKX8xju0IykHN2ZYAT/TJJ52Sf2h2zXp43BshobVL2i85DFjpclfPMbsAUu8K1Fh/qLhPiHT6IJ21a0039sHupPaWHNnAJJA968W3qNFbs6bdVFn1naO1m4YU3Fpd2jiXvJMkRe86gEGOATqm8OY10EZgDeN91859mtvVsbVbhsQKYYBmLwCLN7kG8aOiVpHe1dF1Emm7K1xrUqb5+KkBlcN0GZBPLii0mZSxNxV8j/u/l/7LwDT8A81nR7TYWnTY19dz3AXPeJ6mGq6h7T4OpZlYTcwXOabXPvRuWsdzkmpRfA6NMfkB8f0XCAP9NvmfoEuwO0KNYE0D2oFiWumDzvZEVXNHvMIHMx83K6+5lqfRc6D8A8M/wBAommN7PR32QxDd1Mx5/VdkfkPqnpJ1/n4gj8I3XIRzh32Vgot/q9fuqGVt2R3m77r0t/K7zP3U0ylNDOpR/pYOZhUOJH+pH9o+wUKlUbh5n6CVAYjkPL7lZqD6OmfyF2eyA6uqHxKjUaxvwDq4/cLlSoXak+g+QCHMDcFooP2c7zxXBL8R+UN8BKkKh3uI8/ooZlJtMnQHyVaEZ+V9F3aN/qP7/e5ddiRuaBzM/oojCGJc4DpBPzVRdTH53eMD0SqJerJ+xJ+KJ3+AVTYO6fBQdjWjSmPE/crg2nU+ENb5fZV+yM7X80gllB39I6mF11H+tvgD9kA7EvOpBU6WEqOvBjidPVLf2w2uopsvyD/AMnyClLB8aiNnR7zmjxn5Bdmi3V5dyARrK8b6o8K1Mahx8Y+al+LYNGep+6HO0acwymD4Eq1tSodGNH+0D5pXYJNbbf2LBjDupj5/OVIVau5voqKmKj3qgHS/wAreqi2ozWXu6D7lG3Q9+/9BXa1d5A/3D7rFY2kaWIew934mFpGjr8bwZHgtT+LYNzvFzR9Uj9qm0q1MWIe2zXBwtOoPEJSVo0w5VGXJndoMY8y5rHni5on/kL+qDds+gRBYW3BOV5+GeM8VTUo1Ke+fP6j6oPEV6s2BI5XH1Cys9CNS4GtCrSpPD6Tn03wRIOYEEQZDvvuCXnAsADaby0AW1GtvhcgK2JdHeEci2Pkg2Y2NPSfqjZlO0NDgQGwXtJ5B31JQ38GcYyOB55I+ZugnYl26fOPopnajg2I8S4lCFzyTd/Lc4B72xrDoJgWnLZN/Y3FvfiG0szofMmGvdIBIjODwSHCYepiHFtNpc6CYEaASdOnqtj7C+z76VVtapYNBs037zbH98VRhkkqNoNnO3vrnpAnyYi2ub/4zb+5QqYkf/p6KDK/946j/wBlojgbd/8AAptRv5CP+X3Uw5v5fQocVf6neX/sr2vt71TyH3SGl+bBjqX9Q8j9lEtb+b0/VcxJul7imm+xOg7O3hPUqD8c0H3Gf8UEBZRKpRvkl5NOyC6mPduHlDUJVxr9I+qpaU52PSaSJaD1AQ0kGPVkdWKm9q+wJ8B9VL+HO1cfN32WxrtAbYAdLLM1HH1UxnfCNcuDRVuyWE2fTAJeb7oH3XqjqbT3WA+M/VK8VWdMZj5lDscZ1KdWZ2qpIdHGRo1o8FCvj6rtLxpbRA6aJjs95k3PunfyUt0ioXJ6bBDTrH3jlHOAoAtae9UJ5AD6qtt3Gb9UJtExpboqRDY6djCQAyQPI+aCr4gD3nSVn2uJNzKuptF09JMpjEY0CYjrr9FEYsfmcfT6IOkLBF02jgnQtZNtRp0Hol2Jw9QkkQf9pTObIZ7zxPmhrYExU7BuN3Ov4n5mEJUwgDpcZPCANehutDS0UH+8spY0zoh8iUdjN1sC7W5CHq4UF3eaDGjS1oHoJKdPecxuVzEnueKz8aOhfJkhGMI28spweDflYEeaCxOFYHR2bfI/daN3updHfVxxky+TIFwWHq0pfQzNkQ4gWIF7zulav2bxdSC14Hd35WwQdIgKzZTBlJgJwGjhuV6Uc7yykdbXJ+FtuAj6r2edQPJdaplNIzbZwGBMN8QpCseDPI/dedoeioDihoepn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7" name="6 - Εικόνα" descr="ΙΣΤΟΡΙΑ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1714488"/>
            <a:ext cx="3929090" cy="3643338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6357950" cy="5429264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l-GR" sz="2400" dirty="0" smtClean="0">
                <a:solidFill>
                  <a:schemeClr val="tx1"/>
                </a:solidFill>
              </a:rPr>
              <a:t>Το Αγκίστρι μαζί με την Αίγινα και τα γύρω νησιά αποτέλεσαν το Βασίλειο της Αίγινας του μυθικού Βασιλιά Αιακού. </a:t>
            </a:r>
            <a:br>
              <a:rPr lang="el-GR" sz="2400" dirty="0" smtClean="0">
                <a:solidFill>
                  <a:schemeClr val="tx1"/>
                </a:solidFill>
              </a:rPr>
            </a:br>
            <a:r>
              <a:rPr lang="el-GR" sz="2400" dirty="0" smtClean="0">
                <a:solidFill>
                  <a:schemeClr val="tx1"/>
                </a:solidFill>
              </a:rPr>
              <a:t>Κατά τον Ομηρο, το Αγκίστρι είχε την ονομασία </a:t>
            </a:r>
            <a:r>
              <a:rPr lang="el-GR" sz="2400" b="1" dirty="0" smtClean="0">
                <a:solidFill>
                  <a:schemeClr val="tx1"/>
                </a:solidFill>
              </a:rPr>
              <a:t>Κεκρυφάλεια</a:t>
            </a:r>
            <a:r>
              <a:rPr lang="el-GR" sz="2400" dirty="0" smtClean="0">
                <a:solidFill>
                  <a:schemeClr val="tx1"/>
                </a:solidFill>
              </a:rPr>
              <a:t>, που σημαίνει "στολισμένη κεφαλή" και εμφανίζεται σαν σύμμαχος της Αίγινας στον Τρωϊκό Πόλεμο. </a:t>
            </a:r>
            <a:br>
              <a:rPr lang="el-GR" sz="2400" dirty="0" smtClean="0">
                <a:solidFill>
                  <a:schemeClr val="tx1"/>
                </a:solidFill>
              </a:rPr>
            </a:br>
            <a:r>
              <a:rPr lang="el-GR" sz="2400" dirty="0" smtClean="0">
                <a:solidFill>
                  <a:schemeClr val="tx1"/>
                </a:solidFill>
              </a:rPr>
              <a:t>Αρχαιολογικό ενδιαφέρον παρουσιάζουν η Απόνησος, η Μεγαρίτισσα και το Κοντάρι. </a:t>
            </a:r>
            <a:br>
              <a:rPr lang="el-GR" sz="2400" dirty="0" smtClean="0">
                <a:solidFill>
                  <a:schemeClr val="tx1"/>
                </a:solidFill>
              </a:rPr>
            </a:br>
            <a:r>
              <a:rPr lang="el-GR" sz="2400" dirty="0" smtClean="0">
                <a:solidFill>
                  <a:schemeClr val="tx1"/>
                </a:solidFill>
              </a:rPr>
              <a:t/>
            </a:r>
            <a:br>
              <a:rPr lang="el-GR" sz="2400" dirty="0" smtClean="0">
                <a:solidFill>
                  <a:schemeClr val="tx1"/>
                </a:solidFill>
              </a:rPr>
            </a:br>
            <a:r>
              <a:rPr lang="el-GR" sz="2400" dirty="0" smtClean="0">
                <a:solidFill>
                  <a:schemeClr val="tx1"/>
                </a:solidFill>
              </a:rPr>
              <a:t>Σε όλη την δυτική ακτή του νησιού υπάρχουν, λίγο πιο κάτω από την επιφάνεια της θάλασσας, βυθισμένες αρχαιότητες.</a:t>
            </a:r>
          </a:p>
          <a:p>
            <a:endParaRPr lang="el-GR" sz="2400" dirty="0">
              <a:solidFill>
                <a:schemeClr val="tx1"/>
              </a:solidFill>
            </a:endParaRPr>
          </a:p>
        </p:txBody>
      </p:sp>
      <p:pic>
        <p:nvPicPr>
          <p:cNvPr id="4" name="3 - Εικόνα" descr="αγκισρ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1571612"/>
            <a:ext cx="2500330" cy="5143536"/>
          </a:xfrm>
          <a:prstGeom prst="rect">
            <a:avLst/>
          </a:prstGeom>
        </p:spPr>
      </p:pic>
      <p:sp>
        <p:nvSpPr>
          <p:cNvPr id="6" name="5 - Ορθογώνιο"/>
          <p:cNvSpPr/>
          <p:nvPr/>
        </p:nvSpPr>
        <p:spPr>
          <a:xfrm>
            <a:off x="2500298" y="714356"/>
            <a:ext cx="228601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3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ΙΣΤΟΡΙΑ</a:t>
            </a:r>
            <a:endParaRPr lang="el-GR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skliri.jpg"/>
          <p:cNvPicPr>
            <a:picLocks noChangeAspect="1"/>
          </p:cNvPicPr>
          <p:nvPr/>
        </p:nvPicPr>
        <p:blipFill>
          <a:blip r:embed="rId2">
            <a:lum bright="30000"/>
          </a:blip>
          <a:stretch>
            <a:fillRect/>
          </a:stretch>
        </p:blipFill>
        <p:spPr>
          <a:xfrm>
            <a:off x="214282" y="2000240"/>
            <a:ext cx="2643206" cy="4572032"/>
          </a:xfrm>
          <a:prstGeom prst="rect">
            <a:avLst/>
          </a:prstGeom>
        </p:spPr>
      </p:pic>
      <p:sp>
        <p:nvSpPr>
          <p:cNvPr id="5" name="4 - Ορθογώνιο"/>
          <p:cNvSpPr/>
          <p:nvPr/>
        </p:nvSpPr>
        <p:spPr>
          <a:xfrm>
            <a:off x="928662" y="714356"/>
            <a:ext cx="424411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3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ΠΑΡΑΛΙΕΣ…</a:t>
            </a:r>
            <a:endParaRPr lang="el-GR" sz="3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3071802" y="2000240"/>
            <a:ext cx="5929354" cy="440120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l-GR" sz="2800" dirty="0" smtClean="0">
                <a:solidFill>
                  <a:schemeClr val="tx1"/>
                </a:solidFill>
              </a:rPr>
              <a:t>Στα αριστερά της Σκάλας, ακολουθώντας τον παραλιακό δρόμο, νοτιοανατολικά, φθάνουμε στην βραχώδη </a:t>
            </a:r>
            <a:r>
              <a:rPr lang="el-GR" sz="2800" b="1" dirty="0" smtClean="0">
                <a:solidFill>
                  <a:schemeClr val="tx1"/>
                </a:solidFill>
              </a:rPr>
              <a:t>παραλία της Σκληρής</a:t>
            </a:r>
            <a:r>
              <a:rPr lang="el-GR" sz="2800" dirty="0" smtClean="0">
                <a:solidFill>
                  <a:schemeClr val="tx1"/>
                </a:solidFill>
              </a:rPr>
              <a:t>, μια νεόκτιστη τουριστική περιοχή με σύγχρονα ξενοδοχεία και εστιατόρια. </a:t>
            </a:r>
          </a:p>
          <a:p>
            <a:pPr algn="just"/>
            <a:r>
              <a:rPr lang="el-GR" sz="2800" dirty="0" smtClean="0">
                <a:solidFill>
                  <a:schemeClr val="tx1"/>
                </a:solidFill>
              </a:rPr>
              <a:t>Είναι κτισμένη αμφιθεατρικά, μέσα στα πεύκα, με πάρα πολύ ωραία θέα στον Σαρωνικό, στην Αίγινα και κρυστάλλινα, καταγάλανα νερά. 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500034" y="1214422"/>
            <a:ext cx="592935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l-GR" sz="2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Η παραλία της Σκληρής.</a:t>
            </a:r>
            <a:endParaRPr lang="el-GR" sz="2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4429124" y="1714488"/>
            <a:ext cx="4071934" cy="397031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chemeClr val="tx1"/>
                </a:solidFill>
              </a:rPr>
              <a:t>Η Απόνησος βρίσκεται σε μια θαυμάσια περιοχή, στην νοτιοδυτική πλευρά του Αγκιστρίου, ξεχασμένη από το χρόνο, διατηρώντας αναλλοίωτη την φυσική της ομορφιά, όπως ήταν πριν από εκατοντάδες χρόνια.</a:t>
            </a:r>
            <a:endParaRPr lang="el-GR" sz="2800" dirty="0">
              <a:solidFill>
                <a:schemeClr val="tx1"/>
              </a:solidFill>
            </a:endParaRPr>
          </a:p>
        </p:txBody>
      </p:sp>
      <p:pic>
        <p:nvPicPr>
          <p:cNvPr id="4" name="3 - Εικόνα" descr="ΑΠΟΝΗΣΟΣ.jpg"/>
          <p:cNvPicPr>
            <a:picLocks noChangeAspect="1"/>
          </p:cNvPicPr>
          <p:nvPr/>
        </p:nvPicPr>
        <p:blipFill>
          <a:blip r:embed="rId2">
            <a:lum bright="20000"/>
          </a:blip>
          <a:stretch>
            <a:fillRect/>
          </a:stretch>
        </p:blipFill>
        <p:spPr>
          <a:xfrm>
            <a:off x="142844" y="1643050"/>
            <a:ext cx="4000515" cy="3929090"/>
          </a:xfrm>
          <a:prstGeom prst="rect">
            <a:avLst/>
          </a:prstGeom>
        </p:spPr>
      </p:pic>
      <p:sp>
        <p:nvSpPr>
          <p:cNvPr id="5" name="4 - Ορθογώνιο"/>
          <p:cNvSpPr/>
          <p:nvPr/>
        </p:nvSpPr>
        <p:spPr>
          <a:xfrm>
            <a:off x="857224" y="571480"/>
            <a:ext cx="828677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32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Η ΠΑΡΑΛΙΑ ΤΗΣ ΑΠΟΝΗΣΟΥ</a:t>
            </a:r>
            <a:endParaRPr lang="el-GR" sz="32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0" y="1285860"/>
            <a:ext cx="5857884" cy="526297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chemeClr val="tx1"/>
                </a:solidFill>
              </a:rPr>
              <a:t>Η </a:t>
            </a:r>
            <a:r>
              <a:rPr lang="el-GR" sz="2800" b="1" dirty="0" smtClean="0">
                <a:solidFill>
                  <a:schemeClr val="tx1"/>
                </a:solidFill>
              </a:rPr>
              <a:t>Σκάλα</a:t>
            </a:r>
            <a:r>
              <a:rPr lang="el-GR" sz="2800" dirty="0" smtClean="0">
                <a:solidFill>
                  <a:schemeClr val="tx1"/>
                </a:solidFill>
              </a:rPr>
              <a:t> είναι μια μεγάλη, αμμουδερή παραλία, με χρυσή άμμο και πεντακάθαρα αβαθή νερά. </a:t>
            </a:r>
            <a:br>
              <a:rPr lang="el-GR" sz="2800" dirty="0" smtClean="0">
                <a:solidFill>
                  <a:schemeClr val="tx1"/>
                </a:solidFill>
              </a:rPr>
            </a:br>
            <a:r>
              <a:rPr lang="el-GR" sz="2800" dirty="0" smtClean="0">
                <a:solidFill>
                  <a:schemeClr val="tx1"/>
                </a:solidFill>
              </a:rPr>
              <a:t>Η οργανωμένη παραλία της απέχει μόλις 100 μ. από το λιμάνι και βρίσκεται στην βορειοανατολική ακτή του νησιού.</a:t>
            </a:r>
            <a:br>
              <a:rPr lang="el-GR" sz="2800" dirty="0" smtClean="0">
                <a:solidFill>
                  <a:schemeClr val="tx1"/>
                </a:solidFill>
              </a:rPr>
            </a:br>
            <a:r>
              <a:rPr lang="el-GR" sz="2800" dirty="0" smtClean="0">
                <a:solidFill>
                  <a:schemeClr val="tx1"/>
                </a:solidFill>
              </a:rPr>
              <a:t>Στην παραλία της Σκάλας συγκεντρώνεται ο περισσότερος κόσμος, πολλές οικογένειες επειδή η θάλασσα είναι ρηχή και προσφέρεται για παιδιά</a:t>
            </a:r>
            <a:r>
              <a:rPr lang="el-GR" sz="2800" dirty="0" smtClean="0"/>
              <a:t>. </a:t>
            </a:r>
            <a:endParaRPr lang="el-GR" sz="2800" dirty="0"/>
          </a:p>
        </p:txBody>
      </p:sp>
      <p:sp>
        <p:nvSpPr>
          <p:cNvPr id="2050" name="AutoShape 2" descr="data:image/jpeg;base64,/9j/4AAQSkZJRgABAQAAAQABAAD/2wCEAAkGBwgHBgkIBwgKCgkLDRYPDQwMDRsUFRAWIB0iIiAdHx8kKDQsJCYxJx8fLT0tMTU3Ojo6Iys/RD84QzQ5OjcBCgoKDQwNGg8PGjclHyU3Nzc3Nzc3Nzc3Nzc3Nzc3Nzc3Nzc3Nzc3Nzc3Nzc3Nzc3Nzc3Nzc3Nzc3Nzc3Nzc3N//AABEIAGkASwMBIgACEQEDEQH/xAAbAAABBQEBAAAAAAAAAAAAAAACAQMEBQYAB//EADoQAAIBAwIEAwYDBAsAAAAAAAECAwAEERIhBTFBUQYTgRQiMmFxkZKh0TNDscEHFiM0QlJicoKi8P/EABoBAAIDAQEAAAAAAAAAAAAAAAIFAQMEBgD/xAAkEQACAQQBBAIDAAAAAAAAAAAAAQIDESExQQQFFBUSUiJRYv/aAAwDAQACEQMRAD8AufYx2rjZ/Kr32cV3so7V0nkHHeEv0UBs/lTbWfarK+4lwuxyLm8iDDminW32FUd14v4emoW9tNNgc2IUfzqPLS2yPX34HWs2FMtauBnG1Ul74uvZgVgSG2HcDU33P6VRXN9cXTZlkkmPzfO/0zQPuCWkFHtLfNjYsoGcsox/qFNso5ZB+hrGiMvjUqgdiaXyeXI+mKD2duC1do/o1zQtj4T9qHym/wAp+1ZQqwAxIAOe1OLI2ke9J+I172i+pK7TL7G+4p49to1ZOG27SScg82w/CDk/lWT4j4j4rxFW8+5kKN+7Q4X7DGfWqFjNKGMa4Vd2JIH8TvSR297JiSOKTHwhsgY+lLHUb2N40yRJO+NLDTjtsKZO+5znngnG1SE4VMFUHPtD5woBbPPfP50jcLu4EBcOXIziNdbHcZ26UOdhfEY8oBS0gbA+WKLzVUYiCqOuB86YczRaomkkCf4gTzHenr2D32igkhB6hjnSM9+v5ULTYSwCXLJnUwzyyN6DWwbQjZON9RGR9adisJl1NKplBwVEJUA98sd6D2GczZ9kniRs4UKxC89iaBxaDVmIJWVsM2f5097UBtpG1RhnKlZgTvqXTy+pzSF9JIwfxVDxs8aORlWbzUmtG1E5DOjL6Ejb7CiW3tpGkkuLmBn0sFHuuo2+W3MjnimTbxZOFFCbaLoMU18KXDFnsYvcQks7xZ9Fnc26gYUK+Ccf8hj0rp4PEqysEEE775UiMkAjrtttigSCNWyy6h2NSTZW0hDCGPPcDeq30tRckvuFO+YiXVtf20ivFwlCVGNZxqJA3IGeW2xppeHcU4hxIXl1Zv5RyoQxZCY3Bwxy3bn61IMTQlRFJOmeZXVpH1x+lWSPeRW8biX2pW2aP3Scdjk5x6VmqRlE2Uq0KqwmVd1YTWjvJbWa3SBDIy29g2FIHMllBx3xmqb+skTI2uyZ2Y5yt2VI9CrV6fwzQ2lpVMCSHS0L+8COvP5V5h4s4NecM4ncg2ri1aZvImSPMZUnIAI25Vnc3wa5wskQb2/idR5cIi6bkMfuAM/YVD9oc8nOPpTbLuRIDqXmc0giJGQwoHK5XY2mrGaAtjfkK7OW3p+CFSdWBvXSyljBzKSWwY4y+Ox+VToFYEgMGI25cvrRxoFGxBNOHIXA2+lUSqhxpOWxdLAHUcVL4WpMyGNwTrHM7CqoTF5AGJI7Bdv41ccNgd33by1B1Z7Y371jrVVZjXpOnakmSuO+IeE8KvLdjLCyopMOlWfUWzljp3AGrGD6DbNee+IvFFzxqHyJ18u3V8jywy6x01ZOD35bVov6ReHXF9BZ3/DIXmgQHzEhjbKht+R3xy35b15/m4tDi4hlhLDIEispI7gHpSqdxnJvkBMtqEJLAj4cCnUt5igKxAj5LQNIGQsoCnnsK4XC43C+tAAbiO29/U+ok9TUtEC8qLHbl2riaezrMRR6e7yGoFDI2Bsa4uEG9RJJdTYFUuTZq+CjgciiZZPMBGDua0VmEl92UJIjgalOCD1qkiJKBRjetLbwabddUm4UHA+grDVeRx0q/G5JUxKns6BVULjQp5Cqvi/hzhvFwPbbfzCvwtqKsvcZG+P0q0DHVsKUsSQCQoPU5qtGlpM814p4Bu4pjJw6VWi6ROSCPXr+VUcvh7jscjI3DCSDzDKc/nWl8ZeI+McM4tPaQSRW8UeDGxQFnBUHOTkdelZs+JuMZOeITt8/MC59KG6MslG5tAd+dMz3ATZaYluc8qhSy4PfPWmSQplO2iRJMW60qHkepqLHknWeXQYqRB7z5NDOViaUXJ3ZZQhpGWINpB5HFalEKQKhcsQABjrWYsIHnnBBxuB/77VplBBTBzggb1ik7sdUl8Ykg/tPlSSbqR8qAsMk5rtYqC08/wD6WLZ/a7C9ZS0UsJj+QdTv/wBStYL+xAGQQe2TXtniTh8PF+AXlnMVVlXz4XY40yKDj7jI9a8WZsHAUACheDNUVpGwMhckUjDGkHnXRftD9aKX4hTR7EPFw1zjrjpUi3XIOe1d+4ooOR9KzzN1BaNBwKPm2NhvV0o99c9NzVZwT+6n0q7b9oP9orKN1oZGDzFKQB0rl+P1opPhH1qQgTiq2fgHCbiVpZeHwM7Hc6SM/ap69aej+AVBDR//2Q=="/>
          <p:cNvSpPr>
            <a:spLocks noChangeAspect="1" noChangeArrowheads="1"/>
          </p:cNvSpPr>
          <p:nvPr/>
        </p:nvSpPr>
        <p:spPr bwMode="auto">
          <a:xfrm>
            <a:off x="155575" y="-479425"/>
            <a:ext cx="714375" cy="1000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8" name="7 - Εικόνα" descr="ΣΚΑΛΑ2.jpg"/>
          <p:cNvPicPr>
            <a:picLocks noChangeAspect="1"/>
          </p:cNvPicPr>
          <p:nvPr/>
        </p:nvPicPr>
        <p:blipFill>
          <a:blip r:embed="rId2">
            <a:lum bright="20000"/>
          </a:blip>
          <a:stretch>
            <a:fillRect/>
          </a:stretch>
        </p:blipFill>
        <p:spPr>
          <a:xfrm>
            <a:off x="6072198" y="1214422"/>
            <a:ext cx="2643206" cy="5072098"/>
          </a:xfrm>
          <a:prstGeom prst="rect">
            <a:avLst/>
          </a:prstGeom>
        </p:spPr>
      </p:pic>
      <p:sp>
        <p:nvSpPr>
          <p:cNvPr id="6" name="5 - Ορθογώνιο"/>
          <p:cNvSpPr/>
          <p:nvPr/>
        </p:nvSpPr>
        <p:spPr>
          <a:xfrm>
            <a:off x="785786" y="428604"/>
            <a:ext cx="346800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ΠΑΡΑΛΙΑ ΣΚΑΛΑ</a:t>
            </a:r>
            <a:endParaRPr lang="el-GR" sz="32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2143116"/>
            <a:ext cx="8229600" cy="418352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71802" y="1357298"/>
            <a:ext cx="5929354" cy="403193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endParaRPr lang="el-GR" sz="2800" dirty="0" smtClean="0"/>
          </a:p>
          <a:p>
            <a:r>
              <a:rPr lang="el-GR" sz="2800" dirty="0" smtClean="0">
                <a:solidFill>
                  <a:schemeClr val="tx1"/>
                </a:solidFill>
              </a:rPr>
              <a:t>Η παραλία </a:t>
            </a:r>
            <a:r>
              <a:rPr lang="el-GR" sz="2800" dirty="0" smtClean="0">
                <a:solidFill>
                  <a:schemeClr val="tx1"/>
                </a:solidFill>
              </a:rPr>
              <a:t>αποτελ</a:t>
            </a:r>
            <a:r>
              <a:rPr lang="el-GR" sz="2800" dirty="0" smtClean="0">
                <a:solidFill>
                  <a:schemeClr val="tx1"/>
                </a:solidFill>
              </a:rPr>
              <a:t>εί</a:t>
            </a:r>
            <a:r>
              <a:rPr lang="el-GR" sz="2800" dirty="0" smtClean="0">
                <a:solidFill>
                  <a:schemeClr val="tx1"/>
                </a:solidFill>
              </a:rPr>
              <a:t>ται </a:t>
            </a:r>
            <a:r>
              <a:rPr lang="el-GR" sz="2800" dirty="0" smtClean="0">
                <a:solidFill>
                  <a:schemeClr val="tx1"/>
                </a:solidFill>
              </a:rPr>
              <a:t>από την Μικρή και τη Μεγάλη. </a:t>
            </a:r>
            <a:br>
              <a:rPr lang="el-GR" sz="2800" dirty="0" smtClean="0">
                <a:solidFill>
                  <a:schemeClr val="tx1"/>
                </a:solidFill>
              </a:rPr>
            </a:br>
            <a:r>
              <a:rPr lang="el-GR" sz="2800" dirty="0" smtClean="0">
                <a:solidFill>
                  <a:schemeClr val="tx1"/>
                </a:solidFill>
              </a:rPr>
              <a:t/>
            </a:r>
            <a:br>
              <a:rPr lang="el-GR" sz="2800" dirty="0" smtClean="0">
                <a:solidFill>
                  <a:schemeClr val="tx1"/>
                </a:solidFill>
              </a:rPr>
            </a:br>
            <a:r>
              <a:rPr lang="el-GR" sz="2800" dirty="0" smtClean="0">
                <a:solidFill>
                  <a:schemeClr val="tx1"/>
                </a:solidFill>
              </a:rPr>
              <a:t>Βοτσαλωτή παραλία με ξαπλώστρες ομπρέλες και θαλάσσια σπορ, κρυστάλλινα, αβαθή νερά και τα πεύκα να φθάνουν μέχρι την θάλασσα. </a:t>
            </a:r>
            <a:br>
              <a:rPr lang="el-GR" sz="2800" dirty="0" smtClean="0">
                <a:solidFill>
                  <a:schemeClr val="tx1"/>
                </a:solidFill>
              </a:rPr>
            </a:br>
            <a:r>
              <a:rPr lang="el-GR" sz="2800" dirty="0" smtClean="0">
                <a:solidFill>
                  <a:schemeClr val="tx1"/>
                </a:solidFill>
              </a:rPr>
              <a:t/>
            </a:r>
            <a:br>
              <a:rPr lang="el-GR" sz="2800" dirty="0" smtClean="0">
                <a:solidFill>
                  <a:schemeClr val="tx1"/>
                </a:solidFill>
              </a:rPr>
            </a:br>
            <a:r>
              <a:rPr lang="el-GR" sz="2800" dirty="0" smtClean="0">
                <a:solidFill>
                  <a:schemeClr val="tx1"/>
                </a:solidFill>
              </a:rPr>
              <a:t/>
            </a:r>
            <a:br>
              <a:rPr lang="el-GR" sz="2800" dirty="0" smtClean="0">
                <a:solidFill>
                  <a:schemeClr val="tx1"/>
                </a:solidFill>
              </a:rPr>
            </a:br>
            <a:endParaRPr lang="el-GR" sz="2800" dirty="0" smtClean="0">
              <a:solidFill>
                <a:schemeClr val="tx1"/>
              </a:solidFill>
            </a:endParaRPr>
          </a:p>
          <a:p>
            <a:endParaRPr lang="el-GR" sz="2800" dirty="0" smtClean="0"/>
          </a:p>
          <a:p>
            <a:endParaRPr lang="el-GR" sz="2800" dirty="0" smtClean="0"/>
          </a:p>
        </p:txBody>
      </p:sp>
      <p:pic>
        <p:nvPicPr>
          <p:cNvPr id="5" name="4 - Εικόνα" descr="dragonera-bi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1643050"/>
            <a:ext cx="2714644" cy="3500462"/>
          </a:xfrm>
          <a:prstGeom prst="rect">
            <a:avLst/>
          </a:prstGeom>
        </p:spPr>
      </p:pic>
      <p:sp>
        <p:nvSpPr>
          <p:cNvPr id="6" name="5 - Ορθογώνιο"/>
          <p:cNvSpPr/>
          <p:nvPr/>
        </p:nvSpPr>
        <p:spPr>
          <a:xfrm>
            <a:off x="928662" y="428604"/>
            <a:ext cx="671517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2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</a:rPr>
              <a:t>Η ΜΕΓΑΛΗ ΔΡΑΓΩΝΕΡΑ</a:t>
            </a:r>
            <a:endParaRPr lang="el-GR" sz="28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500034" y="5715016"/>
            <a:ext cx="8358246" cy="95410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chemeClr val="tx1"/>
                </a:solidFill>
              </a:rPr>
              <a:t>Η πρόσβαση στην Μικρή και Μεγάλη Δραγωνέρα είναι εύκολη και γίνεται με ασφαλτοστρωμένο δρόμο. </a:t>
            </a:r>
            <a:endParaRPr lang="el-G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000100" y="4000504"/>
            <a:ext cx="6858048" cy="224676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chemeClr val="tx1"/>
                </a:solidFill>
              </a:rPr>
              <a:t>Ακολουθώντας τον δρόμο για την εξωτική παραλία της Απονήσου, έξω από τα Λιμενάρια, σε απόσταση περίπου 10 λεπτά με τα ποδιά, συναντάμε την εκκλησία του Αγίου Νικολάου.</a:t>
            </a:r>
            <a:endParaRPr lang="el-GR" sz="2800" dirty="0">
              <a:solidFill>
                <a:schemeClr val="tx1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714480" y="785794"/>
            <a:ext cx="45597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2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Ο ΑΓΙΟΣ ΝΙΚΟΛΑΟΣ</a:t>
            </a:r>
            <a:endParaRPr lang="el-GR" sz="32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pic>
        <p:nvPicPr>
          <p:cNvPr id="3076" name="Picture 4" descr="http://www.exploring-greece.gr/_tp_media/Agistri/7195_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500174"/>
            <a:ext cx="6286544" cy="2314575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ae730b136b8ce6758eaa8631e653aec8c243e6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</TotalTime>
  <Words>366</Words>
  <Application>Microsoft Office PowerPoint</Application>
  <PresentationFormat>Προβολή στην οθόνη (4:3)</PresentationFormat>
  <Paragraphs>42</Paragraphs>
  <Slides>14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Ροή</vt:lpstr>
      <vt:lpstr>54 ΔΗΜΟΤΙΚΟ ΣΧΟΛΕΙΟ ΠΕΙΡΑΙΑ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  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54 ΔΗΜΟΤΙΚΟ ΣΧΟΛΕΙΟ ΠΕΙΡΑΙΑ</dc:title>
  <dc:creator>.</dc:creator>
  <cp:lastModifiedBy>54o Δημοτικό Σχολείο</cp:lastModifiedBy>
  <cp:revision>70</cp:revision>
  <dcterms:created xsi:type="dcterms:W3CDTF">2013-12-04T11:21:31Z</dcterms:created>
  <dcterms:modified xsi:type="dcterms:W3CDTF">2014-02-12T07:33:50Z</dcterms:modified>
</cp:coreProperties>
</file>