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376" r:id="rId3"/>
    <p:sldId id="269" r:id="rId4"/>
    <p:sldId id="264" r:id="rId5"/>
    <p:sldId id="265" r:id="rId6"/>
    <p:sldId id="345" r:id="rId7"/>
    <p:sldId id="351" r:id="rId8"/>
    <p:sldId id="350" r:id="rId9"/>
    <p:sldId id="257" r:id="rId10"/>
    <p:sldId id="295" r:id="rId11"/>
    <p:sldId id="296" r:id="rId12"/>
    <p:sldId id="384" r:id="rId13"/>
    <p:sldId id="298" r:id="rId14"/>
    <p:sldId id="258" r:id="rId15"/>
    <p:sldId id="352" r:id="rId16"/>
    <p:sldId id="300" r:id="rId17"/>
    <p:sldId id="353" r:id="rId18"/>
    <p:sldId id="348" r:id="rId19"/>
    <p:sldId id="301" r:id="rId20"/>
    <p:sldId id="354" r:id="rId21"/>
    <p:sldId id="302" r:id="rId22"/>
    <p:sldId id="267" r:id="rId23"/>
    <p:sldId id="304" r:id="rId24"/>
    <p:sldId id="305" r:id="rId25"/>
    <p:sldId id="349" r:id="rId26"/>
    <p:sldId id="311" r:id="rId27"/>
    <p:sldId id="306" r:id="rId28"/>
    <p:sldId id="380" r:id="rId29"/>
    <p:sldId id="268" r:id="rId30"/>
    <p:sldId id="313" r:id="rId31"/>
    <p:sldId id="314" r:id="rId32"/>
    <p:sldId id="337" r:id="rId33"/>
    <p:sldId id="360" r:id="rId34"/>
    <p:sldId id="259" r:id="rId35"/>
    <p:sldId id="382" r:id="rId36"/>
    <p:sldId id="363" r:id="rId37"/>
    <p:sldId id="361" r:id="rId38"/>
    <p:sldId id="381" r:id="rId39"/>
    <p:sldId id="358" r:id="rId40"/>
    <p:sldId id="362" r:id="rId41"/>
    <p:sldId id="367" r:id="rId42"/>
    <p:sldId id="364" r:id="rId43"/>
    <p:sldId id="270" r:id="rId44"/>
    <p:sldId id="338" r:id="rId45"/>
    <p:sldId id="357" r:id="rId46"/>
    <p:sldId id="271" r:id="rId47"/>
    <p:sldId id="359" r:id="rId48"/>
    <p:sldId id="315" r:id="rId49"/>
    <p:sldId id="316" r:id="rId50"/>
    <p:sldId id="319" r:id="rId51"/>
    <p:sldId id="273" r:id="rId52"/>
    <p:sldId id="262" r:id="rId53"/>
    <p:sldId id="277" r:id="rId54"/>
    <p:sldId id="274" r:id="rId55"/>
    <p:sldId id="325" r:id="rId56"/>
    <p:sldId id="275" r:id="rId57"/>
    <p:sldId id="276" r:id="rId58"/>
    <p:sldId id="369" r:id="rId59"/>
    <p:sldId id="280" r:id="rId60"/>
    <p:sldId id="281" r:id="rId61"/>
    <p:sldId id="282" r:id="rId62"/>
    <p:sldId id="283" r:id="rId63"/>
    <p:sldId id="287" r:id="rId64"/>
    <p:sldId id="288" r:id="rId65"/>
    <p:sldId id="289" r:id="rId66"/>
    <p:sldId id="290" r:id="rId67"/>
    <p:sldId id="294" r:id="rId68"/>
    <p:sldId id="375" r:id="rId69"/>
    <p:sldId id="332" r:id="rId70"/>
    <p:sldId id="333" r:id="rId71"/>
    <p:sldId id="372" r:id="rId72"/>
    <p:sldId id="373" r:id="rId73"/>
    <p:sldId id="370" r:id="rId74"/>
    <p:sldId id="334" r:id="rId75"/>
    <p:sldId id="335" r:id="rId76"/>
    <p:sldId id="336" r:id="rId77"/>
    <p:sldId id="377" r:id="rId78"/>
    <p:sldId id="379" r:id="rId79"/>
    <p:sldId id="341" r:id="rId80"/>
    <p:sldId id="342" r:id="rId81"/>
    <p:sldId id="343" r:id="rId82"/>
    <p:sldId id="344" r:id="rId83"/>
    <p:sldId id="365" r:id="rId84"/>
    <p:sldId id="327" r:id="rId8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C4EFE9-9380-47F9-9167-410D43304165}" type="doc">
      <dgm:prSet loTypeId="urn:microsoft.com/office/officeart/2018/layout/CircleProcess" loCatId="simpleprocesssa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4098C2B-E076-4844-9468-92FB8B79B1B8}">
      <dgm:prSet/>
      <dgm:spPr/>
      <dgm:t>
        <a:bodyPr/>
        <a:lstStyle/>
        <a:p>
          <a:r>
            <a:rPr lang="el-GR" dirty="0"/>
            <a:t>Γνώσεις</a:t>
          </a:r>
          <a:endParaRPr lang="en-US" dirty="0"/>
        </a:p>
      </dgm:t>
    </dgm:pt>
    <dgm:pt modelId="{6D709714-CF0F-4B40-AD55-A3E92AFFE2D4}" type="parTrans" cxnId="{3633C71B-D7DE-4272-8221-B8C6F4EF71C8}">
      <dgm:prSet/>
      <dgm:spPr/>
      <dgm:t>
        <a:bodyPr/>
        <a:lstStyle/>
        <a:p>
          <a:endParaRPr lang="en-US"/>
        </a:p>
      </dgm:t>
    </dgm:pt>
    <dgm:pt modelId="{24B5FCA3-557D-49A1-8011-2642B8BF9227}" type="sibTrans" cxnId="{3633C71B-D7DE-4272-8221-B8C6F4EF71C8}">
      <dgm:prSet/>
      <dgm:spPr/>
      <dgm:t>
        <a:bodyPr/>
        <a:lstStyle/>
        <a:p>
          <a:endParaRPr lang="en-US"/>
        </a:p>
      </dgm:t>
    </dgm:pt>
    <dgm:pt modelId="{0D2B4002-4861-4472-B43D-815B3BA87C84}">
      <dgm:prSet/>
      <dgm:spPr/>
      <dgm:t>
        <a:bodyPr/>
        <a:lstStyle/>
        <a:p>
          <a:r>
            <a:rPr lang="el-GR"/>
            <a:t>Δεξιότητες</a:t>
          </a:r>
          <a:endParaRPr lang="en-US"/>
        </a:p>
      </dgm:t>
    </dgm:pt>
    <dgm:pt modelId="{7B9678E0-260D-496E-A4F7-E8815744E220}" type="parTrans" cxnId="{C226167E-21D3-4D1F-9AA3-B6DDFB19C038}">
      <dgm:prSet/>
      <dgm:spPr/>
      <dgm:t>
        <a:bodyPr/>
        <a:lstStyle/>
        <a:p>
          <a:endParaRPr lang="en-US"/>
        </a:p>
      </dgm:t>
    </dgm:pt>
    <dgm:pt modelId="{B0036A91-066F-419F-822F-DABD089DF747}" type="sibTrans" cxnId="{C226167E-21D3-4D1F-9AA3-B6DDFB19C038}">
      <dgm:prSet/>
      <dgm:spPr/>
      <dgm:t>
        <a:bodyPr/>
        <a:lstStyle/>
        <a:p>
          <a:endParaRPr lang="en-US"/>
        </a:p>
      </dgm:t>
    </dgm:pt>
    <dgm:pt modelId="{7A1B1B89-1449-4A8A-84F7-6C745A6E9D38}">
      <dgm:prSet/>
      <dgm:spPr/>
      <dgm:t>
        <a:bodyPr/>
        <a:lstStyle/>
        <a:p>
          <a:r>
            <a:rPr lang="el-GR"/>
            <a:t>Στάσεις, αξίες</a:t>
          </a:r>
          <a:endParaRPr lang="en-US"/>
        </a:p>
      </dgm:t>
    </dgm:pt>
    <dgm:pt modelId="{84877F47-050F-43C5-8EC3-E4103A24267F}" type="parTrans" cxnId="{344B29A9-EFBA-44D0-9272-A1BD1D5D49B3}">
      <dgm:prSet/>
      <dgm:spPr/>
      <dgm:t>
        <a:bodyPr/>
        <a:lstStyle/>
        <a:p>
          <a:endParaRPr lang="en-US"/>
        </a:p>
      </dgm:t>
    </dgm:pt>
    <dgm:pt modelId="{9883201B-635D-4CB5-BC45-BB11BECD6F3F}" type="sibTrans" cxnId="{344B29A9-EFBA-44D0-9272-A1BD1D5D49B3}">
      <dgm:prSet/>
      <dgm:spPr/>
      <dgm:t>
        <a:bodyPr/>
        <a:lstStyle/>
        <a:p>
          <a:endParaRPr lang="en-US"/>
        </a:p>
      </dgm:t>
    </dgm:pt>
    <dgm:pt modelId="{FFC85F6E-2F89-4C07-8FCA-58D0C2046078}" type="pres">
      <dgm:prSet presAssocID="{2EC4EFE9-9380-47F9-9167-410D4330416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064E75E-A79D-42F4-8BD7-6AA5AE952515}" type="pres">
      <dgm:prSet presAssocID="{7A1B1B89-1449-4A8A-84F7-6C745A6E9D38}" presName="Accent3" presStyleCnt="0"/>
      <dgm:spPr/>
    </dgm:pt>
    <dgm:pt modelId="{05C91827-C1D6-45D0-8A38-8EF6FD0473E4}" type="pres">
      <dgm:prSet presAssocID="{7A1B1B89-1449-4A8A-84F7-6C745A6E9D38}" presName="Accent" presStyleLbl="node1" presStyleIdx="0" presStyleCnt="6"/>
      <dgm:spPr/>
    </dgm:pt>
    <dgm:pt modelId="{7D844022-A3D5-4F39-BB0F-A2C335605E5E}" type="pres">
      <dgm:prSet presAssocID="{7A1B1B89-1449-4A8A-84F7-6C745A6E9D38}" presName="ParentBackground3" presStyleCnt="0"/>
      <dgm:spPr/>
    </dgm:pt>
    <dgm:pt modelId="{7398345F-8382-41B2-A562-7C2BCCC363A3}" type="pres">
      <dgm:prSet presAssocID="{7A1B1B89-1449-4A8A-84F7-6C745A6E9D38}" presName="ParentBackground" presStyleLbl="node1" presStyleIdx="1" presStyleCnt="6"/>
      <dgm:spPr/>
    </dgm:pt>
    <dgm:pt modelId="{841A15DF-4FED-4B35-B9A0-508A8BF85794}" type="pres">
      <dgm:prSet presAssocID="{7A1B1B89-1449-4A8A-84F7-6C745A6E9D38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7FA4651B-75CF-466B-B945-32B95BF7BBE6}" type="pres">
      <dgm:prSet presAssocID="{0D2B4002-4861-4472-B43D-815B3BA87C84}" presName="Accent2" presStyleCnt="0"/>
      <dgm:spPr/>
    </dgm:pt>
    <dgm:pt modelId="{2F19C1ED-C7E9-4C1B-9648-BB739325C285}" type="pres">
      <dgm:prSet presAssocID="{0D2B4002-4861-4472-B43D-815B3BA87C84}" presName="Accent" presStyleLbl="node1" presStyleIdx="2" presStyleCnt="6"/>
      <dgm:spPr/>
    </dgm:pt>
    <dgm:pt modelId="{3FFC4F7F-80EF-4AD3-B286-353EBD10DF36}" type="pres">
      <dgm:prSet presAssocID="{0D2B4002-4861-4472-B43D-815B3BA87C84}" presName="ParentBackground2" presStyleCnt="0"/>
      <dgm:spPr/>
    </dgm:pt>
    <dgm:pt modelId="{FB0E761E-38BE-495C-9914-E96126518CA3}" type="pres">
      <dgm:prSet presAssocID="{0D2B4002-4861-4472-B43D-815B3BA87C84}" presName="ParentBackground" presStyleLbl="node1" presStyleIdx="3" presStyleCnt="6"/>
      <dgm:spPr/>
    </dgm:pt>
    <dgm:pt modelId="{4A9A44EE-DF3A-4794-AC55-1DA0004B0593}" type="pres">
      <dgm:prSet presAssocID="{0D2B4002-4861-4472-B43D-815B3BA87C84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007BAE83-3E14-4457-A296-F2C6418BA358}" type="pres">
      <dgm:prSet presAssocID="{14098C2B-E076-4844-9468-92FB8B79B1B8}" presName="Accent1" presStyleCnt="0"/>
      <dgm:spPr/>
    </dgm:pt>
    <dgm:pt modelId="{D05C51B6-8041-4E99-B570-E8D0D1922B23}" type="pres">
      <dgm:prSet presAssocID="{14098C2B-E076-4844-9468-92FB8B79B1B8}" presName="Accent" presStyleLbl="node1" presStyleIdx="4" presStyleCnt="6"/>
      <dgm:spPr/>
    </dgm:pt>
    <dgm:pt modelId="{9FD52E7B-6A06-40ED-9DF2-5CB21CCC01EE}" type="pres">
      <dgm:prSet presAssocID="{14098C2B-E076-4844-9468-92FB8B79B1B8}" presName="ParentBackground1" presStyleCnt="0"/>
      <dgm:spPr/>
    </dgm:pt>
    <dgm:pt modelId="{35A73C49-EAEA-4F65-907C-F240F1B50A06}" type="pres">
      <dgm:prSet presAssocID="{14098C2B-E076-4844-9468-92FB8B79B1B8}" presName="ParentBackground" presStyleLbl="node1" presStyleIdx="5" presStyleCnt="6"/>
      <dgm:spPr/>
    </dgm:pt>
    <dgm:pt modelId="{875E732C-4B08-4F1D-A614-BD93AE907A6D}" type="pres">
      <dgm:prSet presAssocID="{14098C2B-E076-4844-9468-92FB8B79B1B8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1DD49C0B-DB0C-4B1B-B30F-55B86F5A24DC}" type="presOf" srcId="{14098C2B-E076-4844-9468-92FB8B79B1B8}" destId="{35A73C49-EAEA-4F65-907C-F240F1B50A06}" srcOrd="0" destOrd="0" presId="urn:microsoft.com/office/officeart/2018/layout/CircleProcess"/>
    <dgm:cxn modelId="{3633C71B-D7DE-4272-8221-B8C6F4EF71C8}" srcId="{2EC4EFE9-9380-47F9-9167-410D43304165}" destId="{14098C2B-E076-4844-9468-92FB8B79B1B8}" srcOrd="0" destOrd="0" parTransId="{6D709714-CF0F-4B40-AD55-A3E92AFFE2D4}" sibTransId="{24B5FCA3-557D-49A1-8011-2642B8BF9227}"/>
    <dgm:cxn modelId="{0A82C06E-11DA-4BBC-B6DD-686A53775A3F}" type="presOf" srcId="{2EC4EFE9-9380-47F9-9167-410D43304165}" destId="{FFC85F6E-2F89-4C07-8FCA-58D0C2046078}" srcOrd="0" destOrd="0" presId="urn:microsoft.com/office/officeart/2018/layout/CircleProcess"/>
    <dgm:cxn modelId="{C226167E-21D3-4D1F-9AA3-B6DDFB19C038}" srcId="{2EC4EFE9-9380-47F9-9167-410D43304165}" destId="{0D2B4002-4861-4472-B43D-815B3BA87C84}" srcOrd="1" destOrd="0" parTransId="{7B9678E0-260D-496E-A4F7-E8815744E220}" sibTransId="{B0036A91-066F-419F-822F-DABD089DF747}"/>
    <dgm:cxn modelId="{96777C86-38A1-48D5-A8C7-BAF931A62FAC}" type="presOf" srcId="{7A1B1B89-1449-4A8A-84F7-6C745A6E9D38}" destId="{7398345F-8382-41B2-A562-7C2BCCC363A3}" srcOrd="0" destOrd="0" presId="urn:microsoft.com/office/officeart/2018/layout/CircleProcess"/>
    <dgm:cxn modelId="{3F5E089D-1285-472D-AF71-611770D679DE}" type="presOf" srcId="{14098C2B-E076-4844-9468-92FB8B79B1B8}" destId="{875E732C-4B08-4F1D-A614-BD93AE907A6D}" srcOrd="1" destOrd="0" presId="urn:microsoft.com/office/officeart/2018/layout/CircleProcess"/>
    <dgm:cxn modelId="{D287B29F-CF72-4FAB-90F7-16CB7B34A800}" type="presOf" srcId="{0D2B4002-4861-4472-B43D-815B3BA87C84}" destId="{4A9A44EE-DF3A-4794-AC55-1DA0004B0593}" srcOrd="1" destOrd="0" presId="urn:microsoft.com/office/officeart/2018/layout/CircleProcess"/>
    <dgm:cxn modelId="{344B29A9-EFBA-44D0-9272-A1BD1D5D49B3}" srcId="{2EC4EFE9-9380-47F9-9167-410D43304165}" destId="{7A1B1B89-1449-4A8A-84F7-6C745A6E9D38}" srcOrd="2" destOrd="0" parTransId="{84877F47-050F-43C5-8EC3-E4103A24267F}" sibTransId="{9883201B-635D-4CB5-BC45-BB11BECD6F3F}"/>
    <dgm:cxn modelId="{6BBEB3E5-22A3-4D8D-A0A2-5CCC8E82CF6D}" type="presOf" srcId="{0D2B4002-4861-4472-B43D-815B3BA87C84}" destId="{FB0E761E-38BE-495C-9914-E96126518CA3}" srcOrd="0" destOrd="0" presId="urn:microsoft.com/office/officeart/2018/layout/CircleProcess"/>
    <dgm:cxn modelId="{7A11D3E7-269C-42CC-BF5F-E1F0E2288A9F}" type="presOf" srcId="{7A1B1B89-1449-4A8A-84F7-6C745A6E9D38}" destId="{841A15DF-4FED-4B35-B9A0-508A8BF85794}" srcOrd="1" destOrd="0" presId="urn:microsoft.com/office/officeart/2018/layout/CircleProcess"/>
    <dgm:cxn modelId="{DAB52A0A-C8A7-45D2-9970-99F1DB966A8F}" type="presParOf" srcId="{FFC85F6E-2F89-4C07-8FCA-58D0C2046078}" destId="{0064E75E-A79D-42F4-8BD7-6AA5AE952515}" srcOrd="0" destOrd="0" presId="urn:microsoft.com/office/officeart/2018/layout/CircleProcess"/>
    <dgm:cxn modelId="{15C271B2-E5C1-4C5F-859C-51A4144183B8}" type="presParOf" srcId="{0064E75E-A79D-42F4-8BD7-6AA5AE952515}" destId="{05C91827-C1D6-45D0-8A38-8EF6FD0473E4}" srcOrd="0" destOrd="0" presId="urn:microsoft.com/office/officeart/2018/layout/CircleProcess"/>
    <dgm:cxn modelId="{CEF5B748-1F34-4A92-B3F2-65236A435DA8}" type="presParOf" srcId="{FFC85F6E-2F89-4C07-8FCA-58D0C2046078}" destId="{7D844022-A3D5-4F39-BB0F-A2C335605E5E}" srcOrd="1" destOrd="0" presId="urn:microsoft.com/office/officeart/2018/layout/CircleProcess"/>
    <dgm:cxn modelId="{204B988A-453D-43BC-B08F-77085AFA79F2}" type="presParOf" srcId="{7D844022-A3D5-4F39-BB0F-A2C335605E5E}" destId="{7398345F-8382-41B2-A562-7C2BCCC363A3}" srcOrd="0" destOrd="0" presId="urn:microsoft.com/office/officeart/2018/layout/CircleProcess"/>
    <dgm:cxn modelId="{3FB4F33A-2FD6-4D33-93DB-16DE9CAF05EE}" type="presParOf" srcId="{FFC85F6E-2F89-4C07-8FCA-58D0C2046078}" destId="{841A15DF-4FED-4B35-B9A0-508A8BF85794}" srcOrd="2" destOrd="0" presId="urn:microsoft.com/office/officeart/2018/layout/CircleProcess"/>
    <dgm:cxn modelId="{A3335E37-D2EA-4E28-A670-FFC1B324B553}" type="presParOf" srcId="{FFC85F6E-2F89-4C07-8FCA-58D0C2046078}" destId="{7FA4651B-75CF-466B-B945-32B95BF7BBE6}" srcOrd="3" destOrd="0" presId="urn:microsoft.com/office/officeart/2018/layout/CircleProcess"/>
    <dgm:cxn modelId="{512CEAE9-3AE0-4B53-9925-7C52CEB187E8}" type="presParOf" srcId="{7FA4651B-75CF-466B-B945-32B95BF7BBE6}" destId="{2F19C1ED-C7E9-4C1B-9648-BB739325C285}" srcOrd="0" destOrd="0" presId="urn:microsoft.com/office/officeart/2018/layout/CircleProcess"/>
    <dgm:cxn modelId="{82DA8A64-27D4-4913-AED9-4FD443C22B3B}" type="presParOf" srcId="{FFC85F6E-2F89-4C07-8FCA-58D0C2046078}" destId="{3FFC4F7F-80EF-4AD3-B286-353EBD10DF36}" srcOrd="4" destOrd="0" presId="urn:microsoft.com/office/officeart/2018/layout/CircleProcess"/>
    <dgm:cxn modelId="{F0AB924E-64BD-482F-B954-F41304651416}" type="presParOf" srcId="{3FFC4F7F-80EF-4AD3-B286-353EBD10DF36}" destId="{FB0E761E-38BE-495C-9914-E96126518CA3}" srcOrd="0" destOrd="0" presId="urn:microsoft.com/office/officeart/2018/layout/CircleProcess"/>
    <dgm:cxn modelId="{9F136806-831F-4F46-A57E-325FFAA94AB8}" type="presParOf" srcId="{FFC85F6E-2F89-4C07-8FCA-58D0C2046078}" destId="{4A9A44EE-DF3A-4794-AC55-1DA0004B0593}" srcOrd="5" destOrd="0" presId="urn:microsoft.com/office/officeart/2018/layout/CircleProcess"/>
    <dgm:cxn modelId="{3A9A0CE9-F3D1-4CF2-B4FE-13883E4B5DD3}" type="presParOf" srcId="{FFC85F6E-2F89-4C07-8FCA-58D0C2046078}" destId="{007BAE83-3E14-4457-A296-F2C6418BA358}" srcOrd="6" destOrd="0" presId="urn:microsoft.com/office/officeart/2018/layout/CircleProcess"/>
    <dgm:cxn modelId="{7BCE516E-481E-4075-B18B-A51982F982EA}" type="presParOf" srcId="{007BAE83-3E14-4457-A296-F2C6418BA358}" destId="{D05C51B6-8041-4E99-B570-E8D0D1922B23}" srcOrd="0" destOrd="0" presId="urn:microsoft.com/office/officeart/2018/layout/CircleProcess"/>
    <dgm:cxn modelId="{3395BCAE-2B81-48D9-9368-3F53478BD189}" type="presParOf" srcId="{FFC85F6E-2F89-4C07-8FCA-58D0C2046078}" destId="{9FD52E7B-6A06-40ED-9DF2-5CB21CCC01EE}" srcOrd="7" destOrd="0" presId="urn:microsoft.com/office/officeart/2018/layout/CircleProcess"/>
    <dgm:cxn modelId="{6DB11705-7A76-4EC5-9C63-62F32BA77070}" type="presParOf" srcId="{9FD52E7B-6A06-40ED-9DF2-5CB21CCC01EE}" destId="{35A73C49-EAEA-4F65-907C-F240F1B50A06}" srcOrd="0" destOrd="0" presId="urn:microsoft.com/office/officeart/2018/layout/CircleProcess"/>
    <dgm:cxn modelId="{B09382C1-C5E9-4ABC-91B1-2863726DD16E}" type="presParOf" srcId="{FFC85F6E-2F89-4C07-8FCA-58D0C2046078}" destId="{875E732C-4B08-4F1D-A614-BD93AE907A6D}" srcOrd="8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84905A-5E78-4CFF-9A22-15A9715512A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07C3B72-C08F-4120-A797-9AC2F5F16CF7}">
      <dgm:prSet/>
      <dgm:spPr/>
      <dgm:t>
        <a:bodyPr/>
        <a:lstStyle/>
        <a:p>
          <a:r>
            <a:rPr lang="el-GR"/>
            <a:t>Δύο κείμενα (ένα μη λογοτεχνικό, ένα λογοτεχνικό) από την Τράπεζα</a:t>
          </a:r>
          <a:endParaRPr lang="en-US"/>
        </a:p>
      </dgm:t>
    </dgm:pt>
    <dgm:pt modelId="{FC7DF5FA-1F0F-43D7-9AF6-03D76990A9F8}" type="parTrans" cxnId="{D7DCE9B9-00D1-40B3-83EE-14AF0C68EC3E}">
      <dgm:prSet/>
      <dgm:spPr/>
      <dgm:t>
        <a:bodyPr/>
        <a:lstStyle/>
        <a:p>
          <a:endParaRPr lang="en-US"/>
        </a:p>
      </dgm:t>
    </dgm:pt>
    <dgm:pt modelId="{4E4A403C-60C1-4BD5-B634-C5A263FE4C8F}" type="sibTrans" cxnId="{D7DCE9B9-00D1-40B3-83EE-14AF0C68EC3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C9B9D97E-634C-4C48-A706-652D1B6D31AE}">
      <dgm:prSet/>
      <dgm:spPr/>
      <dgm:t>
        <a:bodyPr/>
        <a:lstStyle/>
        <a:p>
          <a:r>
            <a:rPr lang="el-GR"/>
            <a:t>Τέσσερα θέματα συνολικά (δύο στο μη λογοτεχνικό, δύο στο λογοτεχνικό)</a:t>
          </a:r>
          <a:endParaRPr lang="en-US"/>
        </a:p>
      </dgm:t>
    </dgm:pt>
    <dgm:pt modelId="{973BF33E-80A8-4881-80F8-81CB1C8B63BC}" type="parTrans" cxnId="{0757014A-AEF3-4EAF-B14B-D61333CB4FFB}">
      <dgm:prSet/>
      <dgm:spPr/>
      <dgm:t>
        <a:bodyPr/>
        <a:lstStyle/>
        <a:p>
          <a:endParaRPr lang="en-US"/>
        </a:p>
      </dgm:t>
    </dgm:pt>
    <dgm:pt modelId="{7CD495C6-2234-485F-8831-ACD1B5F32934}" type="sibTrans" cxnId="{0757014A-AEF3-4EAF-B14B-D61333CB4FFB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9E91343-AE93-4ADB-9AFC-37080473EE90}" type="pres">
      <dgm:prSet presAssocID="{AF84905A-5E78-4CFF-9A22-15A9715512A2}" presName="Name0" presStyleCnt="0">
        <dgm:presLayoutVars>
          <dgm:animLvl val="lvl"/>
          <dgm:resizeHandles val="exact"/>
        </dgm:presLayoutVars>
      </dgm:prSet>
      <dgm:spPr/>
    </dgm:pt>
    <dgm:pt modelId="{7C1CC8F0-1138-420B-8D95-49CFAF212166}" type="pres">
      <dgm:prSet presAssocID="{407C3B72-C08F-4120-A797-9AC2F5F16CF7}" presName="compositeNode" presStyleCnt="0">
        <dgm:presLayoutVars>
          <dgm:bulletEnabled val="1"/>
        </dgm:presLayoutVars>
      </dgm:prSet>
      <dgm:spPr/>
    </dgm:pt>
    <dgm:pt modelId="{513EB04C-CD63-4034-9FBD-F67C37934A18}" type="pres">
      <dgm:prSet presAssocID="{407C3B72-C08F-4120-A797-9AC2F5F16CF7}" presName="bgRect" presStyleLbl="bgAccFollowNode1" presStyleIdx="0" presStyleCnt="2"/>
      <dgm:spPr/>
    </dgm:pt>
    <dgm:pt modelId="{0688A0B9-2514-4C85-813F-D4C5E0C46B6E}" type="pres">
      <dgm:prSet presAssocID="{4E4A403C-60C1-4BD5-B634-C5A263FE4C8F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6BD15ED6-6D52-4E2D-BD5E-A1A2307F0FBF}" type="pres">
      <dgm:prSet presAssocID="{407C3B72-C08F-4120-A797-9AC2F5F16CF7}" presName="bottomLine" presStyleLbl="alignNode1" presStyleIdx="1" presStyleCnt="4">
        <dgm:presLayoutVars/>
      </dgm:prSet>
      <dgm:spPr/>
    </dgm:pt>
    <dgm:pt modelId="{4AEC8C9A-0A73-4C07-B890-16DA3FB10ACD}" type="pres">
      <dgm:prSet presAssocID="{407C3B72-C08F-4120-A797-9AC2F5F16CF7}" presName="nodeText" presStyleLbl="bgAccFollowNode1" presStyleIdx="0" presStyleCnt="2">
        <dgm:presLayoutVars>
          <dgm:bulletEnabled val="1"/>
        </dgm:presLayoutVars>
      </dgm:prSet>
      <dgm:spPr/>
    </dgm:pt>
    <dgm:pt modelId="{05AE6989-EEF7-4091-BAAE-0324D8397B47}" type="pres">
      <dgm:prSet presAssocID="{4E4A403C-60C1-4BD5-B634-C5A263FE4C8F}" presName="sibTrans" presStyleCnt="0"/>
      <dgm:spPr/>
    </dgm:pt>
    <dgm:pt modelId="{5880241A-A403-4DB0-A955-13C304F15DCE}" type="pres">
      <dgm:prSet presAssocID="{C9B9D97E-634C-4C48-A706-652D1B6D31AE}" presName="compositeNode" presStyleCnt="0">
        <dgm:presLayoutVars>
          <dgm:bulletEnabled val="1"/>
        </dgm:presLayoutVars>
      </dgm:prSet>
      <dgm:spPr/>
    </dgm:pt>
    <dgm:pt modelId="{667EA5B8-4D5E-494E-AC00-6E9E9CD7B374}" type="pres">
      <dgm:prSet presAssocID="{C9B9D97E-634C-4C48-A706-652D1B6D31AE}" presName="bgRect" presStyleLbl="bgAccFollowNode1" presStyleIdx="1" presStyleCnt="2"/>
      <dgm:spPr/>
    </dgm:pt>
    <dgm:pt modelId="{65A790FF-86DA-46C8-8D62-FA752BE00D07}" type="pres">
      <dgm:prSet presAssocID="{7CD495C6-2234-485F-8831-ACD1B5F32934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64E1C7B6-9F96-4E7A-99D8-05FA3D373D44}" type="pres">
      <dgm:prSet presAssocID="{C9B9D97E-634C-4C48-A706-652D1B6D31AE}" presName="bottomLine" presStyleLbl="alignNode1" presStyleIdx="3" presStyleCnt="4">
        <dgm:presLayoutVars/>
      </dgm:prSet>
      <dgm:spPr/>
    </dgm:pt>
    <dgm:pt modelId="{E48D82BA-4577-47CD-99E3-F319A1962656}" type="pres">
      <dgm:prSet presAssocID="{C9B9D97E-634C-4C48-A706-652D1B6D31AE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C96FC81B-C34B-4364-8EA3-4DD070DBBEFE}" type="presOf" srcId="{7CD495C6-2234-485F-8831-ACD1B5F32934}" destId="{65A790FF-86DA-46C8-8D62-FA752BE00D07}" srcOrd="0" destOrd="0" presId="urn:microsoft.com/office/officeart/2016/7/layout/BasicLinearProcessNumbered"/>
    <dgm:cxn modelId="{2321E968-490F-4FDA-A637-31E388C25524}" type="presOf" srcId="{407C3B72-C08F-4120-A797-9AC2F5F16CF7}" destId="{4AEC8C9A-0A73-4C07-B890-16DA3FB10ACD}" srcOrd="1" destOrd="0" presId="urn:microsoft.com/office/officeart/2016/7/layout/BasicLinearProcessNumbered"/>
    <dgm:cxn modelId="{0757014A-AEF3-4EAF-B14B-D61333CB4FFB}" srcId="{AF84905A-5E78-4CFF-9A22-15A9715512A2}" destId="{C9B9D97E-634C-4C48-A706-652D1B6D31AE}" srcOrd="1" destOrd="0" parTransId="{973BF33E-80A8-4881-80F8-81CB1C8B63BC}" sibTransId="{7CD495C6-2234-485F-8831-ACD1B5F32934}"/>
    <dgm:cxn modelId="{CA726E9E-204F-42DB-AA18-D60B9B38BA65}" type="presOf" srcId="{407C3B72-C08F-4120-A797-9AC2F5F16CF7}" destId="{513EB04C-CD63-4034-9FBD-F67C37934A18}" srcOrd="0" destOrd="0" presId="urn:microsoft.com/office/officeart/2016/7/layout/BasicLinearProcessNumbered"/>
    <dgm:cxn modelId="{5CE79DB9-6547-4302-82A9-83FB9D91448A}" type="presOf" srcId="{C9B9D97E-634C-4C48-A706-652D1B6D31AE}" destId="{667EA5B8-4D5E-494E-AC00-6E9E9CD7B374}" srcOrd="0" destOrd="0" presId="urn:microsoft.com/office/officeart/2016/7/layout/BasicLinearProcessNumbered"/>
    <dgm:cxn modelId="{D7DCE9B9-00D1-40B3-83EE-14AF0C68EC3E}" srcId="{AF84905A-5E78-4CFF-9A22-15A9715512A2}" destId="{407C3B72-C08F-4120-A797-9AC2F5F16CF7}" srcOrd="0" destOrd="0" parTransId="{FC7DF5FA-1F0F-43D7-9AF6-03D76990A9F8}" sibTransId="{4E4A403C-60C1-4BD5-B634-C5A263FE4C8F}"/>
    <dgm:cxn modelId="{D9A331BA-A73D-46F3-96AF-D18ECF5DE742}" type="presOf" srcId="{4E4A403C-60C1-4BD5-B634-C5A263FE4C8F}" destId="{0688A0B9-2514-4C85-813F-D4C5E0C46B6E}" srcOrd="0" destOrd="0" presId="urn:microsoft.com/office/officeart/2016/7/layout/BasicLinearProcessNumbered"/>
    <dgm:cxn modelId="{8B3545F7-2329-4AC1-9CB4-E6C64D2BB338}" type="presOf" srcId="{AF84905A-5E78-4CFF-9A22-15A9715512A2}" destId="{D9E91343-AE93-4ADB-9AFC-37080473EE90}" srcOrd="0" destOrd="0" presId="urn:microsoft.com/office/officeart/2016/7/layout/BasicLinearProcessNumbered"/>
    <dgm:cxn modelId="{64475AF8-AE13-43B8-B875-FBF3E2BBDE18}" type="presOf" srcId="{C9B9D97E-634C-4C48-A706-652D1B6D31AE}" destId="{E48D82BA-4577-47CD-99E3-F319A1962656}" srcOrd="1" destOrd="0" presId="urn:microsoft.com/office/officeart/2016/7/layout/BasicLinearProcessNumbered"/>
    <dgm:cxn modelId="{0C0C247E-666C-440D-87AC-70495959C540}" type="presParOf" srcId="{D9E91343-AE93-4ADB-9AFC-37080473EE90}" destId="{7C1CC8F0-1138-420B-8D95-49CFAF212166}" srcOrd="0" destOrd="0" presId="urn:microsoft.com/office/officeart/2016/7/layout/BasicLinearProcessNumbered"/>
    <dgm:cxn modelId="{A654ED0A-E843-4489-981A-C79996B216F0}" type="presParOf" srcId="{7C1CC8F0-1138-420B-8D95-49CFAF212166}" destId="{513EB04C-CD63-4034-9FBD-F67C37934A18}" srcOrd="0" destOrd="0" presId="urn:microsoft.com/office/officeart/2016/7/layout/BasicLinearProcessNumbered"/>
    <dgm:cxn modelId="{8B692D50-3D83-4FB4-80DC-DFA690AB6BA0}" type="presParOf" srcId="{7C1CC8F0-1138-420B-8D95-49CFAF212166}" destId="{0688A0B9-2514-4C85-813F-D4C5E0C46B6E}" srcOrd="1" destOrd="0" presId="urn:microsoft.com/office/officeart/2016/7/layout/BasicLinearProcessNumbered"/>
    <dgm:cxn modelId="{18F65E94-6277-4099-90F7-C5DA56952C2B}" type="presParOf" srcId="{7C1CC8F0-1138-420B-8D95-49CFAF212166}" destId="{6BD15ED6-6D52-4E2D-BD5E-A1A2307F0FBF}" srcOrd="2" destOrd="0" presId="urn:microsoft.com/office/officeart/2016/7/layout/BasicLinearProcessNumbered"/>
    <dgm:cxn modelId="{C0B6AFCB-5800-4DFC-8952-80651AB92838}" type="presParOf" srcId="{7C1CC8F0-1138-420B-8D95-49CFAF212166}" destId="{4AEC8C9A-0A73-4C07-B890-16DA3FB10ACD}" srcOrd="3" destOrd="0" presId="urn:microsoft.com/office/officeart/2016/7/layout/BasicLinearProcessNumbered"/>
    <dgm:cxn modelId="{7FD00036-C9DD-4FC4-B384-5F3346985807}" type="presParOf" srcId="{D9E91343-AE93-4ADB-9AFC-37080473EE90}" destId="{05AE6989-EEF7-4091-BAAE-0324D8397B47}" srcOrd="1" destOrd="0" presId="urn:microsoft.com/office/officeart/2016/7/layout/BasicLinearProcessNumbered"/>
    <dgm:cxn modelId="{7BF86B6C-DD58-4112-A175-C8FC930E9022}" type="presParOf" srcId="{D9E91343-AE93-4ADB-9AFC-37080473EE90}" destId="{5880241A-A403-4DB0-A955-13C304F15DCE}" srcOrd="2" destOrd="0" presId="urn:microsoft.com/office/officeart/2016/7/layout/BasicLinearProcessNumbered"/>
    <dgm:cxn modelId="{F23569F0-377E-4C32-AEEC-7F316EABEC1F}" type="presParOf" srcId="{5880241A-A403-4DB0-A955-13C304F15DCE}" destId="{667EA5B8-4D5E-494E-AC00-6E9E9CD7B374}" srcOrd="0" destOrd="0" presId="urn:microsoft.com/office/officeart/2016/7/layout/BasicLinearProcessNumbered"/>
    <dgm:cxn modelId="{11D911A0-390B-4823-97D2-C7BA6999C953}" type="presParOf" srcId="{5880241A-A403-4DB0-A955-13C304F15DCE}" destId="{65A790FF-86DA-46C8-8D62-FA752BE00D07}" srcOrd="1" destOrd="0" presId="urn:microsoft.com/office/officeart/2016/7/layout/BasicLinearProcessNumbered"/>
    <dgm:cxn modelId="{673F34A1-21AA-497A-B830-04B12848F34F}" type="presParOf" srcId="{5880241A-A403-4DB0-A955-13C304F15DCE}" destId="{64E1C7B6-9F96-4E7A-99D8-05FA3D373D44}" srcOrd="2" destOrd="0" presId="urn:microsoft.com/office/officeart/2016/7/layout/BasicLinearProcessNumbered"/>
    <dgm:cxn modelId="{D5C56503-4553-4D39-821B-8AE45433A502}" type="presParOf" srcId="{5880241A-A403-4DB0-A955-13C304F15DCE}" destId="{E48D82BA-4577-47CD-99E3-F319A196265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97D166-8201-4900-9EFD-9C85EE871B44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D06030B-0A72-4FDD-BC09-3B2D5A50D381}">
      <dgm:prSet/>
      <dgm:spPr/>
      <dgm:t>
        <a:bodyPr/>
        <a:lstStyle/>
        <a:p>
          <a:r>
            <a:rPr lang="el-GR"/>
            <a:t>2-3 κείμενα (1-2 μη λογοτεχνικά, 1 λογοτεχνικό)</a:t>
          </a:r>
          <a:endParaRPr lang="en-US"/>
        </a:p>
      </dgm:t>
    </dgm:pt>
    <dgm:pt modelId="{E3D7660D-CECF-4342-BF5F-E4C1A397CE40}" type="parTrans" cxnId="{E5477A67-53F4-4707-A65F-4C41F573511B}">
      <dgm:prSet/>
      <dgm:spPr/>
      <dgm:t>
        <a:bodyPr/>
        <a:lstStyle/>
        <a:p>
          <a:endParaRPr lang="en-US"/>
        </a:p>
      </dgm:t>
    </dgm:pt>
    <dgm:pt modelId="{9B7AF08D-B1EA-4D94-A723-4806ED37C854}" type="sibTrans" cxnId="{E5477A67-53F4-4707-A65F-4C41F573511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1AB673D-579E-4FC4-AE1F-227B606FFABA}">
      <dgm:prSet/>
      <dgm:spPr/>
      <dgm:t>
        <a:bodyPr/>
        <a:lstStyle/>
        <a:p>
          <a:r>
            <a:rPr lang="el-GR"/>
            <a:t>Τέσσερα θέματα</a:t>
          </a:r>
          <a:endParaRPr lang="en-US"/>
        </a:p>
      </dgm:t>
    </dgm:pt>
    <dgm:pt modelId="{EE66C29C-3F79-4E91-93E0-BEEEBE72110E}" type="parTrans" cxnId="{724C333E-12F3-40B1-9475-69C496627B20}">
      <dgm:prSet/>
      <dgm:spPr/>
      <dgm:t>
        <a:bodyPr/>
        <a:lstStyle/>
        <a:p>
          <a:endParaRPr lang="en-US"/>
        </a:p>
      </dgm:t>
    </dgm:pt>
    <dgm:pt modelId="{41AB51CB-9A7E-41E1-90D9-98F6FB32DCA2}" type="sibTrans" cxnId="{724C333E-12F3-40B1-9475-69C496627B20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0FE0C403-53F9-458C-AC83-C6CD5990505A}">
      <dgm:prSet/>
      <dgm:spPr/>
      <dgm:t>
        <a:bodyPr/>
        <a:lstStyle/>
        <a:p>
          <a:r>
            <a:rPr lang="el-GR"/>
            <a:t>Πρώτο, Δεύτερο, Τέταρτο: για το μη λογοτεχνικό</a:t>
          </a:r>
          <a:endParaRPr lang="en-US"/>
        </a:p>
      </dgm:t>
    </dgm:pt>
    <dgm:pt modelId="{8B573F9E-4C23-405E-A988-2C56E5E59D61}" type="parTrans" cxnId="{A20C6471-2D01-47F2-BDA3-5E636EC9AE6E}">
      <dgm:prSet/>
      <dgm:spPr/>
      <dgm:t>
        <a:bodyPr/>
        <a:lstStyle/>
        <a:p>
          <a:endParaRPr lang="en-US"/>
        </a:p>
      </dgm:t>
    </dgm:pt>
    <dgm:pt modelId="{3B9D24D3-F78F-4D1B-98A6-3ED484C0DB16}" type="sibTrans" cxnId="{A20C6471-2D01-47F2-BDA3-5E636EC9AE6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3B6D7E1-7A6A-440C-A8CE-78D82B8DED11}">
      <dgm:prSet/>
      <dgm:spPr/>
      <dgm:t>
        <a:bodyPr/>
        <a:lstStyle/>
        <a:p>
          <a:r>
            <a:rPr lang="el-GR"/>
            <a:t>Τρίτο: για το λογοτεχνικό</a:t>
          </a:r>
          <a:endParaRPr lang="en-US"/>
        </a:p>
      </dgm:t>
    </dgm:pt>
    <dgm:pt modelId="{4B458C41-230B-4E67-BDE4-6F03E2352033}" type="parTrans" cxnId="{EAC63B0E-43E1-4DE4-A96E-4DDDDC4FCDEC}">
      <dgm:prSet/>
      <dgm:spPr/>
      <dgm:t>
        <a:bodyPr/>
        <a:lstStyle/>
        <a:p>
          <a:endParaRPr lang="en-US"/>
        </a:p>
      </dgm:t>
    </dgm:pt>
    <dgm:pt modelId="{C5DF6F07-A853-4CEF-BC71-4679EF14C592}" type="sibTrans" cxnId="{EAC63B0E-43E1-4DE4-A96E-4DDDDC4FCDEC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C5250D84-7364-4688-8E17-0B21EB168763}" type="pres">
      <dgm:prSet presAssocID="{6997D166-8201-4900-9EFD-9C85EE871B44}" presName="Name0" presStyleCnt="0">
        <dgm:presLayoutVars>
          <dgm:animLvl val="lvl"/>
          <dgm:resizeHandles val="exact"/>
        </dgm:presLayoutVars>
      </dgm:prSet>
      <dgm:spPr/>
    </dgm:pt>
    <dgm:pt modelId="{DB3E6992-8843-4E11-8168-6BD33F17CB95}" type="pres">
      <dgm:prSet presAssocID="{5D06030B-0A72-4FDD-BC09-3B2D5A50D381}" presName="compositeNode" presStyleCnt="0">
        <dgm:presLayoutVars>
          <dgm:bulletEnabled val="1"/>
        </dgm:presLayoutVars>
      </dgm:prSet>
      <dgm:spPr/>
    </dgm:pt>
    <dgm:pt modelId="{E0D723DF-91C8-4107-A806-30A350971539}" type="pres">
      <dgm:prSet presAssocID="{5D06030B-0A72-4FDD-BC09-3B2D5A50D381}" presName="bgRect" presStyleLbl="bgAccFollowNode1" presStyleIdx="0" presStyleCnt="4"/>
      <dgm:spPr/>
    </dgm:pt>
    <dgm:pt modelId="{3057E1D6-FB82-433E-8F90-E0A28F2FEDCF}" type="pres">
      <dgm:prSet presAssocID="{9B7AF08D-B1EA-4D94-A723-4806ED37C854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67893B24-5187-45E2-A17C-6D3B506E75CA}" type="pres">
      <dgm:prSet presAssocID="{5D06030B-0A72-4FDD-BC09-3B2D5A50D381}" presName="bottomLine" presStyleLbl="alignNode1" presStyleIdx="1" presStyleCnt="8">
        <dgm:presLayoutVars/>
      </dgm:prSet>
      <dgm:spPr/>
    </dgm:pt>
    <dgm:pt modelId="{B70CEDD6-B174-436E-9CD4-1B9FF46206B0}" type="pres">
      <dgm:prSet presAssocID="{5D06030B-0A72-4FDD-BC09-3B2D5A50D381}" presName="nodeText" presStyleLbl="bgAccFollowNode1" presStyleIdx="0" presStyleCnt="4">
        <dgm:presLayoutVars>
          <dgm:bulletEnabled val="1"/>
        </dgm:presLayoutVars>
      </dgm:prSet>
      <dgm:spPr/>
    </dgm:pt>
    <dgm:pt modelId="{B224BC5B-F48C-4663-88F6-D739ACCDAE65}" type="pres">
      <dgm:prSet presAssocID="{9B7AF08D-B1EA-4D94-A723-4806ED37C854}" presName="sibTrans" presStyleCnt="0"/>
      <dgm:spPr/>
    </dgm:pt>
    <dgm:pt modelId="{E9084360-523B-4608-BA2E-0C50534CEDE0}" type="pres">
      <dgm:prSet presAssocID="{11AB673D-579E-4FC4-AE1F-227B606FFABA}" presName="compositeNode" presStyleCnt="0">
        <dgm:presLayoutVars>
          <dgm:bulletEnabled val="1"/>
        </dgm:presLayoutVars>
      </dgm:prSet>
      <dgm:spPr/>
    </dgm:pt>
    <dgm:pt modelId="{D16ADDB8-C3D2-44A9-B0E5-E00340A5FADD}" type="pres">
      <dgm:prSet presAssocID="{11AB673D-579E-4FC4-AE1F-227B606FFABA}" presName="bgRect" presStyleLbl="bgAccFollowNode1" presStyleIdx="1" presStyleCnt="4"/>
      <dgm:spPr/>
    </dgm:pt>
    <dgm:pt modelId="{03383A9E-B593-4997-B698-2D40DF10DDB5}" type="pres">
      <dgm:prSet presAssocID="{41AB51CB-9A7E-41E1-90D9-98F6FB32DCA2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80DE8FE6-BA1A-4DB9-A3A9-88D2CC599A96}" type="pres">
      <dgm:prSet presAssocID="{11AB673D-579E-4FC4-AE1F-227B606FFABA}" presName="bottomLine" presStyleLbl="alignNode1" presStyleIdx="3" presStyleCnt="8">
        <dgm:presLayoutVars/>
      </dgm:prSet>
      <dgm:spPr/>
    </dgm:pt>
    <dgm:pt modelId="{A5EEC80D-A78B-4E02-82DA-C74DC38EDD37}" type="pres">
      <dgm:prSet presAssocID="{11AB673D-579E-4FC4-AE1F-227B606FFABA}" presName="nodeText" presStyleLbl="bgAccFollowNode1" presStyleIdx="1" presStyleCnt="4">
        <dgm:presLayoutVars>
          <dgm:bulletEnabled val="1"/>
        </dgm:presLayoutVars>
      </dgm:prSet>
      <dgm:spPr/>
    </dgm:pt>
    <dgm:pt modelId="{1A4874CC-ABF6-4BF0-A991-8BD434ECC38C}" type="pres">
      <dgm:prSet presAssocID="{41AB51CB-9A7E-41E1-90D9-98F6FB32DCA2}" presName="sibTrans" presStyleCnt="0"/>
      <dgm:spPr/>
    </dgm:pt>
    <dgm:pt modelId="{C266194A-8035-4C58-A67E-98DABCA50792}" type="pres">
      <dgm:prSet presAssocID="{0FE0C403-53F9-458C-AC83-C6CD5990505A}" presName="compositeNode" presStyleCnt="0">
        <dgm:presLayoutVars>
          <dgm:bulletEnabled val="1"/>
        </dgm:presLayoutVars>
      </dgm:prSet>
      <dgm:spPr/>
    </dgm:pt>
    <dgm:pt modelId="{609DC3C3-5354-4044-B70B-7E9320C4D927}" type="pres">
      <dgm:prSet presAssocID="{0FE0C403-53F9-458C-AC83-C6CD5990505A}" presName="bgRect" presStyleLbl="bgAccFollowNode1" presStyleIdx="2" presStyleCnt="4"/>
      <dgm:spPr/>
    </dgm:pt>
    <dgm:pt modelId="{5ED38BAB-997F-496D-AB83-0A6176E0C593}" type="pres">
      <dgm:prSet presAssocID="{3B9D24D3-F78F-4D1B-98A6-3ED484C0DB16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C36E1854-618F-4DFA-9D82-F626189B6AD3}" type="pres">
      <dgm:prSet presAssocID="{0FE0C403-53F9-458C-AC83-C6CD5990505A}" presName="bottomLine" presStyleLbl="alignNode1" presStyleIdx="5" presStyleCnt="8">
        <dgm:presLayoutVars/>
      </dgm:prSet>
      <dgm:spPr/>
    </dgm:pt>
    <dgm:pt modelId="{D68E684F-BB7D-4292-BB22-AC621146B5B3}" type="pres">
      <dgm:prSet presAssocID="{0FE0C403-53F9-458C-AC83-C6CD5990505A}" presName="nodeText" presStyleLbl="bgAccFollowNode1" presStyleIdx="2" presStyleCnt="4">
        <dgm:presLayoutVars>
          <dgm:bulletEnabled val="1"/>
        </dgm:presLayoutVars>
      </dgm:prSet>
      <dgm:spPr/>
    </dgm:pt>
    <dgm:pt modelId="{A1BFEAF1-D0C2-4E9E-A2E7-3C72BFEDE64C}" type="pres">
      <dgm:prSet presAssocID="{3B9D24D3-F78F-4D1B-98A6-3ED484C0DB16}" presName="sibTrans" presStyleCnt="0"/>
      <dgm:spPr/>
    </dgm:pt>
    <dgm:pt modelId="{745F1C2B-895F-459C-B073-73A0494A8016}" type="pres">
      <dgm:prSet presAssocID="{63B6D7E1-7A6A-440C-A8CE-78D82B8DED11}" presName="compositeNode" presStyleCnt="0">
        <dgm:presLayoutVars>
          <dgm:bulletEnabled val="1"/>
        </dgm:presLayoutVars>
      </dgm:prSet>
      <dgm:spPr/>
    </dgm:pt>
    <dgm:pt modelId="{3E43084D-8471-4CC7-AF72-516245AC7949}" type="pres">
      <dgm:prSet presAssocID="{63B6D7E1-7A6A-440C-A8CE-78D82B8DED11}" presName="bgRect" presStyleLbl="bgAccFollowNode1" presStyleIdx="3" presStyleCnt="4"/>
      <dgm:spPr/>
    </dgm:pt>
    <dgm:pt modelId="{DF7217E6-3B29-4D14-8DCD-1CDE08D2AF5E}" type="pres">
      <dgm:prSet presAssocID="{C5DF6F07-A853-4CEF-BC71-4679EF14C592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1DD6720B-32A0-4097-A403-74B233E2AE25}" type="pres">
      <dgm:prSet presAssocID="{63B6D7E1-7A6A-440C-A8CE-78D82B8DED11}" presName="bottomLine" presStyleLbl="alignNode1" presStyleIdx="7" presStyleCnt="8">
        <dgm:presLayoutVars/>
      </dgm:prSet>
      <dgm:spPr/>
    </dgm:pt>
    <dgm:pt modelId="{11590840-F55B-4D1B-809C-08B9CE783230}" type="pres">
      <dgm:prSet presAssocID="{63B6D7E1-7A6A-440C-A8CE-78D82B8DED11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C3EF2C0B-9321-408E-ADCC-178A2B5C2624}" type="presOf" srcId="{0FE0C403-53F9-458C-AC83-C6CD5990505A}" destId="{609DC3C3-5354-4044-B70B-7E9320C4D927}" srcOrd="0" destOrd="0" presId="urn:microsoft.com/office/officeart/2016/7/layout/BasicLinearProcessNumbered"/>
    <dgm:cxn modelId="{EAC63B0E-43E1-4DE4-A96E-4DDDDC4FCDEC}" srcId="{6997D166-8201-4900-9EFD-9C85EE871B44}" destId="{63B6D7E1-7A6A-440C-A8CE-78D82B8DED11}" srcOrd="3" destOrd="0" parTransId="{4B458C41-230B-4E67-BDE4-6F03E2352033}" sibTransId="{C5DF6F07-A853-4CEF-BC71-4679EF14C592}"/>
    <dgm:cxn modelId="{BEA26B1D-94B2-4DFE-921C-0BC3C691B6F3}" type="presOf" srcId="{C5DF6F07-A853-4CEF-BC71-4679EF14C592}" destId="{DF7217E6-3B29-4D14-8DCD-1CDE08D2AF5E}" srcOrd="0" destOrd="0" presId="urn:microsoft.com/office/officeart/2016/7/layout/BasicLinearProcessNumbered"/>
    <dgm:cxn modelId="{E94CD927-DE54-4CAA-9659-E8818F8F52B5}" type="presOf" srcId="{5D06030B-0A72-4FDD-BC09-3B2D5A50D381}" destId="{B70CEDD6-B174-436E-9CD4-1B9FF46206B0}" srcOrd="1" destOrd="0" presId="urn:microsoft.com/office/officeart/2016/7/layout/BasicLinearProcessNumbered"/>
    <dgm:cxn modelId="{724C333E-12F3-40B1-9475-69C496627B20}" srcId="{6997D166-8201-4900-9EFD-9C85EE871B44}" destId="{11AB673D-579E-4FC4-AE1F-227B606FFABA}" srcOrd="1" destOrd="0" parTransId="{EE66C29C-3F79-4E91-93E0-BEEEBE72110E}" sibTransId="{41AB51CB-9A7E-41E1-90D9-98F6FB32DCA2}"/>
    <dgm:cxn modelId="{C3AC505C-170B-45F7-BFC5-971B09B94A0B}" type="presOf" srcId="{11AB673D-579E-4FC4-AE1F-227B606FFABA}" destId="{A5EEC80D-A78B-4E02-82DA-C74DC38EDD37}" srcOrd="1" destOrd="0" presId="urn:microsoft.com/office/officeart/2016/7/layout/BasicLinearProcessNumbered"/>
    <dgm:cxn modelId="{1521ED62-2F79-4C93-A25A-759E40EBADA2}" type="presOf" srcId="{63B6D7E1-7A6A-440C-A8CE-78D82B8DED11}" destId="{3E43084D-8471-4CC7-AF72-516245AC7949}" srcOrd="0" destOrd="0" presId="urn:microsoft.com/office/officeart/2016/7/layout/BasicLinearProcessNumbered"/>
    <dgm:cxn modelId="{44358F43-33E5-4EB2-929E-1DFFDAB8D766}" type="presOf" srcId="{0FE0C403-53F9-458C-AC83-C6CD5990505A}" destId="{D68E684F-BB7D-4292-BB22-AC621146B5B3}" srcOrd="1" destOrd="0" presId="urn:microsoft.com/office/officeart/2016/7/layout/BasicLinearProcessNumbered"/>
    <dgm:cxn modelId="{E5477A67-53F4-4707-A65F-4C41F573511B}" srcId="{6997D166-8201-4900-9EFD-9C85EE871B44}" destId="{5D06030B-0A72-4FDD-BC09-3B2D5A50D381}" srcOrd="0" destOrd="0" parTransId="{E3D7660D-CECF-4342-BF5F-E4C1A397CE40}" sibTransId="{9B7AF08D-B1EA-4D94-A723-4806ED37C854}"/>
    <dgm:cxn modelId="{A20C6471-2D01-47F2-BDA3-5E636EC9AE6E}" srcId="{6997D166-8201-4900-9EFD-9C85EE871B44}" destId="{0FE0C403-53F9-458C-AC83-C6CD5990505A}" srcOrd="2" destOrd="0" parTransId="{8B573F9E-4C23-405E-A988-2C56E5E59D61}" sibTransId="{3B9D24D3-F78F-4D1B-98A6-3ED484C0DB16}"/>
    <dgm:cxn modelId="{EDF33A58-6104-44BA-A54A-D3E2067BD364}" type="presOf" srcId="{3B9D24D3-F78F-4D1B-98A6-3ED484C0DB16}" destId="{5ED38BAB-997F-496D-AB83-0A6176E0C593}" srcOrd="0" destOrd="0" presId="urn:microsoft.com/office/officeart/2016/7/layout/BasicLinearProcessNumbered"/>
    <dgm:cxn modelId="{6A46BA90-5B8F-44BF-A23F-97AFA6692F7E}" type="presOf" srcId="{11AB673D-579E-4FC4-AE1F-227B606FFABA}" destId="{D16ADDB8-C3D2-44A9-B0E5-E00340A5FADD}" srcOrd="0" destOrd="0" presId="urn:microsoft.com/office/officeart/2016/7/layout/BasicLinearProcessNumbered"/>
    <dgm:cxn modelId="{B264F192-58C3-460F-8D05-279D1E2B18FB}" type="presOf" srcId="{63B6D7E1-7A6A-440C-A8CE-78D82B8DED11}" destId="{11590840-F55B-4D1B-809C-08B9CE783230}" srcOrd="1" destOrd="0" presId="urn:microsoft.com/office/officeart/2016/7/layout/BasicLinearProcessNumbered"/>
    <dgm:cxn modelId="{4475A89F-8543-46AC-9013-61A9BEFA21A4}" type="presOf" srcId="{41AB51CB-9A7E-41E1-90D9-98F6FB32DCA2}" destId="{03383A9E-B593-4997-B698-2D40DF10DDB5}" srcOrd="0" destOrd="0" presId="urn:microsoft.com/office/officeart/2016/7/layout/BasicLinearProcessNumbered"/>
    <dgm:cxn modelId="{B3F52BBE-4D94-4F69-952C-F62C081AA4F5}" type="presOf" srcId="{5D06030B-0A72-4FDD-BC09-3B2D5A50D381}" destId="{E0D723DF-91C8-4107-A806-30A350971539}" srcOrd="0" destOrd="0" presId="urn:microsoft.com/office/officeart/2016/7/layout/BasicLinearProcessNumbered"/>
    <dgm:cxn modelId="{BA312BC5-C48E-4768-A84D-D168916615E3}" type="presOf" srcId="{9B7AF08D-B1EA-4D94-A723-4806ED37C854}" destId="{3057E1D6-FB82-433E-8F90-E0A28F2FEDCF}" srcOrd="0" destOrd="0" presId="urn:microsoft.com/office/officeart/2016/7/layout/BasicLinearProcessNumbered"/>
    <dgm:cxn modelId="{2AE233F0-8D31-4ACD-844F-93B77DB349B7}" type="presOf" srcId="{6997D166-8201-4900-9EFD-9C85EE871B44}" destId="{C5250D84-7364-4688-8E17-0B21EB168763}" srcOrd="0" destOrd="0" presId="urn:microsoft.com/office/officeart/2016/7/layout/BasicLinearProcessNumbered"/>
    <dgm:cxn modelId="{90B98BBA-6C12-466C-B20B-DADEA97F6068}" type="presParOf" srcId="{C5250D84-7364-4688-8E17-0B21EB168763}" destId="{DB3E6992-8843-4E11-8168-6BD33F17CB95}" srcOrd="0" destOrd="0" presId="urn:microsoft.com/office/officeart/2016/7/layout/BasicLinearProcessNumbered"/>
    <dgm:cxn modelId="{757C3323-5FD2-402C-B61B-0AA9B7158414}" type="presParOf" srcId="{DB3E6992-8843-4E11-8168-6BD33F17CB95}" destId="{E0D723DF-91C8-4107-A806-30A350971539}" srcOrd="0" destOrd="0" presId="urn:microsoft.com/office/officeart/2016/7/layout/BasicLinearProcessNumbered"/>
    <dgm:cxn modelId="{C09CBCCC-7ABD-411A-B57C-2AF136BE72BB}" type="presParOf" srcId="{DB3E6992-8843-4E11-8168-6BD33F17CB95}" destId="{3057E1D6-FB82-433E-8F90-E0A28F2FEDCF}" srcOrd="1" destOrd="0" presId="urn:microsoft.com/office/officeart/2016/7/layout/BasicLinearProcessNumbered"/>
    <dgm:cxn modelId="{4B921EF4-63C9-4F62-866C-65793C17E0AC}" type="presParOf" srcId="{DB3E6992-8843-4E11-8168-6BD33F17CB95}" destId="{67893B24-5187-45E2-A17C-6D3B506E75CA}" srcOrd="2" destOrd="0" presId="urn:microsoft.com/office/officeart/2016/7/layout/BasicLinearProcessNumbered"/>
    <dgm:cxn modelId="{C104B15D-3E29-4E80-A678-A19BFD55DEC9}" type="presParOf" srcId="{DB3E6992-8843-4E11-8168-6BD33F17CB95}" destId="{B70CEDD6-B174-436E-9CD4-1B9FF46206B0}" srcOrd="3" destOrd="0" presId="urn:microsoft.com/office/officeart/2016/7/layout/BasicLinearProcessNumbered"/>
    <dgm:cxn modelId="{748DE8BE-FF83-4F34-96FB-51160CAF037B}" type="presParOf" srcId="{C5250D84-7364-4688-8E17-0B21EB168763}" destId="{B224BC5B-F48C-4663-88F6-D739ACCDAE65}" srcOrd="1" destOrd="0" presId="urn:microsoft.com/office/officeart/2016/7/layout/BasicLinearProcessNumbered"/>
    <dgm:cxn modelId="{33E809D7-5C1D-4D84-844C-2C49BCB9DA46}" type="presParOf" srcId="{C5250D84-7364-4688-8E17-0B21EB168763}" destId="{E9084360-523B-4608-BA2E-0C50534CEDE0}" srcOrd="2" destOrd="0" presId="urn:microsoft.com/office/officeart/2016/7/layout/BasicLinearProcessNumbered"/>
    <dgm:cxn modelId="{9F5F51B0-BC36-41D3-97C7-48D93F88EF1D}" type="presParOf" srcId="{E9084360-523B-4608-BA2E-0C50534CEDE0}" destId="{D16ADDB8-C3D2-44A9-B0E5-E00340A5FADD}" srcOrd="0" destOrd="0" presId="urn:microsoft.com/office/officeart/2016/7/layout/BasicLinearProcessNumbered"/>
    <dgm:cxn modelId="{937C51E4-E2C5-4929-99AA-9D5DF1F38445}" type="presParOf" srcId="{E9084360-523B-4608-BA2E-0C50534CEDE0}" destId="{03383A9E-B593-4997-B698-2D40DF10DDB5}" srcOrd="1" destOrd="0" presId="urn:microsoft.com/office/officeart/2016/7/layout/BasicLinearProcessNumbered"/>
    <dgm:cxn modelId="{2D9EA31E-80B8-42D1-8316-147891FE2B96}" type="presParOf" srcId="{E9084360-523B-4608-BA2E-0C50534CEDE0}" destId="{80DE8FE6-BA1A-4DB9-A3A9-88D2CC599A96}" srcOrd="2" destOrd="0" presId="urn:microsoft.com/office/officeart/2016/7/layout/BasicLinearProcessNumbered"/>
    <dgm:cxn modelId="{CBC34020-A72C-4904-AEDB-8BB57223AF62}" type="presParOf" srcId="{E9084360-523B-4608-BA2E-0C50534CEDE0}" destId="{A5EEC80D-A78B-4E02-82DA-C74DC38EDD37}" srcOrd="3" destOrd="0" presId="urn:microsoft.com/office/officeart/2016/7/layout/BasicLinearProcessNumbered"/>
    <dgm:cxn modelId="{C5224BE6-7FE4-42DD-9A81-9E50F8E89C4A}" type="presParOf" srcId="{C5250D84-7364-4688-8E17-0B21EB168763}" destId="{1A4874CC-ABF6-4BF0-A991-8BD434ECC38C}" srcOrd="3" destOrd="0" presId="urn:microsoft.com/office/officeart/2016/7/layout/BasicLinearProcessNumbered"/>
    <dgm:cxn modelId="{6C8F4764-D744-495B-9A43-1CEBAAF16875}" type="presParOf" srcId="{C5250D84-7364-4688-8E17-0B21EB168763}" destId="{C266194A-8035-4C58-A67E-98DABCA50792}" srcOrd="4" destOrd="0" presId="urn:microsoft.com/office/officeart/2016/7/layout/BasicLinearProcessNumbered"/>
    <dgm:cxn modelId="{FC6F96ED-A46B-42FF-AD4D-AF425407BC03}" type="presParOf" srcId="{C266194A-8035-4C58-A67E-98DABCA50792}" destId="{609DC3C3-5354-4044-B70B-7E9320C4D927}" srcOrd="0" destOrd="0" presId="urn:microsoft.com/office/officeart/2016/7/layout/BasicLinearProcessNumbered"/>
    <dgm:cxn modelId="{D522D0FA-FEF2-498A-AC76-044AD6FAE2B9}" type="presParOf" srcId="{C266194A-8035-4C58-A67E-98DABCA50792}" destId="{5ED38BAB-997F-496D-AB83-0A6176E0C593}" srcOrd="1" destOrd="0" presId="urn:microsoft.com/office/officeart/2016/7/layout/BasicLinearProcessNumbered"/>
    <dgm:cxn modelId="{15E48B73-A952-4E70-8A47-FBAA0CD45C24}" type="presParOf" srcId="{C266194A-8035-4C58-A67E-98DABCA50792}" destId="{C36E1854-618F-4DFA-9D82-F626189B6AD3}" srcOrd="2" destOrd="0" presId="urn:microsoft.com/office/officeart/2016/7/layout/BasicLinearProcessNumbered"/>
    <dgm:cxn modelId="{495B53CC-019F-4001-890D-FE7F7F41B3F4}" type="presParOf" srcId="{C266194A-8035-4C58-A67E-98DABCA50792}" destId="{D68E684F-BB7D-4292-BB22-AC621146B5B3}" srcOrd="3" destOrd="0" presId="urn:microsoft.com/office/officeart/2016/7/layout/BasicLinearProcessNumbered"/>
    <dgm:cxn modelId="{FF1C9292-3AA2-4849-982B-0B64CB7A6320}" type="presParOf" srcId="{C5250D84-7364-4688-8E17-0B21EB168763}" destId="{A1BFEAF1-D0C2-4E9E-A2E7-3C72BFEDE64C}" srcOrd="5" destOrd="0" presId="urn:microsoft.com/office/officeart/2016/7/layout/BasicLinearProcessNumbered"/>
    <dgm:cxn modelId="{FCA47F8E-117F-4438-B784-33DAE3561458}" type="presParOf" srcId="{C5250D84-7364-4688-8E17-0B21EB168763}" destId="{745F1C2B-895F-459C-B073-73A0494A8016}" srcOrd="6" destOrd="0" presId="urn:microsoft.com/office/officeart/2016/7/layout/BasicLinearProcessNumbered"/>
    <dgm:cxn modelId="{7A005CDF-2F6F-4949-A2C4-1BB5F267FC0A}" type="presParOf" srcId="{745F1C2B-895F-459C-B073-73A0494A8016}" destId="{3E43084D-8471-4CC7-AF72-516245AC7949}" srcOrd="0" destOrd="0" presId="urn:microsoft.com/office/officeart/2016/7/layout/BasicLinearProcessNumbered"/>
    <dgm:cxn modelId="{AF28A938-8619-4F39-81AB-4695D7A41F63}" type="presParOf" srcId="{745F1C2B-895F-459C-B073-73A0494A8016}" destId="{DF7217E6-3B29-4D14-8DCD-1CDE08D2AF5E}" srcOrd="1" destOrd="0" presId="urn:microsoft.com/office/officeart/2016/7/layout/BasicLinearProcessNumbered"/>
    <dgm:cxn modelId="{37FD42A2-356A-4498-A877-79E49262FCB6}" type="presParOf" srcId="{745F1C2B-895F-459C-B073-73A0494A8016}" destId="{1DD6720B-32A0-4097-A403-74B233E2AE25}" srcOrd="2" destOrd="0" presId="urn:microsoft.com/office/officeart/2016/7/layout/BasicLinearProcessNumbered"/>
    <dgm:cxn modelId="{5D6B1DD4-CBD1-4D63-A271-E0763FEF1680}" type="presParOf" srcId="{745F1C2B-895F-459C-B073-73A0494A8016}" destId="{11590840-F55B-4D1B-809C-08B9CE78323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C4C890-1E6F-4D5F-99DD-8DFE9C469AE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AE9763-37F5-41EC-BAE3-FBADA8125245}">
      <dgm:prSet/>
      <dgm:spPr/>
      <dgm:t>
        <a:bodyPr/>
        <a:lstStyle/>
        <a:p>
          <a:r>
            <a:rPr lang="el-GR" dirty="0"/>
            <a:t>Αφήγηση – Παρουσίαση (αναλυτικά – συνοπτικά)</a:t>
          </a:r>
          <a:endParaRPr lang="en-US" dirty="0"/>
        </a:p>
      </dgm:t>
    </dgm:pt>
    <dgm:pt modelId="{10C99CFA-4979-44F2-832B-072B8E288D37}" type="parTrans" cxnId="{945096C7-6B90-497C-932B-633A63E3BDB5}">
      <dgm:prSet/>
      <dgm:spPr/>
      <dgm:t>
        <a:bodyPr/>
        <a:lstStyle/>
        <a:p>
          <a:endParaRPr lang="en-US"/>
        </a:p>
      </dgm:t>
    </dgm:pt>
    <dgm:pt modelId="{A5E43636-6D9C-412F-8A19-5A123F67E110}" type="sibTrans" cxnId="{945096C7-6B90-497C-932B-633A63E3BDB5}">
      <dgm:prSet/>
      <dgm:spPr/>
      <dgm:t>
        <a:bodyPr/>
        <a:lstStyle/>
        <a:p>
          <a:endParaRPr lang="en-US"/>
        </a:p>
      </dgm:t>
    </dgm:pt>
    <dgm:pt modelId="{B952418C-53FD-4168-8B79-80FA0FE9AA58}">
      <dgm:prSet/>
      <dgm:spPr/>
      <dgm:t>
        <a:bodyPr/>
        <a:lstStyle/>
        <a:p>
          <a:r>
            <a:rPr lang="el-GR" dirty="0"/>
            <a:t>Κατευθυνόμενος διάλογος</a:t>
          </a:r>
          <a:endParaRPr lang="en-US" dirty="0"/>
        </a:p>
      </dgm:t>
    </dgm:pt>
    <dgm:pt modelId="{83637079-B910-4F59-ABEF-C33AED6B6980}" type="parTrans" cxnId="{8E5C7955-8A79-4FB5-9AB8-C50CE6A5E959}">
      <dgm:prSet/>
      <dgm:spPr/>
      <dgm:t>
        <a:bodyPr/>
        <a:lstStyle/>
        <a:p>
          <a:endParaRPr lang="en-US"/>
        </a:p>
      </dgm:t>
    </dgm:pt>
    <dgm:pt modelId="{9B9CEB2C-5CBE-4F84-B314-ED0E624AF1D2}" type="sibTrans" cxnId="{8E5C7955-8A79-4FB5-9AB8-C50CE6A5E959}">
      <dgm:prSet/>
      <dgm:spPr/>
      <dgm:t>
        <a:bodyPr/>
        <a:lstStyle/>
        <a:p>
          <a:endParaRPr lang="en-US"/>
        </a:p>
      </dgm:t>
    </dgm:pt>
    <dgm:pt modelId="{658E0743-8EE1-4898-B8D2-30BC928AB9CD}">
      <dgm:prSet/>
      <dgm:spPr/>
      <dgm:t>
        <a:bodyPr/>
        <a:lstStyle/>
        <a:p>
          <a:r>
            <a:rPr lang="el-GR" dirty="0"/>
            <a:t>Διερευνητική μέθοδος (ατομικά ή και </a:t>
          </a:r>
          <a:r>
            <a:rPr lang="el-GR" dirty="0" err="1"/>
            <a:t>ομαδοσυνεργατικά</a:t>
          </a:r>
          <a:r>
            <a:rPr lang="el-GR" dirty="0"/>
            <a:t>)</a:t>
          </a:r>
          <a:endParaRPr lang="en-US" dirty="0"/>
        </a:p>
      </dgm:t>
    </dgm:pt>
    <dgm:pt modelId="{A7EA4C34-BEB6-4A19-9AE0-B3C0CE3709E0}" type="parTrans" cxnId="{17A3EF4F-7736-40EA-AB5E-EC79FFEB92AD}">
      <dgm:prSet/>
      <dgm:spPr/>
      <dgm:t>
        <a:bodyPr/>
        <a:lstStyle/>
        <a:p>
          <a:endParaRPr lang="en-US"/>
        </a:p>
      </dgm:t>
    </dgm:pt>
    <dgm:pt modelId="{D5BA6EA7-13D2-4C4F-B965-260A26E359F1}" type="sibTrans" cxnId="{17A3EF4F-7736-40EA-AB5E-EC79FFEB92AD}">
      <dgm:prSet/>
      <dgm:spPr/>
      <dgm:t>
        <a:bodyPr/>
        <a:lstStyle/>
        <a:p>
          <a:endParaRPr lang="en-US"/>
        </a:p>
      </dgm:t>
    </dgm:pt>
    <dgm:pt modelId="{DE9374FA-8863-4376-B66B-7043D9683BD3}">
      <dgm:prSet/>
      <dgm:spPr/>
      <dgm:t>
        <a:bodyPr/>
        <a:lstStyle/>
        <a:p>
          <a:r>
            <a:rPr lang="el-GR" dirty="0"/>
            <a:t>Επαφή με τα τεκμήρια του γνωστικού αντικειμένου / πηγές</a:t>
          </a:r>
          <a:endParaRPr lang="en-US" dirty="0"/>
        </a:p>
      </dgm:t>
    </dgm:pt>
    <dgm:pt modelId="{980440C8-FA65-475A-AEE9-0F059EA2D6B5}" type="parTrans" cxnId="{1D484A21-1436-4CC2-BB5F-D216241BBA2E}">
      <dgm:prSet/>
      <dgm:spPr/>
      <dgm:t>
        <a:bodyPr/>
        <a:lstStyle/>
        <a:p>
          <a:endParaRPr lang="en-US"/>
        </a:p>
      </dgm:t>
    </dgm:pt>
    <dgm:pt modelId="{21D62664-79C1-40C6-BE75-900105D06ED6}" type="sibTrans" cxnId="{1D484A21-1436-4CC2-BB5F-D216241BBA2E}">
      <dgm:prSet/>
      <dgm:spPr/>
      <dgm:t>
        <a:bodyPr/>
        <a:lstStyle/>
        <a:p>
          <a:endParaRPr lang="en-US"/>
        </a:p>
      </dgm:t>
    </dgm:pt>
    <dgm:pt modelId="{80D0830F-FB04-44F5-8DC7-577E65F487D9}">
      <dgm:prSet/>
      <dgm:spPr/>
      <dgm:t>
        <a:bodyPr/>
        <a:lstStyle/>
        <a:p>
          <a:r>
            <a:rPr lang="el-GR" dirty="0"/>
            <a:t>Αξιοποίηση έργων τέχνης και άλλων βιωματικών προσεγγίσεων</a:t>
          </a:r>
          <a:endParaRPr lang="en-US" dirty="0"/>
        </a:p>
      </dgm:t>
    </dgm:pt>
    <dgm:pt modelId="{514F9764-7A1E-46A4-ADA4-1AE7A860C437}" type="parTrans" cxnId="{8B4203DE-C609-4843-8973-A47628C09BD3}">
      <dgm:prSet/>
      <dgm:spPr/>
      <dgm:t>
        <a:bodyPr/>
        <a:lstStyle/>
        <a:p>
          <a:endParaRPr lang="el-GR"/>
        </a:p>
      </dgm:t>
    </dgm:pt>
    <dgm:pt modelId="{933B1B6A-51CE-45B9-9288-DCBA8F648D45}" type="sibTrans" cxnId="{8B4203DE-C609-4843-8973-A47628C09BD3}">
      <dgm:prSet/>
      <dgm:spPr/>
      <dgm:t>
        <a:bodyPr/>
        <a:lstStyle/>
        <a:p>
          <a:endParaRPr lang="el-GR"/>
        </a:p>
      </dgm:t>
    </dgm:pt>
    <dgm:pt modelId="{882944CB-2B33-4673-85DB-9126D109E51E}" type="pres">
      <dgm:prSet presAssocID="{B6C4C890-1E6F-4D5F-99DD-8DFE9C469AE3}" presName="diagram" presStyleCnt="0">
        <dgm:presLayoutVars>
          <dgm:dir/>
          <dgm:resizeHandles val="exact"/>
        </dgm:presLayoutVars>
      </dgm:prSet>
      <dgm:spPr/>
    </dgm:pt>
    <dgm:pt modelId="{3727CEF5-1D5F-491A-A21B-929E66DB3BAA}" type="pres">
      <dgm:prSet presAssocID="{97AE9763-37F5-41EC-BAE3-FBADA8125245}" presName="node" presStyleLbl="node1" presStyleIdx="0" presStyleCnt="5">
        <dgm:presLayoutVars>
          <dgm:bulletEnabled val="1"/>
        </dgm:presLayoutVars>
      </dgm:prSet>
      <dgm:spPr/>
    </dgm:pt>
    <dgm:pt modelId="{55C31A04-429D-4613-A7CF-0DFF365D60AF}" type="pres">
      <dgm:prSet presAssocID="{A5E43636-6D9C-412F-8A19-5A123F67E110}" presName="sibTrans" presStyleCnt="0"/>
      <dgm:spPr/>
    </dgm:pt>
    <dgm:pt modelId="{20AAA95D-A6D7-41F7-A7EF-B3B5DBA874E6}" type="pres">
      <dgm:prSet presAssocID="{B952418C-53FD-4168-8B79-80FA0FE9AA58}" presName="node" presStyleLbl="node1" presStyleIdx="1" presStyleCnt="5">
        <dgm:presLayoutVars>
          <dgm:bulletEnabled val="1"/>
        </dgm:presLayoutVars>
      </dgm:prSet>
      <dgm:spPr/>
    </dgm:pt>
    <dgm:pt modelId="{C2A6FE68-7E3C-48AE-9930-1CBFB56677CF}" type="pres">
      <dgm:prSet presAssocID="{9B9CEB2C-5CBE-4F84-B314-ED0E624AF1D2}" presName="sibTrans" presStyleCnt="0"/>
      <dgm:spPr/>
    </dgm:pt>
    <dgm:pt modelId="{36A8FB7C-4F76-43D3-AF85-46B4BDE37DD5}" type="pres">
      <dgm:prSet presAssocID="{658E0743-8EE1-4898-B8D2-30BC928AB9CD}" presName="node" presStyleLbl="node1" presStyleIdx="2" presStyleCnt="5">
        <dgm:presLayoutVars>
          <dgm:bulletEnabled val="1"/>
        </dgm:presLayoutVars>
      </dgm:prSet>
      <dgm:spPr/>
    </dgm:pt>
    <dgm:pt modelId="{FBA7FC4B-32A9-4A54-B11E-4162B6270BB3}" type="pres">
      <dgm:prSet presAssocID="{D5BA6EA7-13D2-4C4F-B965-260A26E359F1}" presName="sibTrans" presStyleCnt="0"/>
      <dgm:spPr/>
    </dgm:pt>
    <dgm:pt modelId="{E9D91E79-B662-4B6C-8AF0-5E1FB016FC45}" type="pres">
      <dgm:prSet presAssocID="{DE9374FA-8863-4376-B66B-7043D9683BD3}" presName="node" presStyleLbl="node1" presStyleIdx="3" presStyleCnt="5">
        <dgm:presLayoutVars>
          <dgm:bulletEnabled val="1"/>
        </dgm:presLayoutVars>
      </dgm:prSet>
      <dgm:spPr/>
    </dgm:pt>
    <dgm:pt modelId="{6CC5E9C0-3CEE-436C-8C75-F4D1643685A0}" type="pres">
      <dgm:prSet presAssocID="{21D62664-79C1-40C6-BE75-900105D06ED6}" presName="sibTrans" presStyleCnt="0"/>
      <dgm:spPr/>
    </dgm:pt>
    <dgm:pt modelId="{1C8B257B-B2D5-4AD3-BFE3-97AC1AB1AC16}" type="pres">
      <dgm:prSet presAssocID="{80D0830F-FB04-44F5-8DC7-577E65F487D9}" presName="node" presStyleLbl="node1" presStyleIdx="4" presStyleCnt="5">
        <dgm:presLayoutVars>
          <dgm:bulletEnabled val="1"/>
        </dgm:presLayoutVars>
      </dgm:prSet>
      <dgm:spPr/>
    </dgm:pt>
  </dgm:ptLst>
  <dgm:cxnLst>
    <dgm:cxn modelId="{1D484A21-1436-4CC2-BB5F-D216241BBA2E}" srcId="{B6C4C890-1E6F-4D5F-99DD-8DFE9C469AE3}" destId="{DE9374FA-8863-4376-B66B-7043D9683BD3}" srcOrd="3" destOrd="0" parTransId="{980440C8-FA65-475A-AEE9-0F059EA2D6B5}" sibTransId="{21D62664-79C1-40C6-BE75-900105D06ED6}"/>
    <dgm:cxn modelId="{3E79BC4F-7E7E-4BD2-B1F6-2650DA5F3EDE}" type="presOf" srcId="{B952418C-53FD-4168-8B79-80FA0FE9AA58}" destId="{20AAA95D-A6D7-41F7-A7EF-B3B5DBA874E6}" srcOrd="0" destOrd="0" presId="urn:microsoft.com/office/officeart/2005/8/layout/default"/>
    <dgm:cxn modelId="{17A3EF4F-7736-40EA-AB5E-EC79FFEB92AD}" srcId="{B6C4C890-1E6F-4D5F-99DD-8DFE9C469AE3}" destId="{658E0743-8EE1-4898-B8D2-30BC928AB9CD}" srcOrd="2" destOrd="0" parTransId="{A7EA4C34-BEB6-4A19-9AE0-B3C0CE3709E0}" sibTransId="{D5BA6EA7-13D2-4C4F-B965-260A26E359F1}"/>
    <dgm:cxn modelId="{8E5C7955-8A79-4FB5-9AB8-C50CE6A5E959}" srcId="{B6C4C890-1E6F-4D5F-99DD-8DFE9C469AE3}" destId="{B952418C-53FD-4168-8B79-80FA0FE9AA58}" srcOrd="1" destOrd="0" parTransId="{83637079-B910-4F59-ABEF-C33AED6B6980}" sibTransId="{9B9CEB2C-5CBE-4F84-B314-ED0E624AF1D2}"/>
    <dgm:cxn modelId="{2050317B-A072-4B13-B6F1-9B4A2CEE4936}" type="presOf" srcId="{658E0743-8EE1-4898-B8D2-30BC928AB9CD}" destId="{36A8FB7C-4F76-43D3-AF85-46B4BDE37DD5}" srcOrd="0" destOrd="0" presId="urn:microsoft.com/office/officeart/2005/8/layout/default"/>
    <dgm:cxn modelId="{31CA9284-813A-45BE-A75D-0657DD5684BE}" type="presOf" srcId="{80D0830F-FB04-44F5-8DC7-577E65F487D9}" destId="{1C8B257B-B2D5-4AD3-BFE3-97AC1AB1AC16}" srcOrd="0" destOrd="0" presId="urn:microsoft.com/office/officeart/2005/8/layout/default"/>
    <dgm:cxn modelId="{728CABBD-AA5D-49DD-8591-39F0B564C328}" type="presOf" srcId="{DE9374FA-8863-4376-B66B-7043D9683BD3}" destId="{E9D91E79-B662-4B6C-8AF0-5E1FB016FC45}" srcOrd="0" destOrd="0" presId="urn:microsoft.com/office/officeart/2005/8/layout/default"/>
    <dgm:cxn modelId="{945096C7-6B90-497C-932B-633A63E3BDB5}" srcId="{B6C4C890-1E6F-4D5F-99DD-8DFE9C469AE3}" destId="{97AE9763-37F5-41EC-BAE3-FBADA8125245}" srcOrd="0" destOrd="0" parTransId="{10C99CFA-4979-44F2-832B-072B8E288D37}" sibTransId="{A5E43636-6D9C-412F-8A19-5A123F67E110}"/>
    <dgm:cxn modelId="{8B4203DE-C609-4843-8973-A47628C09BD3}" srcId="{B6C4C890-1E6F-4D5F-99DD-8DFE9C469AE3}" destId="{80D0830F-FB04-44F5-8DC7-577E65F487D9}" srcOrd="4" destOrd="0" parTransId="{514F9764-7A1E-46A4-ADA4-1AE7A860C437}" sibTransId="{933B1B6A-51CE-45B9-9288-DCBA8F648D45}"/>
    <dgm:cxn modelId="{E796DEEB-0B14-4151-8BAD-41CE39D532EF}" type="presOf" srcId="{97AE9763-37F5-41EC-BAE3-FBADA8125245}" destId="{3727CEF5-1D5F-491A-A21B-929E66DB3BAA}" srcOrd="0" destOrd="0" presId="urn:microsoft.com/office/officeart/2005/8/layout/default"/>
    <dgm:cxn modelId="{FC1ACFFC-BAA4-4692-A33E-754E2677B45C}" type="presOf" srcId="{B6C4C890-1E6F-4D5F-99DD-8DFE9C469AE3}" destId="{882944CB-2B33-4673-85DB-9126D109E51E}" srcOrd="0" destOrd="0" presId="urn:microsoft.com/office/officeart/2005/8/layout/default"/>
    <dgm:cxn modelId="{C2EC069D-4EBA-4DA2-9527-C41CEAB073A0}" type="presParOf" srcId="{882944CB-2B33-4673-85DB-9126D109E51E}" destId="{3727CEF5-1D5F-491A-A21B-929E66DB3BAA}" srcOrd="0" destOrd="0" presId="urn:microsoft.com/office/officeart/2005/8/layout/default"/>
    <dgm:cxn modelId="{484E24CA-D922-4F9C-B972-A6B8AD7E5B95}" type="presParOf" srcId="{882944CB-2B33-4673-85DB-9126D109E51E}" destId="{55C31A04-429D-4613-A7CF-0DFF365D60AF}" srcOrd="1" destOrd="0" presId="urn:microsoft.com/office/officeart/2005/8/layout/default"/>
    <dgm:cxn modelId="{8CB69D81-F9F2-467A-A245-0DEF86E716EE}" type="presParOf" srcId="{882944CB-2B33-4673-85DB-9126D109E51E}" destId="{20AAA95D-A6D7-41F7-A7EF-B3B5DBA874E6}" srcOrd="2" destOrd="0" presId="urn:microsoft.com/office/officeart/2005/8/layout/default"/>
    <dgm:cxn modelId="{A4D6AEAA-0A5D-4FE0-8729-A567B58CA468}" type="presParOf" srcId="{882944CB-2B33-4673-85DB-9126D109E51E}" destId="{C2A6FE68-7E3C-48AE-9930-1CBFB56677CF}" srcOrd="3" destOrd="0" presId="urn:microsoft.com/office/officeart/2005/8/layout/default"/>
    <dgm:cxn modelId="{4B1DF246-7768-47FC-824E-48448BEB090F}" type="presParOf" srcId="{882944CB-2B33-4673-85DB-9126D109E51E}" destId="{36A8FB7C-4F76-43D3-AF85-46B4BDE37DD5}" srcOrd="4" destOrd="0" presId="urn:microsoft.com/office/officeart/2005/8/layout/default"/>
    <dgm:cxn modelId="{AC5A945D-2A2C-429B-92D1-F721695047FB}" type="presParOf" srcId="{882944CB-2B33-4673-85DB-9126D109E51E}" destId="{FBA7FC4B-32A9-4A54-B11E-4162B6270BB3}" srcOrd="5" destOrd="0" presId="urn:microsoft.com/office/officeart/2005/8/layout/default"/>
    <dgm:cxn modelId="{B27F7A9C-960D-4058-BB54-FBFDDA207484}" type="presParOf" srcId="{882944CB-2B33-4673-85DB-9126D109E51E}" destId="{E9D91E79-B662-4B6C-8AF0-5E1FB016FC45}" srcOrd="6" destOrd="0" presId="urn:microsoft.com/office/officeart/2005/8/layout/default"/>
    <dgm:cxn modelId="{C6FD8CA3-EAFD-4658-BBF0-D83D596AABB7}" type="presParOf" srcId="{882944CB-2B33-4673-85DB-9126D109E51E}" destId="{6CC5E9C0-3CEE-436C-8C75-F4D1643685A0}" srcOrd="7" destOrd="0" presId="urn:microsoft.com/office/officeart/2005/8/layout/default"/>
    <dgm:cxn modelId="{FDBB7AC2-384F-497D-9A8A-375816BB29FE}" type="presParOf" srcId="{882944CB-2B33-4673-85DB-9126D109E51E}" destId="{1C8B257B-B2D5-4AD3-BFE3-97AC1AB1AC1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D5D5411-57C0-4D40-927D-33368A74145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6DDE1D-D41A-45CC-8298-878943E383AD}">
      <dgm:prSet/>
      <dgm:spPr/>
      <dgm:t>
        <a:bodyPr/>
        <a:lstStyle/>
        <a:p>
          <a:r>
            <a:rPr lang="el-GR" dirty="0"/>
            <a:t>Κείμενα – κατάλοιπα / είδος - τύπος πηγής</a:t>
          </a:r>
          <a:endParaRPr lang="en-US" dirty="0"/>
        </a:p>
      </dgm:t>
    </dgm:pt>
    <dgm:pt modelId="{F9612386-24F0-4DBE-BC92-95E33B062AAE}" type="parTrans" cxnId="{5BC04F8A-0BEC-4AA0-A28B-D3C6846AAADD}">
      <dgm:prSet/>
      <dgm:spPr/>
      <dgm:t>
        <a:bodyPr/>
        <a:lstStyle/>
        <a:p>
          <a:endParaRPr lang="en-US"/>
        </a:p>
      </dgm:t>
    </dgm:pt>
    <dgm:pt modelId="{C26A6709-BF5E-4F46-9F07-10A1332510C0}" type="sibTrans" cxnId="{5BC04F8A-0BEC-4AA0-A28B-D3C6846AAADD}">
      <dgm:prSet/>
      <dgm:spPr/>
      <dgm:t>
        <a:bodyPr/>
        <a:lstStyle/>
        <a:p>
          <a:endParaRPr lang="en-US"/>
        </a:p>
      </dgm:t>
    </dgm:pt>
    <dgm:pt modelId="{06D6D078-255A-41A4-AE06-D30102E326F7}">
      <dgm:prSet/>
      <dgm:spPr/>
      <dgm:t>
        <a:bodyPr/>
        <a:lstStyle/>
        <a:p>
          <a:r>
            <a:rPr lang="el-GR" dirty="0"/>
            <a:t>Υλικό στο οποίο θέτουμε ερωτήματα</a:t>
          </a:r>
          <a:endParaRPr lang="en-US" dirty="0"/>
        </a:p>
      </dgm:t>
    </dgm:pt>
    <dgm:pt modelId="{6F51A5B2-88EE-4C5E-AC7C-C46E1A36A0CB}" type="parTrans" cxnId="{C2A336FE-D742-4332-9938-B27F5D0743D7}">
      <dgm:prSet/>
      <dgm:spPr/>
      <dgm:t>
        <a:bodyPr/>
        <a:lstStyle/>
        <a:p>
          <a:endParaRPr lang="en-US"/>
        </a:p>
      </dgm:t>
    </dgm:pt>
    <dgm:pt modelId="{97F7B28A-B0BB-4B8D-BA2F-0281305975A5}" type="sibTrans" cxnId="{C2A336FE-D742-4332-9938-B27F5D0743D7}">
      <dgm:prSet/>
      <dgm:spPr/>
      <dgm:t>
        <a:bodyPr/>
        <a:lstStyle/>
        <a:p>
          <a:endParaRPr lang="en-US"/>
        </a:p>
      </dgm:t>
    </dgm:pt>
    <dgm:pt modelId="{9E2FFB56-37A0-4B74-BD34-80064BCC679A}">
      <dgm:prSet/>
      <dgm:spPr/>
      <dgm:t>
        <a:bodyPr/>
        <a:lstStyle/>
        <a:p>
          <a:r>
            <a:rPr lang="el-GR"/>
            <a:t>Κατανόηση περιεχομένου</a:t>
          </a:r>
          <a:endParaRPr lang="en-US"/>
        </a:p>
      </dgm:t>
    </dgm:pt>
    <dgm:pt modelId="{AA35A150-EE21-4E66-BA63-ADEA09AE9140}" type="parTrans" cxnId="{5DC0A1D6-B365-47B6-8317-430D9B7E2095}">
      <dgm:prSet/>
      <dgm:spPr/>
      <dgm:t>
        <a:bodyPr/>
        <a:lstStyle/>
        <a:p>
          <a:endParaRPr lang="en-US"/>
        </a:p>
      </dgm:t>
    </dgm:pt>
    <dgm:pt modelId="{B4428DFF-C33F-41AA-AB43-E394DC8C8C75}" type="sibTrans" cxnId="{5DC0A1D6-B365-47B6-8317-430D9B7E2095}">
      <dgm:prSet/>
      <dgm:spPr/>
      <dgm:t>
        <a:bodyPr/>
        <a:lstStyle/>
        <a:p>
          <a:endParaRPr lang="en-US"/>
        </a:p>
      </dgm:t>
    </dgm:pt>
    <dgm:pt modelId="{E88BD3C1-B7D4-4D1A-931F-3DF2C8FB8EEF}">
      <dgm:prSet/>
      <dgm:spPr/>
      <dgm:t>
        <a:bodyPr/>
        <a:lstStyle/>
        <a:p>
          <a:r>
            <a:rPr lang="el-GR"/>
            <a:t>Ένταξη στα ιστορικά συμφραζόμενα</a:t>
          </a:r>
          <a:endParaRPr lang="en-US"/>
        </a:p>
      </dgm:t>
    </dgm:pt>
    <dgm:pt modelId="{3A5B4A17-53EF-405E-A246-790861B23E83}" type="parTrans" cxnId="{0F148021-178A-48C6-9FD8-38A6C8E75253}">
      <dgm:prSet/>
      <dgm:spPr/>
      <dgm:t>
        <a:bodyPr/>
        <a:lstStyle/>
        <a:p>
          <a:endParaRPr lang="en-US"/>
        </a:p>
      </dgm:t>
    </dgm:pt>
    <dgm:pt modelId="{DC224860-E780-41BE-A6A6-AC26A384C622}" type="sibTrans" cxnId="{0F148021-178A-48C6-9FD8-38A6C8E75253}">
      <dgm:prSet/>
      <dgm:spPr/>
      <dgm:t>
        <a:bodyPr/>
        <a:lstStyle/>
        <a:p>
          <a:endParaRPr lang="en-US"/>
        </a:p>
      </dgm:t>
    </dgm:pt>
    <dgm:pt modelId="{536127F7-7E16-4584-A1AA-DB5F8E626CCE}">
      <dgm:prSet/>
      <dgm:spPr/>
      <dgm:t>
        <a:bodyPr/>
        <a:lstStyle/>
        <a:p>
          <a:r>
            <a:rPr lang="el-GR"/>
            <a:t>Διασταύρωση πληροφοριών</a:t>
          </a:r>
          <a:endParaRPr lang="en-US"/>
        </a:p>
      </dgm:t>
    </dgm:pt>
    <dgm:pt modelId="{C7946275-7F42-461F-951B-1301825C5B3A}" type="parTrans" cxnId="{B4CCF7BC-AB68-421A-90FE-460F3892EBDA}">
      <dgm:prSet/>
      <dgm:spPr/>
      <dgm:t>
        <a:bodyPr/>
        <a:lstStyle/>
        <a:p>
          <a:endParaRPr lang="en-US"/>
        </a:p>
      </dgm:t>
    </dgm:pt>
    <dgm:pt modelId="{D47ACBD3-492C-4B04-8F81-52247F58595E}" type="sibTrans" cxnId="{B4CCF7BC-AB68-421A-90FE-460F3892EBDA}">
      <dgm:prSet/>
      <dgm:spPr/>
      <dgm:t>
        <a:bodyPr/>
        <a:lstStyle/>
        <a:p>
          <a:endParaRPr lang="en-US"/>
        </a:p>
      </dgm:t>
    </dgm:pt>
    <dgm:pt modelId="{FC5719E6-3DC6-4B8A-93D7-C571119B10F9}">
      <dgm:prSet/>
      <dgm:spPr/>
      <dgm:t>
        <a:bodyPr/>
        <a:lstStyle/>
        <a:p>
          <a:r>
            <a:rPr lang="el-GR" dirty="0"/>
            <a:t>Αξιοπιστία - ιστορικότητα πηγής.</a:t>
          </a:r>
          <a:endParaRPr lang="en-US" dirty="0"/>
        </a:p>
      </dgm:t>
    </dgm:pt>
    <dgm:pt modelId="{34A2DC4F-8EA9-45B3-AD31-C77B0023FA41}" type="parTrans" cxnId="{2A2C93FA-67B7-4FA2-A4A6-49BE0796ECFC}">
      <dgm:prSet/>
      <dgm:spPr/>
      <dgm:t>
        <a:bodyPr/>
        <a:lstStyle/>
        <a:p>
          <a:endParaRPr lang="en-US"/>
        </a:p>
      </dgm:t>
    </dgm:pt>
    <dgm:pt modelId="{5B1FECF1-13FF-4D6A-85A7-639B0C4A3136}" type="sibTrans" cxnId="{2A2C93FA-67B7-4FA2-A4A6-49BE0796ECFC}">
      <dgm:prSet/>
      <dgm:spPr/>
      <dgm:t>
        <a:bodyPr/>
        <a:lstStyle/>
        <a:p>
          <a:endParaRPr lang="en-US"/>
        </a:p>
      </dgm:t>
    </dgm:pt>
    <dgm:pt modelId="{BB4B3358-B296-4E44-8BF1-21A53B56AD46}" type="pres">
      <dgm:prSet presAssocID="{4D5D5411-57C0-4D40-927D-33368A741459}" presName="diagram" presStyleCnt="0">
        <dgm:presLayoutVars>
          <dgm:dir/>
          <dgm:resizeHandles val="exact"/>
        </dgm:presLayoutVars>
      </dgm:prSet>
      <dgm:spPr/>
    </dgm:pt>
    <dgm:pt modelId="{142FDD7A-8CC7-418D-A6C0-68FFAD2CA171}" type="pres">
      <dgm:prSet presAssocID="{5C6DDE1D-D41A-45CC-8298-878943E383AD}" presName="node" presStyleLbl="node1" presStyleIdx="0" presStyleCnt="6">
        <dgm:presLayoutVars>
          <dgm:bulletEnabled val="1"/>
        </dgm:presLayoutVars>
      </dgm:prSet>
      <dgm:spPr/>
    </dgm:pt>
    <dgm:pt modelId="{9C5C7854-9D4C-40AC-A52B-091F353825A0}" type="pres">
      <dgm:prSet presAssocID="{C26A6709-BF5E-4F46-9F07-10A1332510C0}" presName="sibTrans" presStyleCnt="0"/>
      <dgm:spPr/>
    </dgm:pt>
    <dgm:pt modelId="{416DC772-5BC4-4976-B7AD-42606F8D5402}" type="pres">
      <dgm:prSet presAssocID="{06D6D078-255A-41A4-AE06-D30102E326F7}" presName="node" presStyleLbl="node1" presStyleIdx="1" presStyleCnt="6">
        <dgm:presLayoutVars>
          <dgm:bulletEnabled val="1"/>
        </dgm:presLayoutVars>
      </dgm:prSet>
      <dgm:spPr/>
    </dgm:pt>
    <dgm:pt modelId="{06F6C128-BF5B-4E29-AA5D-BE610A5D87FA}" type="pres">
      <dgm:prSet presAssocID="{97F7B28A-B0BB-4B8D-BA2F-0281305975A5}" presName="sibTrans" presStyleCnt="0"/>
      <dgm:spPr/>
    </dgm:pt>
    <dgm:pt modelId="{CA357DC8-D70B-4E61-9DBC-B2B4404412CE}" type="pres">
      <dgm:prSet presAssocID="{9E2FFB56-37A0-4B74-BD34-80064BCC679A}" presName="node" presStyleLbl="node1" presStyleIdx="2" presStyleCnt="6">
        <dgm:presLayoutVars>
          <dgm:bulletEnabled val="1"/>
        </dgm:presLayoutVars>
      </dgm:prSet>
      <dgm:spPr/>
    </dgm:pt>
    <dgm:pt modelId="{046CC071-64E1-46F6-B60C-56CE8EA458E9}" type="pres">
      <dgm:prSet presAssocID="{B4428DFF-C33F-41AA-AB43-E394DC8C8C75}" presName="sibTrans" presStyleCnt="0"/>
      <dgm:spPr/>
    </dgm:pt>
    <dgm:pt modelId="{4CA35C72-EF72-4C8B-9114-1C230136F730}" type="pres">
      <dgm:prSet presAssocID="{E88BD3C1-B7D4-4D1A-931F-3DF2C8FB8EEF}" presName="node" presStyleLbl="node1" presStyleIdx="3" presStyleCnt="6">
        <dgm:presLayoutVars>
          <dgm:bulletEnabled val="1"/>
        </dgm:presLayoutVars>
      </dgm:prSet>
      <dgm:spPr/>
    </dgm:pt>
    <dgm:pt modelId="{4F367B7F-CAE8-4BC8-962E-20D5E9DF1D74}" type="pres">
      <dgm:prSet presAssocID="{DC224860-E780-41BE-A6A6-AC26A384C622}" presName="sibTrans" presStyleCnt="0"/>
      <dgm:spPr/>
    </dgm:pt>
    <dgm:pt modelId="{C6D80098-0AD7-4DAB-AEBD-B23447B69555}" type="pres">
      <dgm:prSet presAssocID="{536127F7-7E16-4584-A1AA-DB5F8E626CCE}" presName="node" presStyleLbl="node1" presStyleIdx="4" presStyleCnt="6">
        <dgm:presLayoutVars>
          <dgm:bulletEnabled val="1"/>
        </dgm:presLayoutVars>
      </dgm:prSet>
      <dgm:spPr/>
    </dgm:pt>
    <dgm:pt modelId="{D17B0851-FD8B-44C8-ACDC-8886ABAB410A}" type="pres">
      <dgm:prSet presAssocID="{D47ACBD3-492C-4B04-8F81-52247F58595E}" presName="sibTrans" presStyleCnt="0"/>
      <dgm:spPr/>
    </dgm:pt>
    <dgm:pt modelId="{01A29B8A-F2AA-40B5-B26A-33DD7502BA8A}" type="pres">
      <dgm:prSet presAssocID="{FC5719E6-3DC6-4B8A-93D7-C571119B10F9}" presName="node" presStyleLbl="node1" presStyleIdx="5" presStyleCnt="6">
        <dgm:presLayoutVars>
          <dgm:bulletEnabled val="1"/>
        </dgm:presLayoutVars>
      </dgm:prSet>
      <dgm:spPr/>
    </dgm:pt>
  </dgm:ptLst>
  <dgm:cxnLst>
    <dgm:cxn modelId="{BCB1D113-80A5-4F4F-8162-49CF0FD61324}" type="presOf" srcId="{4D5D5411-57C0-4D40-927D-33368A741459}" destId="{BB4B3358-B296-4E44-8BF1-21A53B56AD46}" srcOrd="0" destOrd="0" presId="urn:microsoft.com/office/officeart/2005/8/layout/default"/>
    <dgm:cxn modelId="{0F148021-178A-48C6-9FD8-38A6C8E75253}" srcId="{4D5D5411-57C0-4D40-927D-33368A741459}" destId="{E88BD3C1-B7D4-4D1A-931F-3DF2C8FB8EEF}" srcOrd="3" destOrd="0" parTransId="{3A5B4A17-53EF-405E-A246-790861B23E83}" sibTransId="{DC224860-E780-41BE-A6A6-AC26A384C622}"/>
    <dgm:cxn modelId="{3EAE1047-3AEE-4501-8D8A-6E57BA0E1B90}" type="presOf" srcId="{5C6DDE1D-D41A-45CC-8298-878943E383AD}" destId="{142FDD7A-8CC7-418D-A6C0-68FFAD2CA171}" srcOrd="0" destOrd="0" presId="urn:microsoft.com/office/officeart/2005/8/layout/default"/>
    <dgm:cxn modelId="{5BC04F8A-0BEC-4AA0-A28B-D3C6846AAADD}" srcId="{4D5D5411-57C0-4D40-927D-33368A741459}" destId="{5C6DDE1D-D41A-45CC-8298-878943E383AD}" srcOrd="0" destOrd="0" parTransId="{F9612386-24F0-4DBE-BC92-95E33B062AAE}" sibTransId="{C26A6709-BF5E-4F46-9F07-10A1332510C0}"/>
    <dgm:cxn modelId="{424BFB9B-7EE8-41A3-8B54-99EAEF79A4F0}" type="presOf" srcId="{9E2FFB56-37A0-4B74-BD34-80064BCC679A}" destId="{CA357DC8-D70B-4E61-9DBC-B2B4404412CE}" srcOrd="0" destOrd="0" presId="urn:microsoft.com/office/officeart/2005/8/layout/default"/>
    <dgm:cxn modelId="{7EA0FE9D-E3EB-4C70-B516-F5B5F38E161F}" type="presOf" srcId="{E88BD3C1-B7D4-4D1A-931F-3DF2C8FB8EEF}" destId="{4CA35C72-EF72-4C8B-9114-1C230136F730}" srcOrd="0" destOrd="0" presId="urn:microsoft.com/office/officeart/2005/8/layout/default"/>
    <dgm:cxn modelId="{B4CCF7BC-AB68-421A-90FE-460F3892EBDA}" srcId="{4D5D5411-57C0-4D40-927D-33368A741459}" destId="{536127F7-7E16-4584-A1AA-DB5F8E626CCE}" srcOrd="4" destOrd="0" parTransId="{C7946275-7F42-461F-951B-1301825C5B3A}" sibTransId="{D47ACBD3-492C-4B04-8F81-52247F58595E}"/>
    <dgm:cxn modelId="{5DC0A1D6-B365-47B6-8317-430D9B7E2095}" srcId="{4D5D5411-57C0-4D40-927D-33368A741459}" destId="{9E2FFB56-37A0-4B74-BD34-80064BCC679A}" srcOrd="2" destOrd="0" parTransId="{AA35A150-EE21-4E66-BA63-ADEA09AE9140}" sibTransId="{B4428DFF-C33F-41AA-AB43-E394DC8C8C75}"/>
    <dgm:cxn modelId="{872B3BE5-41B4-423E-A805-DB0B2D937BF3}" type="presOf" srcId="{FC5719E6-3DC6-4B8A-93D7-C571119B10F9}" destId="{01A29B8A-F2AA-40B5-B26A-33DD7502BA8A}" srcOrd="0" destOrd="0" presId="urn:microsoft.com/office/officeart/2005/8/layout/default"/>
    <dgm:cxn modelId="{923392E6-7AFF-4D10-8198-07DE4494E516}" type="presOf" srcId="{06D6D078-255A-41A4-AE06-D30102E326F7}" destId="{416DC772-5BC4-4976-B7AD-42606F8D5402}" srcOrd="0" destOrd="0" presId="urn:microsoft.com/office/officeart/2005/8/layout/default"/>
    <dgm:cxn modelId="{D3FFB6F0-E012-4EC5-9083-564AD6627F4A}" type="presOf" srcId="{536127F7-7E16-4584-A1AA-DB5F8E626CCE}" destId="{C6D80098-0AD7-4DAB-AEBD-B23447B69555}" srcOrd="0" destOrd="0" presId="urn:microsoft.com/office/officeart/2005/8/layout/default"/>
    <dgm:cxn modelId="{2A2C93FA-67B7-4FA2-A4A6-49BE0796ECFC}" srcId="{4D5D5411-57C0-4D40-927D-33368A741459}" destId="{FC5719E6-3DC6-4B8A-93D7-C571119B10F9}" srcOrd="5" destOrd="0" parTransId="{34A2DC4F-8EA9-45B3-AD31-C77B0023FA41}" sibTransId="{5B1FECF1-13FF-4D6A-85A7-639B0C4A3136}"/>
    <dgm:cxn modelId="{C2A336FE-D742-4332-9938-B27F5D0743D7}" srcId="{4D5D5411-57C0-4D40-927D-33368A741459}" destId="{06D6D078-255A-41A4-AE06-D30102E326F7}" srcOrd="1" destOrd="0" parTransId="{6F51A5B2-88EE-4C5E-AC7C-C46E1A36A0CB}" sibTransId="{97F7B28A-B0BB-4B8D-BA2F-0281305975A5}"/>
    <dgm:cxn modelId="{CFB28DAE-4972-42B7-95D2-B27DE866DC97}" type="presParOf" srcId="{BB4B3358-B296-4E44-8BF1-21A53B56AD46}" destId="{142FDD7A-8CC7-418D-A6C0-68FFAD2CA171}" srcOrd="0" destOrd="0" presId="urn:microsoft.com/office/officeart/2005/8/layout/default"/>
    <dgm:cxn modelId="{5C98C78F-DB4B-429D-8669-FE564093792A}" type="presParOf" srcId="{BB4B3358-B296-4E44-8BF1-21A53B56AD46}" destId="{9C5C7854-9D4C-40AC-A52B-091F353825A0}" srcOrd="1" destOrd="0" presId="urn:microsoft.com/office/officeart/2005/8/layout/default"/>
    <dgm:cxn modelId="{5C5C29C6-7B7A-405F-87B8-B986786EA87E}" type="presParOf" srcId="{BB4B3358-B296-4E44-8BF1-21A53B56AD46}" destId="{416DC772-5BC4-4976-B7AD-42606F8D5402}" srcOrd="2" destOrd="0" presId="urn:microsoft.com/office/officeart/2005/8/layout/default"/>
    <dgm:cxn modelId="{DA2778A2-95B2-415E-87C6-5BFFDBCDF88D}" type="presParOf" srcId="{BB4B3358-B296-4E44-8BF1-21A53B56AD46}" destId="{06F6C128-BF5B-4E29-AA5D-BE610A5D87FA}" srcOrd="3" destOrd="0" presId="urn:microsoft.com/office/officeart/2005/8/layout/default"/>
    <dgm:cxn modelId="{DCB83688-D62B-4DEF-A304-ECEDB82F5F59}" type="presParOf" srcId="{BB4B3358-B296-4E44-8BF1-21A53B56AD46}" destId="{CA357DC8-D70B-4E61-9DBC-B2B4404412CE}" srcOrd="4" destOrd="0" presId="urn:microsoft.com/office/officeart/2005/8/layout/default"/>
    <dgm:cxn modelId="{4FF00DE9-D6FF-4997-B5D0-BE94D6348FF5}" type="presParOf" srcId="{BB4B3358-B296-4E44-8BF1-21A53B56AD46}" destId="{046CC071-64E1-46F6-B60C-56CE8EA458E9}" srcOrd="5" destOrd="0" presId="urn:microsoft.com/office/officeart/2005/8/layout/default"/>
    <dgm:cxn modelId="{86CD6799-EE0F-4F85-AC6E-E4E35E3F7CA2}" type="presParOf" srcId="{BB4B3358-B296-4E44-8BF1-21A53B56AD46}" destId="{4CA35C72-EF72-4C8B-9114-1C230136F730}" srcOrd="6" destOrd="0" presId="urn:microsoft.com/office/officeart/2005/8/layout/default"/>
    <dgm:cxn modelId="{E20470E9-C4B5-404C-BB6B-EA8D79A5990A}" type="presParOf" srcId="{BB4B3358-B296-4E44-8BF1-21A53B56AD46}" destId="{4F367B7F-CAE8-4BC8-962E-20D5E9DF1D74}" srcOrd="7" destOrd="0" presId="urn:microsoft.com/office/officeart/2005/8/layout/default"/>
    <dgm:cxn modelId="{0C9082BE-253A-487F-BA39-563BCFA3B0BE}" type="presParOf" srcId="{BB4B3358-B296-4E44-8BF1-21A53B56AD46}" destId="{C6D80098-0AD7-4DAB-AEBD-B23447B69555}" srcOrd="8" destOrd="0" presId="urn:microsoft.com/office/officeart/2005/8/layout/default"/>
    <dgm:cxn modelId="{934396C3-427A-40CC-AC9B-9888D155DF4C}" type="presParOf" srcId="{BB4B3358-B296-4E44-8BF1-21A53B56AD46}" destId="{D17B0851-FD8B-44C8-ACDC-8886ABAB410A}" srcOrd="9" destOrd="0" presId="urn:microsoft.com/office/officeart/2005/8/layout/default"/>
    <dgm:cxn modelId="{6D3A897E-89C9-401B-A696-4563121137AE}" type="presParOf" srcId="{BB4B3358-B296-4E44-8BF1-21A53B56AD46}" destId="{01A29B8A-F2AA-40B5-B26A-33DD7502BA8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2F0FE9E-379C-49C8-A127-597528920F5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8238B79-8C90-4839-8397-92C8E219DB1F}">
      <dgm:prSet/>
      <dgm:spPr/>
      <dgm:t>
        <a:bodyPr/>
        <a:lstStyle/>
        <a:p>
          <a:r>
            <a:rPr lang="el-GR"/>
            <a:t>Δύο ομάδες θεμάτων</a:t>
          </a:r>
          <a:endParaRPr lang="en-US"/>
        </a:p>
      </dgm:t>
    </dgm:pt>
    <dgm:pt modelId="{C7A0B4DB-9150-416E-A9EC-9EA90BEADCA7}" type="parTrans" cxnId="{589169F4-AE25-45B5-88A2-0FD774C1FEDF}">
      <dgm:prSet/>
      <dgm:spPr/>
      <dgm:t>
        <a:bodyPr/>
        <a:lstStyle/>
        <a:p>
          <a:endParaRPr lang="en-US"/>
        </a:p>
      </dgm:t>
    </dgm:pt>
    <dgm:pt modelId="{6E7AF0C5-8B37-406D-9A91-05AF7A8D9095}" type="sibTrans" cxnId="{589169F4-AE25-45B5-88A2-0FD774C1FEDF}">
      <dgm:prSet/>
      <dgm:spPr/>
      <dgm:t>
        <a:bodyPr/>
        <a:lstStyle/>
        <a:p>
          <a:endParaRPr lang="en-US"/>
        </a:p>
      </dgm:t>
    </dgm:pt>
    <dgm:pt modelId="{A16F4559-50ED-4C46-9148-4A183AEAB66D}">
      <dgm:prSet/>
      <dgm:spPr/>
      <dgm:t>
        <a:bodyPr/>
        <a:lstStyle/>
        <a:p>
          <a:r>
            <a:rPr lang="el-GR" dirty="0"/>
            <a:t>Α</a:t>
          </a:r>
          <a:r>
            <a:rPr lang="el-GR"/>
            <a:t>: γνώσεις</a:t>
          </a:r>
          <a:endParaRPr lang="en-US" dirty="0"/>
        </a:p>
      </dgm:t>
    </dgm:pt>
    <dgm:pt modelId="{9A74B913-9C7E-4E0D-851C-67A2163613A2}" type="parTrans" cxnId="{51EE9FA0-20B5-455E-A9AA-20D48F3AE7C1}">
      <dgm:prSet/>
      <dgm:spPr/>
      <dgm:t>
        <a:bodyPr/>
        <a:lstStyle/>
        <a:p>
          <a:endParaRPr lang="en-US"/>
        </a:p>
      </dgm:t>
    </dgm:pt>
    <dgm:pt modelId="{A6B63357-7699-47BE-B393-60A3CA8B9440}" type="sibTrans" cxnId="{51EE9FA0-20B5-455E-A9AA-20D48F3AE7C1}">
      <dgm:prSet/>
      <dgm:spPr/>
      <dgm:t>
        <a:bodyPr/>
        <a:lstStyle/>
        <a:p>
          <a:endParaRPr lang="en-US"/>
        </a:p>
      </dgm:t>
    </dgm:pt>
    <dgm:pt modelId="{03C600A8-92A2-4B42-9FB8-1AA8EAE409EC}">
      <dgm:prSet/>
      <dgm:spPr/>
      <dgm:t>
        <a:bodyPr/>
        <a:lstStyle/>
        <a:p>
          <a:r>
            <a:rPr lang="el-GR"/>
            <a:t>Β: πηγές</a:t>
          </a:r>
          <a:endParaRPr lang="en-US"/>
        </a:p>
      </dgm:t>
    </dgm:pt>
    <dgm:pt modelId="{3767C3F8-1FC2-45E7-B495-9A2CDD737FE3}" type="parTrans" cxnId="{A504ACC3-CBEE-413E-A783-CAF61005EF24}">
      <dgm:prSet/>
      <dgm:spPr/>
      <dgm:t>
        <a:bodyPr/>
        <a:lstStyle/>
        <a:p>
          <a:endParaRPr lang="en-US"/>
        </a:p>
      </dgm:t>
    </dgm:pt>
    <dgm:pt modelId="{79B4CD02-FE45-4F3F-BBB4-D85EEDB8496E}" type="sibTrans" cxnId="{A504ACC3-CBEE-413E-A783-CAF61005EF24}">
      <dgm:prSet/>
      <dgm:spPr/>
      <dgm:t>
        <a:bodyPr/>
        <a:lstStyle/>
        <a:p>
          <a:endParaRPr lang="en-US"/>
        </a:p>
      </dgm:t>
    </dgm:pt>
    <dgm:pt modelId="{78AB0CE2-8BF2-40D9-A4FA-393CD5372CA4}" type="pres">
      <dgm:prSet presAssocID="{C2F0FE9E-379C-49C8-A127-597528920F5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F411BC-7C14-4DC1-8367-29F965EFF5E8}" type="pres">
      <dgm:prSet presAssocID="{A8238B79-8C90-4839-8397-92C8E219DB1F}" presName="root" presStyleCnt="0"/>
      <dgm:spPr/>
    </dgm:pt>
    <dgm:pt modelId="{98E3314A-F88B-4931-B30D-77A5BCF8C811}" type="pres">
      <dgm:prSet presAssocID="{A8238B79-8C90-4839-8397-92C8E219DB1F}" presName="rootComposite" presStyleCnt="0"/>
      <dgm:spPr/>
    </dgm:pt>
    <dgm:pt modelId="{E8EE40CB-5D1D-4C81-8D0B-796C7445307F}" type="pres">
      <dgm:prSet presAssocID="{A8238B79-8C90-4839-8397-92C8E219DB1F}" presName="rootText" presStyleLbl="node1" presStyleIdx="0" presStyleCnt="3"/>
      <dgm:spPr/>
    </dgm:pt>
    <dgm:pt modelId="{FD3AE510-57D4-48B9-92A0-2513670FD51C}" type="pres">
      <dgm:prSet presAssocID="{A8238B79-8C90-4839-8397-92C8E219DB1F}" presName="rootConnector" presStyleLbl="node1" presStyleIdx="0" presStyleCnt="3"/>
      <dgm:spPr/>
    </dgm:pt>
    <dgm:pt modelId="{869085C4-1E14-441B-8471-7583412B7C35}" type="pres">
      <dgm:prSet presAssocID="{A8238B79-8C90-4839-8397-92C8E219DB1F}" presName="childShape" presStyleCnt="0"/>
      <dgm:spPr/>
    </dgm:pt>
    <dgm:pt modelId="{9D1AAD3E-BB1D-4741-A790-7DDFBB4C5C89}" type="pres">
      <dgm:prSet presAssocID="{A16F4559-50ED-4C46-9148-4A183AEAB66D}" presName="root" presStyleCnt="0"/>
      <dgm:spPr/>
    </dgm:pt>
    <dgm:pt modelId="{CC1F36FF-B072-45CE-BFA0-5213B0C5F2D5}" type="pres">
      <dgm:prSet presAssocID="{A16F4559-50ED-4C46-9148-4A183AEAB66D}" presName="rootComposite" presStyleCnt="0"/>
      <dgm:spPr/>
    </dgm:pt>
    <dgm:pt modelId="{B26726BB-83A8-42B5-9B22-E9C68C454A43}" type="pres">
      <dgm:prSet presAssocID="{A16F4559-50ED-4C46-9148-4A183AEAB66D}" presName="rootText" presStyleLbl="node1" presStyleIdx="1" presStyleCnt="3"/>
      <dgm:spPr/>
    </dgm:pt>
    <dgm:pt modelId="{0A246AA8-F4DE-4F37-A313-A8175C3339EE}" type="pres">
      <dgm:prSet presAssocID="{A16F4559-50ED-4C46-9148-4A183AEAB66D}" presName="rootConnector" presStyleLbl="node1" presStyleIdx="1" presStyleCnt="3"/>
      <dgm:spPr/>
    </dgm:pt>
    <dgm:pt modelId="{6AE2E254-4963-456B-9248-6BAFE3F216FC}" type="pres">
      <dgm:prSet presAssocID="{A16F4559-50ED-4C46-9148-4A183AEAB66D}" presName="childShape" presStyleCnt="0"/>
      <dgm:spPr/>
    </dgm:pt>
    <dgm:pt modelId="{71BF171A-A454-4B96-AF24-B22377703CCD}" type="pres">
      <dgm:prSet presAssocID="{03C600A8-92A2-4B42-9FB8-1AA8EAE409EC}" presName="root" presStyleCnt="0"/>
      <dgm:spPr/>
    </dgm:pt>
    <dgm:pt modelId="{F6DD3133-E92B-45CC-8CAB-C576632C63C7}" type="pres">
      <dgm:prSet presAssocID="{03C600A8-92A2-4B42-9FB8-1AA8EAE409EC}" presName="rootComposite" presStyleCnt="0"/>
      <dgm:spPr/>
    </dgm:pt>
    <dgm:pt modelId="{230B1F41-4C0C-4391-896E-AA7F03FDD4B5}" type="pres">
      <dgm:prSet presAssocID="{03C600A8-92A2-4B42-9FB8-1AA8EAE409EC}" presName="rootText" presStyleLbl="node1" presStyleIdx="2" presStyleCnt="3"/>
      <dgm:spPr/>
    </dgm:pt>
    <dgm:pt modelId="{F05BFE53-8D08-4E12-B328-9190AFCA1E45}" type="pres">
      <dgm:prSet presAssocID="{03C600A8-92A2-4B42-9FB8-1AA8EAE409EC}" presName="rootConnector" presStyleLbl="node1" presStyleIdx="2" presStyleCnt="3"/>
      <dgm:spPr/>
    </dgm:pt>
    <dgm:pt modelId="{4368BE32-620B-46E3-ACF9-F3681DBD897D}" type="pres">
      <dgm:prSet presAssocID="{03C600A8-92A2-4B42-9FB8-1AA8EAE409EC}" presName="childShape" presStyleCnt="0"/>
      <dgm:spPr/>
    </dgm:pt>
  </dgm:ptLst>
  <dgm:cxnLst>
    <dgm:cxn modelId="{69A63710-55D0-4D47-A3D7-12B26B946ECD}" type="presOf" srcId="{C2F0FE9E-379C-49C8-A127-597528920F50}" destId="{78AB0CE2-8BF2-40D9-A4FA-393CD5372CA4}" srcOrd="0" destOrd="0" presId="urn:microsoft.com/office/officeart/2005/8/layout/hierarchy3"/>
    <dgm:cxn modelId="{7074895B-A3AB-4F8E-BDEB-F1ED8A036A29}" type="presOf" srcId="{A16F4559-50ED-4C46-9148-4A183AEAB66D}" destId="{0A246AA8-F4DE-4F37-A313-A8175C3339EE}" srcOrd="1" destOrd="0" presId="urn:microsoft.com/office/officeart/2005/8/layout/hierarchy3"/>
    <dgm:cxn modelId="{3CEF075F-6AE5-448E-AA74-F88F10BCA6D7}" type="presOf" srcId="{03C600A8-92A2-4B42-9FB8-1AA8EAE409EC}" destId="{F05BFE53-8D08-4E12-B328-9190AFCA1E45}" srcOrd="1" destOrd="0" presId="urn:microsoft.com/office/officeart/2005/8/layout/hierarchy3"/>
    <dgm:cxn modelId="{E3E88748-1756-4369-B060-6ABB0F1685B4}" type="presOf" srcId="{A8238B79-8C90-4839-8397-92C8E219DB1F}" destId="{FD3AE510-57D4-48B9-92A0-2513670FD51C}" srcOrd="1" destOrd="0" presId="urn:microsoft.com/office/officeart/2005/8/layout/hierarchy3"/>
    <dgm:cxn modelId="{51EE9FA0-20B5-455E-A9AA-20D48F3AE7C1}" srcId="{C2F0FE9E-379C-49C8-A127-597528920F50}" destId="{A16F4559-50ED-4C46-9148-4A183AEAB66D}" srcOrd="1" destOrd="0" parTransId="{9A74B913-9C7E-4E0D-851C-67A2163613A2}" sibTransId="{A6B63357-7699-47BE-B393-60A3CA8B9440}"/>
    <dgm:cxn modelId="{A504ACC3-CBEE-413E-A783-CAF61005EF24}" srcId="{C2F0FE9E-379C-49C8-A127-597528920F50}" destId="{03C600A8-92A2-4B42-9FB8-1AA8EAE409EC}" srcOrd="2" destOrd="0" parTransId="{3767C3F8-1FC2-45E7-B495-9A2CDD737FE3}" sibTransId="{79B4CD02-FE45-4F3F-BBB4-D85EEDB8496E}"/>
    <dgm:cxn modelId="{0D919ECD-FB69-4521-84AB-3A79A1C8AF35}" type="presOf" srcId="{A8238B79-8C90-4839-8397-92C8E219DB1F}" destId="{E8EE40CB-5D1D-4C81-8D0B-796C7445307F}" srcOrd="0" destOrd="0" presId="urn:microsoft.com/office/officeart/2005/8/layout/hierarchy3"/>
    <dgm:cxn modelId="{79F87FD1-2D8A-43BF-B697-37AB6E0E94B3}" type="presOf" srcId="{03C600A8-92A2-4B42-9FB8-1AA8EAE409EC}" destId="{230B1F41-4C0C-4391-896E-AA7F03FDD4B5}" srcOrd="0" destOrd="0" presId="urn:microsoft.com/office/officeart/2005/8/layout/hierarchy3"/>
    <dgm:cxn modelId="{9831CCEF-0409-461F-B342-E4A0BD3BC0A8}" type="presOf" srcId="{A16F4559-50ED-4C46-9148-4A183AEAB66D}" destId="{B26726BB-83A8-42B5-9B22-E9C68C454A43}" srcOrd="0" destOrd="0" presId="urn:microsoft.com/office/officeart/2005/8/layout/hierarchy3"/>
    <dgm:cxn modelId="{589169F4-AE25-45B5-88A2-0FD774C1FEDF}" srcId="{C2F0FE9E-379C-49C8-A127-597528920F50}" destId="{A8238B79-8C90-4839-8397-92C8E219DB1F}" srcOrd="0" destOrd="0" parTransId="{C7A0B4DB-9150-416E-A9EC-9EA90BEADCA7}" sibTransId="{6E7AF0C5-8B37-406D-9A91-05AF7A8D9095}"/>
    <dgm:cxn modelId="{9127D6AE-5776-41E4-9220-A3D78EBB8511}" type="presParOf" srcId="{78AB0CE2-8BF2-40D9-A4FA-393CD5372CA4}" destId="{0BF411BC-7C14-4DC1-8367-29F965EFF5E8}" srcOrd="0" destOrd="0" presId="urn:microsoft.com/office/officeart/2005/8/layout/hierarchy3"/>
    <dgm:cxn modelId="{47A91EEC-1FF4-4F67-83EF-0F8C27171435}" type="presParOf" srcId="{0BF411BC-7C14-4DC1-8367-29F965EFF5E8}" destId="{98E3314A-F88B-4931-B30D-77A5BCF8C811}" srcOrd="0" destOrd="0" presId="urn:microsoft.com/office/officeart/2005/8/layout/hierarchy3"/>
    <dgm:cxn modelId="{1B8153A4-1987-478C-B4E1-6E96403F47E1}" type="presParOf" srcId="{98E3314A-F88B-4931-B30D-77A5BCF8C811}" destId="{E8EE40CB-5D1D-4C81-8D0B-796C7445307F}" srcOrd="0" destOrd="0" presId="urn:microsoft.com/office/officeart/2005/8/layout/hierarchy3"/>
    <dgm:cxn modelId="{3A265EAC-D359-418E-8344-B78305C858F0}" type="presParOf" srcId="{98E3314A-F88B-4931-B30D-77A5BCF8C811}" destId="{FD3AE510-57D4-48B9-92A0-2513670FD51C}" srcOrd="1" destOrd="0" presId="urn:microsoft.com/office/officeart/2005/8/layout/hierarchy3"/>
    <dgm:cxn modelId="{3B57BAF6-AA93-497E-9FF8-E33992A78BD7}" type="presParOf" srcId="{0BF411BC-7C14-4DC1-8367-29F965EFF5E8}" destId="{869085C4-1E14-441B-8471-7583412B7C35}" srcOrd="1" destOrd="0" presId="urn:microsoft.com/office/officeart/2005/8/layout/hierarchy3"/>
    <dgm:cxn modelId="{14B80A5D-4A93-46A4-A7DF-43EF342B14E3}" type="presParOf" srcId="{78AB0CE2-8BF2-40D9-A4FA-393CD5372CA4}" destId="{9D1AAD3E-BB1D-4741-A790-7DDFBB4C5C89}" srcOrd="1" destOrd="0" presId="urn:microsoft.com/office/officeart/2005/8/layout/hierarchy3"/>
    <dgm:cxn modelId="{5EF343D5-7A99-45CA-8995-9ACFE43E4042}" type="presParOf" srcId="{9D1AAD3E-BB1D-4741-A790-7DDFBB4C5C89}" destId="{CC1F36FF-B072-45CE-BFA0-5213B0C5F2D5}" srcOrd="0" destOrd="0" presId="urn:microsoft.com/office/officeart/2005/8/layout/hierarchy3"/>
    <dgm:cxn modelId="{EF7B5DE6-9042-4DFE-A789-D859B2FF9F86}" type="presParOf" srcId="{CC1F36FF-B072-45CE-BFA0-5213B0C5F2D5}" destId="{B26726BB-83A8-42B5-9B22-E9C68C454A43}" srcOrd="0" destOrd="0" presId="urn:microsoft.com/office/officeart/2005/8/layout/hierarchy3"/>
    <dgm:cxn modelId="{420D8BE7-C152-49EB-B514-FA898383BDFE}" type="presParOf" srcId="{CC1F36FF-B072-45CE-BFA0-5213B0C5F2D5}" destId="{0A246AA8-F4DE-4F37-A313-A8175C3339EE}" srcOrd="1" destOrd="0" presId="urn:microsoft.com/office/officeart/2005/8/layout/hierarchy3"/>
    <dgm:cxn modelId="{881F7A81-A4C7-42D0-AA65-09768FB5F9C3}" type="presParOf" srcId="{9D1AAD3E-BB1D-4741-A790-7DDFBB4C5C89}" destId="{6AE2E254-4963-456B-9248-6BAFE3F216FC}" srcOrd="1" destOrd="0" presId="urn:microsoft.com/office/officeart/2005/8/layout/hierarchy3"/>
    <dgm:cxn modelId="{B82DCFC9-1A49-45B9-B3AC-BD36373E4F44}" type="presParOf" srcId="{78AB0CE2-8BF2-40D9-A4FA-393CD5372CA4}" destId="{71BF171A-A454-4B96-AF24-B22377703CCD}" srcOrd="2" destOrd="0" presId="urn:microsoft.com/office/officeart/2005/8/layout/hierarchy3"/>
    <dgm:cxn modelId="{1E8900F6-0F25-4F4C-9D2C-D24ABAD04FDE}" type="presParOf" srcId="{71BF171A-A454-4B96-AF24-B22377703CCD}" destId="{F6DD3133-E92B-45CC-8CAB-C576632C63C7}" srcOrd="0" destOrd="0" presId="urn:microsoft.com/office/officeart/2005/8/layout/hierarchy3"/>
    <dgm:cxn modelId="{F3DB57F5-F098-4FAC-9103-74F1EC44C8D3}" type="presParOf" srcId="{F6DD3133-E92B-45CC-8CAB-C576632C63C7}" destId="{230B1F41-4C0C-4391-896E-AA7F03FDD4B5}" srcOrd="0" destOrd="0" presId="urn:microsoft.com/office/officeart/2005/8/layout/hierarchy3"/>
    <dgm:cxn modelId="{E5FE3602-657E-4B32-B8E2-D5A369F23D2E}" type="presParOf" srcId="{F6DD3133-E92B-45CC-8CAB-C576632C63C7}" destId="{F05BFE53-8D08-4E12-B328-9190AFCA1E45}" srcOrd="1" destOrd="0" presId="urn:microsoft.com/office/officeart/2005/8/layout/hierarchy3"/>
    <dgm:cxn modelId="{14097AB6-E783-43B2-8212-EBCC944354A9}" type="presParOf" srcId="{71BF171A-A454-4B96-AF24-B22377703CCD}" destId="{4368BE32-620B-46E3-ACF9-F3681DBD897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ACF86EA-1EE0-40D4-BFE4-BC5756C4C89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ACB2E52-D7EB-47BA-808E-F2C34B2E6F0F}">
      <dgm:prSet/>
      <dgm:spPr/>
      <dgm:t>
        <a:bodyPr/>
        <a:lstStyle/>
        <a:p>
          <a:r>
            <a:rPr lang="el-GR"/>
            <a:t>4 ώρες στην Α΄ τάξη</a:t>
          </a:r>
          <a:endParaRPr lang="en-US"/>
        </a:p>
      </dgm:t>
    </dgm:pt>
    <dgm:pt modelId="{1E8E74AD-C1CB-4241-A995-B0CDD24DE5DD}" type="parTrans" cxnId="{16DF9B82-86F4-4CC3-AE1E-2090E5A9059E}">
      <dgm:prSet/>
      <dgm:spPr/>
      <dgm:t>
        <a:bodyPr/>
        <a:lstStyle/>
        <a:p>
          <a:endParaRPr lang="en-US"/>
        </a:p>
      </dgm:t>
    </dgm:pt>
    <dgm:pt modelId="{590CFA06-49D4-49A3-B025-C62613652197}" type="sibTrans" cxnId="{16DF9B82-86F4-4CC3-AE1E-2090E5A9059E}">
      <dgm:prSet/>
      <dgm:spPr/>
      <dgm:t>
        <a:bodyPr/>
        <a:lstStyle/>
        <a:p>
          <a:endParaRPr lang="en-US"/>
        </a:p>
      </dgm:t>
    </dgm:pt>
    <dgm:pt modelId="{376247C8-956F-4CEA-B518-F565316BBEF8}">
      <dgm:prSet/>
      <dgm:spPr/>
      <dgm:t>
        <a:bodyPr/>
        <a:lstStyle/>
        <a:p>
          <a:r>
            <a:rPr lang="el-GR"/>
            <a:t>3 στη Β΄ </a:t>
          </a:r>
          <a:endParaRPr lang="en-US"/>
        </a:p>
      </dgm:t>
    </dgm:pt>
    <dgm:pt modelId="{DE914338-3555-44AA-9FD7-BB67984C0EE3}" type="parTrans" cxnId="{C16473D8-C5B1-4016-B5F5-28C544307573}">
      <dgm:prSet/>
      <dgm:spPr/>
      <dgm:t>
        <a:bodyPr/>
        <a:lstStyle/>
        <a:p>
          <a:endParaRPr lang="en-US"/>
        </a:p>
      </dgm:t>
    </dgm:pt>
    <dgm:pt modelId="{A0C9911C-9C3E-400E-B542-2A14B8C1E8B2}" type="sibTrans" cxnId="{C16473D8-C5B1-4016-B5F5-28C544307573}">
      <dgm:prSet/>
      <dgm:spPr/>
      <dgm:t>
        <a:bodyPr/>
        <a:lstStyle/>
        <a:p>
          <a:endParaRPr lang="en-US"/>
        </a:p>
      </dgm:t>
    </dgm:pt>
    <dgm:pt modelId="{05711ADB-4667-41D6-B836-5E1D3EC02452}">
      <dgm:prSet/>
      <dgm:spPr/>
      <dgm:t>
        <a:bodyPr/>
        <a:lstStyle/>
        <a:p>
          <a:r>
            <a:rPr lang="el-GR"/>
            <a:t>3 στη Γ΄</a:t>
          </a:r>
          <a:endParaRPr lang="en-US"/>
        </a:p>
      </dgm:t>
    </dgm:pt>
    <dgm:pt modelId="{D3B5B758-2A52-4E77-A85A-1619404D2332}" type="parTrans" cxnId="{B2F7560A-6B31-4177-9AB0-3B44D6888513}">
      <dgm:prSet/>
      <dgm:spPr/>
      <dgm:t>
        <a:bodyPr/>
        <a:lstStyle/>
        <a:p>
          <a:endParaRPr lang="en-US"/>
        </a:p>
      </dgm:t>
    </dgm:pt>
    <dgm:pt modelId="{5424EF63-062C-4DBA-A052-FC3F34FD226B}" type="sibTrans" cxnId="{B2F7560A-6B31-4177-9AB0-3B44D6888513}">
      <dgm:prSet/>
      <dgm:spPr/>
      <dgm:t>
        <a:bodyPr/>
        <a:lstStyle/>
        <a:p>
          <a:endParaRPr lang="en-US"/>
        </a:p>
      </dgm:t>
    </dgm:pt>
    <dgm:pt modelId="{D5762CA8-7F42-423E-9042-2E123779C4AB}" type="pres">
      <dgm:prSet presAssocID="{EACF86EA-1EE0-40D4-BFE4-BC5756C4C8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F77471-AC02-496E-80B1-83D2E2CD2F7B}" type="pres">
      <dgm:prSet presAssocID="{AACB2E52-D7EB-47BA-808E-F2C34B2E6F0F}" presName="hierRoot1" presStyleCnt="0"/>
      <dgm:spPr/>
    </dgm:pt>
    <dgm:pt modelId="{5FB897C7-2CBE-4C27-9F0A-78336CA61BB5}" type="pres">
      <dgm:prSet presAssocID="{AACB2E52-D7EB-47BA-808E-F2C34B2E6F0F}" presName="composite" presStyleCnt="0"/>
      <dgm:spPr/>
    </dgm:pt>
    <dgm:pt modelId="{85AB8D13-C3EE-4455-B4E3-753B3BC831C6}" type="pres">
      <dgm:prSet presAssocID="{AACB2E52-D7EB-47BA-808E-F2C34B2E6F0F}" presName="background" presStyleLbl="node0" presStyleIdx="0" presStyleCnt="3"/>
      <dgm:spPr/>
    </dgm:pt>
    <dgm:pt modelId="{7FC26CBA-B825-4535-9F6D-2BB4707C3AA9}" type="pres">
      <dgm:prSet presAssocID="{AACB2E52-D7EB-47BA-808E-F2C34B2E6F0F}" presName="text" presStyleLbl="fgAcc0" presStyleIdx="0" presStyleCnt="3">
        <dgm:presLayoutVars>
          <dgm:chPref val="3"/>
        </dgm:presLayoutVars>
      </dgm:prSet>
      <dgm:spPr/>
    </dgm:pt>
    <dgm:pt modelId="{29A42A9A-2A7C-4BF7-A20B-1EE273F27BAC}" type="pres">
      <dgm:prSet presAssocID="{AACB2E52-D7EB-47BA-808E-F2C34B2E6F0F}" presName="hierChild2" presStyleCnt="0"/>
      <dgm:spPr/>
    </dgm:pt>
    <dgm:pt modelId="{9AF46350-6ED6-4DE2-9D25-4E18459066B9}" type="pres">
      <dgm:prSet presAssocID="{376247C8-956F-4CEA-B518-F565316BBEF8}" presName="hierRoot1" presStyleCnt="0"/>
      <dgm:spPr/>
    </dgm:pt>
    <dgm:pt modelId="{151D6A57-F191-4794-90A5-90B54B08F96E}" type="pres">
      <dgm:prSet presAssocID="{376247C8-956F-4CEA-B518-F565316BBEF8}" presName="composite" presStyleCnt="0"/>
      <dgm:spPr/>
    </dgm:pt>
    <dgm:pt modelId="{233CC99D-B2DB-438F-B26B-4F44071314B0}" type="pres">
      <dgm:prSet presAssocID="{376247C8-956F-4CEA-B518-F565316BBEF8}" presName="background" presStyleLbl="node0" presStyleIdx="1" presStyleCnt="3"/>
      <dgm:spPr/>
    </dgm:pt>
    <dgm:pt modelId="{E4E83E70-799F-4C8B-9585-11CFCE968E32}" type="pres">
      <dgm:prSet presAssocID="{376247C8-956F-4CEA-B518-F565316BBEF8}" presName="text" presStyleLbl="fgAcc0" presStyleIdx="1" presStyleCnt="3">
        <dgm:presLayoutVars>
          <dgm:chPref val="3"/>
        </dgm:presLayoutVars>
      </dgm:prSet>
      <dgm:spPr/>
    </dgm:pt>
    <dgm:pt modelId="{C6CA6ECF-9871-4CE3-A4B0-25541D7E1138}" type="pres">
      <dgm:prSet presAssocID="{376247C8-956F-4CEA-B518-F565316BBEF8}" presName="hierChild2" presStyleCnt="0"/>
      <dgm:spPr/>
    </dgm:pt>
    <dgm:pt modelId="{9575CE0B-BB8E-49F8-9438-7E2F27729EAE}" type="pres">
      <dgm:prSet presAssocID="{05711ADB-4667-41D6-B836-5E1D3EC02452}" presName="hierRoot1" presStyleCnt="0"/>
      <dgm:spPr/>
    </dgm:pt>
    <dgm:pt modelId="{C88E4527-4E7C-49A9-B8A3-1333FB3EA25C}" type="pres">
      <dgm:prSet presAssocID="{05711ADB-4667-41D6-B836-5E1D3EC02452}" presName="composite" presStyleCnt="0"/>
      <dgm:spPr/>
    </dgm:pt>
    <dgm:pt modelId="{CEEFEA02-82F1-4D6B-9B9D-26A51C68F383}" type="pres">
      <dgm:prSet presAssocID="{05711ADB-4667-41D6-B836-5E1D3EC02452}" presName="background" presStyleLbl="node0" presStyleIdx="2" presStyleCnt="3"/>
      <dgm:spPr/>
    </dgm:pt>
    <dgm:pt modelId="{3C7C995F-57C9-4261-8C96-3146A061CD2C}" type="pres">
      <dgm:prSet presAssocID="{05711ADB-4667-41D6-B836-5E1D3EC02452}" presName="text" presStyleLbl="fgAcc0" presStyleIdx="2" presStyleCnt="3">
        <dgm:presLayoutVars>
          <dgm:chPref val="3"/>
        </dgm:presLayoutVars>
      </dgm:prSet>
      <dgm:spPr/>
    </dgm:pt>
    <dgm:pt modelId="{9FD198BF-51D9-443D-8A67-69DB4A5466A5}" type="pres">
      <dgm:prSet presAssocID="{05711ADB-4667-41D6-B836-5E1D3EC02452}" presName="hierChild2" presStyleCnt="0"/>
      <dgm:spPr/>
    </dgm:pt>
  </dgm:ptLst>
  <dgm:cxnLst>
    <dgm:cxn modelId="{B2F7560A-6B31-4177-9AB0-3B44D6888513}" srcId="{EACF86EA-1EE0-40D4-BFE4-BC5756C4C890}" destId="{05711ADB-4667-41D6-B836-5E1D3EC02452}" srcOrd="2" destOrd="0" parTransId="{D3B5B758-2A52-4E77-A85A-1619404D2332}" sibTransId="{5424EF63-062C-4DBA-A052-FC3F34FD226B}"/>
    <dgm:cxn modelId="{AE8AFA58-242D-4E5F-A322-62FBD585A93E}" type="presOf" srcId="{EACF86EA-1EE0-40D4-BFE4-BC5756C4C890}" destId="{D5762CA8-7F42-423E-9042-2E123779C4AB}" srcOrd="0" destOrd="0" presId="urn:microsoft.com/office/officeart/2005/8/layout/hierarchy1"/>
    <dgm:cxn modelId="{16DF9B82-86F4-4CC3-AE1E-2090E5A9059E}" srcId="{EACF86EA-1EE0-40D4-BFE4-BC5756C4C890}" destId="{AACB2E52-D7EB-47BA-808E-F2C34B2E6F0F}" srcOrd="0" destOrd="0" parTransId="{1E8E74AD-C1CB-4241-A995-B0CDD24DE5DD}" sibTransId="{590CFA06-49D4-49A3-B025-C62613652197}"/>
    <dgm:cxn modelId="{DAE4F8A3-EC90-4EDD-9612-33A812B88C38}" type="presOf" srcId="{05711ADB-4667-41D6-B836-5E1D3EC02452}" destId="{3C7C995F-57C9-4261-8C96-3146A061CD2C}" srcOrd="0" destOrd="0" presId="urn:microsoft.com/office/officeart/2005/8/layout/hierarchy1"/>
    <dgm:cxn modelId="{99198BB0-2B31-4358-AFE4-DEB9F11C8EA4}" type="presOf" srcId="{AACB2E52-D7EB-47BA-808E-F2C34B2E6F0F}" destId="{7FC26CBA-B825-4535-9F6D-2BB4707C3AA9}" srcOrd="0" destOrd="0" presId="urn:microsoft.com/office/officeart/2005/8/layout/hierarchy1"/>
    <dgm:cxn modelId="{9F5B23CC-6C78-4435-B1BF-187F3381FB7B}" type="presOf" srcId="{376247C8-956F-4CEA-B518-F565316BBEF8}" destId="{E4E83E70-799F-4C8B-9585-11CFCE968E32}" srcOrd="0" destOrd="0" presId="urn:microsoft.com/office/officeart/2005/8/layout/hierarchy1"/>
    <dgm:cxn modelId="{C16473D8-C5B1-4016-B5F5-28C544307573}" srcId="{EACF86EA-1EE0-40D4-BFE4-BC5756C4C890}" destId="{376247C8-956F-4CEA-B518-F565316BBEF8}" srcOrd="1" destOrd="0" parTransId="{DE914338-3555-44AA-9FD7-BB67984C0EE3}" sibTransId="{A0C9911C-9C3E-400E-B542-2A14B8C1E8B2}"/>
    <dgm:cxn modelId="{35119493-6BE2-42B7-908C-64DAA15B60B4}" type="presParOf" srcId="{D5762CA8-7F42-423E-9042-2E123779C4AB}" destId="{F2F77471-AC02-496E-80B1-83D2E2CD2F7B}" srcOrd="0" destOrd="0" presId="urn:microsoft.com/office/officeart/2005/8/layout/hierarchy1"/>
    <dgm:cxn modelId="{493FD2A2-8D43-4067-95CB-B1D9140E1A1D}" type="presParOf" srcId="{F2F77471-AC02-496E-80B1-83D2E2CD2F7B}" destId="{5FB897C7-2CBE-4C27-9F0A-78336CA61BB5}" srcOrd="0" destOrd="0" presId="urn:microsoft.com/office/officeart/2005/8/layout/hierarchy1"/>
    <dgm:cxn modelId="{E42F0A63-B297-4EFD-8D7E-E2187E1CFBDD}" type="presParOf" srcId="{5FB897C7-2CBE-4C27-9F0A-78336CA61BB5}" destId="{85AB8D13-C3EE-4455-B4E3-753B3BC831C6}" srcOrd="0" destOrd="0" presId="urn:microsoft.com/office/officeart/2005/8/layout/hierarchy1"/>
    <dgm:cxn modelId="{5FFF1214-FEEC-4B92-9E7D-46763A774A5A}" type="presParOf" srcId="{5FB897C7-2CBE-4C27-9F0A-78336CA61BB5}" destId="{7FC26CBA-B825-4535-9F6D-2BB4707C3AA9}" srcOrd="1" destOrd="0" presId="urn:microsoft.com/office/officeart/2005/8/layout/hierarchy1"/>
    <dgm:cxn modelId="{3BA10DDC-C05F-47F6-9AF7-C2D3439DA1AC}" type="presParOf" srcId="{F2F77471-AC02-496E-80B1-83D2E2CD2F7B}" destId="{29A42A9A-2A7C-4BF7-A20B-1EE273F27BAC}" srcOrd="1" destOrd="0" presId="urn:microsoft.com/office/officeart/2005/8/layout/hierarchy1"/>
    <dgm:cxn modelId="{367CB1A0-9A8B-4688-AD9E-4662E91D509A}" type="presParOf" srcId="{D5762CA8-7F42-423E-9042-2E123779C4AB}" destId="{9AF46350-6ED6-4DE2-9D25-4E18459066B9}" srcOrd="1" destOrd="0" presId="urn:microsoft.com/office/officeart/2005/8/layout/hierarchy1"/>
    <dgm:cxn modelId="{963F7298-8C88-4459-9AF8-74934BFA3EF1}" type="presParOf" srcId="{9AF46350-6ED6-4DE2-9D25-4E18459066B9}" destId="{151D6A57-F191-4794-90A5-90B54B08F96E}" srcOrd="0" destOrd="0" presId="urn:microsoft.com/office/officeart/2005/8/layout/hierarchy1"/>
    <dgm:cxn modelId="{0F75463C-4212-4886-B992-9D6AC108A291}" type="presParOf" srcId="{151D6A57-F191-4794-90A5-90B54B08F96E}" destId="{233CC99D-B2DB-438F-B26B-4F44071314B0}" srcOrd="0" destOrd="0" presId="urn:microsoft.com/office/officeart/2005/8/layout/hierarchy1"/>
    <dgm:cxn modelId="{6338FF82-A88B-41DD-B533-B43CCE8912BB}" type="presParOf" srcId="{151D6A57-F191-4794-90A5-90B54B08F96E}" destId="{E4E83E70-799F-4C8B-9585-11CFCE968E32}" srcOrd="1" destOrd="0" presId="urn:microsoft.com/office/officeart/2005/8/layout/hierarchy1"/>
    <dgm:cxn modelId="{56A4C9AC-63BF-4812-8E83-0F3D186C150A}" type="presParOf" srcId="{9AF46350-6ED6-4DE2-9D25-4E18459066B9}" destId="{C6CA6ECF-9871-4CE3-A4B0-25541D7E1138}" srcOrd="1" destOrd="0" presId="urn:microsoft.com/office/officeart/2005/8/layout/hierarchy1"/>
    <dgm:cxn modelId="{889FB2EE-5A9A-4560-8F1E-873BA131FFC4}" type="presParOf" srcId="{D5762CA8-7F42-423E-9042-2E123779C4AB}" destId="{9575CE0B-BB8E-49F8-9438-7E2F27729EAE}" srcOrd="2" destOrd="0" presId="urn:microsoft.com/office/officeart/2005/8/layout/hierarchy1"/>
    <dgm:cxn modelId="{21B64F3B-15C3-458F-A8BC-EBE7AD3CA3CE}" type="presParOf" srcId="{9575CE0B-BB8E-49F8-9438-7E2F27729EAE}" destId="{C88E4527-4E7C-49A9-B8A3-1333FB3EA25C}" srcOrd="0" destOrd="0" presId="urn:microsoft.com/office/officeart/2005/8/layout/hierarchy1"/>
    <dgm:cxn modelId="{23243DC2-3DF7-4E71-94E5-9C83A5FC9100}" type="presParOf" srcId="{C88E4527-4E7C-49A9-B8A3-1333FB3EA25C}" destId="{CEEFEA02-82F1-4D6B-9B9D-26A51C68F383}" srcOrd="0" destOrd="0" presId="urn:microsoft.com/office/officeart/2005/8/layout/hierarchy1"/>
    <dgm:cxn modelId="{3C9F2041-D3D5-477A-BC87-330819D3318D}" type="presParOf" srcId="{C88E4527-4E7C-49A9-B8A3-1333FB3EA25C}" destId="{3C7C995F-57C9-4261-8C96-3146A061CD2C}" srcOrd="1" destOrd="0" presId="urn:microsoft.com/office/officeart/2005/8/layout/hierarchy1"/>
    <dgm:cxn modelId="{3B358828-612C-44FD-AFB7-6A4A8B2B82D2}" type="presParOf" srcId="{9575CE0B-BB8E-49F8-9438-7E2F27729EAE}" destId="{9FD198BF-51D9-443D-8A67-69DB4A5466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0D98235-266A-41F2-91BB-CE075CE6333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B2835A-5871-4489-9D86-FDC16DAE446E}">
      <dgm:prSet/>
      <dgm:spPr/>
      <dgm:t>
        <a:bodyPr/>
        <a:lstStyle/>
        <a:p>
          <a:r>
            <a:rPr lang="el-GR" dirty="0"/>
            <a:t>Πολλές δυνατότητες </a:t>
          </a:r>
          <a:endParaRPr lang="en-US" dirty="0"/>
        </a:p>
      </dgm:t>
    </dgm:pt>
    <dgm:pt modelId="{96094A4E-4947-4A69-BB40-9710F2BF6249}" type="parTrans" cxnId="{D28231DF-629E-458D-85B2-50C6912C44C6}">
      <dgm:prSet/>
      <dgm:spPr/>
      <dgm:t>
        <a:bodyPr/>
        <a:lstStyle/>
        <a:p>
          <a:endParaRPr lang="en-US"/>
        </a:p>
      </dgm:t>
    </dgm:pt>
    <dgm:pt modelId="{33344BE4-6388-4633-9B29-E610AC419E6F}" type="sibTrans" cxnId="{D28231DF-629E-458D-85B2-50C6912C44C6}">
      <dgm:prSet/>
      <dgm:spPr/>
      <dgm:t>
        <a:bodyPr/>
        <a:lstStyle/>
        <a:p>
          <a:endParaRPr lang="en-US"/>
        </a:p>
      </dgm:t>
    </dgm:pt>
    <dgm:pt modelId="{87D4A50D-5027-4973-8A85-D24A7163373F}">
      <dgm:prSet/>
      <dgm:spPr/>
      <dgm:t>
        <a:bodyPr/>
        <a:lstStyle/>
        <a:p>
          <a:r>
            <a:rPr lang="el-GR"/>
            <a:t>Συνδυασμού διδακτικών μεθόδων</a:t>
          </a:r>
          <a:endParaRPr lang="en-US"/>
        </a:p>
      </dgm:t>
    </dgm:pt>
    <dgm:pt modelId="{123AEC08-2616-4A34-9AAE-F2FB28E00788}" type="parTrans" cxnId="{CEDD70C7-408F-4888-8DF4-A8BACB18FA39}">
      <dgm:prSet/>
      <dgm:spPr/>
      <dgm:t>
        <a:bodyPr/>
        <a:lstStyle/>
        <a:p>
          <a:endParaRPr lang="en-US"/>
        </a:p>
      </dgm:t>
    </dgm:pt>
    <dgm:pt modelId="{C00E050C-4681-44C0-ABC2-370BE0873384}" type="sibTrans" cxnId="{CEDD70C7-408F-4888-8DF4-A8BACB18FA39}">
      <dgm:prSet/>
      <dgm:spPr/>
      <dgm:t>
        <a:bodyPr/>
        <a:lstStyle/>
        <a:p>
          <a:endParaRPr lang="en-US"/>
        </a:p>
      </dgm:t>
    </dgm:pt>
    <dgm:pt modelId="{84335CA3-319F-42D4-93C0-CCEA5FC507D6}">
      <dgm:prSet/>
      <dgm:spPr/>
      <dgm:t>
        <a:bodyPr/>
        <a:lstStyle/>
        <a:p>
          <a:r>
            <a:rPr lang="el-GR" dirty="0"/>
            <a:t>Εφαρμογής </a:t>
          </a:r>
          <a:r>
            <a:rPr lang="el-GR" dirty="0" err="1"/>
            <a:t>ομαδοσυνεργατικής</a:t>
          </a:r>
          <a:endParaRPr lang="en-US" dirty="0"/>
        </a:p>
      </dgm:t>
    </dgm:pt>
    <dgm:pt modelId="{DE423E3F-D8BA-4B6A-931A-96EEB6F33642}" type="parTrans" cxnId="{4C955E28-7AC9-40A8-B922-FC5163785433}">
      <dgm:prSet/>
      <dgm:spPr/>
      <dgm:t>
        <a:bodyPr/>
        <a:lstStyle/>
        <a:p>
          <a:endParaRPr lang="en-US"/>
        </a:p>
      </dgm:t>
    </dgm:pt>
    <dgm:pt modelId="{07929B9A-8E57-4046-839C-8C0B14AE50BA}" type="sibTrans" cxnId="{4C955E28-7AC9-40A8-B922-FC5163785433}">
      <dgm:prSet/>
      <dgm:spPr/>
      <dgm:t>
        <a:bodyPr/>
        <a:lstStyle/>
        <a:p>
          <a:endParaRPr lang="en-US"/>
        </a:p>
      </dgm:t>
    </dgm:pt>
    <dgm:pt modelId="{3BD34B1A-6282-4429-9856-226925663491}">
      <dgm:prSet/>
      <dgm:spPr/>
      <dgm:t>
        <a:bodyPr/>
        <a:lstStyle/>
        <a:p>
          <a:r>
            <a:rPr lang="el-GR"/>
            <a:t>Συνεργασίας – επαγγελματικής ανάπτυξης εκπαιδευτικών</a:t>
          </a:r>
          <a:endParaRPr lang="en-US"/>
        </a:p>
      </dgm:t>
    </dgm:pt>
    <dgm:pt modelId="{DA54F7CA-6042-44D9-B463-154B4E2769A1}" type="parTrans" cxnId="{92A022B1-7FDF-47E0-8A88-E538BA02FC17}">
      <dgm:prSet/>
      <dgm:spPr/>
      <dgm:t>
        <a:bodyPr/>
        <a:lstStyle/>
        <a:p>
          <a:endParaRPr lang="en-US"/>
        </a:p>
      </dgm:t>
    </dgm:pt>
    <dgm:pt modelId="{EC9B5FBF-F17A-4A12-B217-4CFCD2A41946}" type="sibTrans" cxnId="{92A022B1-7FDF-47E0-8A88-E538BA02FC17}">
      <dgm:prSet/>
      <dgm:spPr/>
      <dgm:t>
        <a:bodyPr/>
        <a:lstStyle/>
        <a:p>
          <a:endParaRPr lang="en-US"/>
        </a:p>
      </dgm:t>
    </dgm:pt>
    <dgm:pt modelId="{143B6DD3-7186-4BB9-AA97-6E3145D02B0B}">
      <dgm:prSet/>
      <dgm:spPr/>
      <dgm:t>
        <a:bodyPr/>
        <a:lstStyle/>
        <a:p>
          <a:r>
            <a:rPr lang="el-GR" dirty="0"/>
            <a:t>Εφαρμογής μοντέλων συνδιδασκαλίας </a:t>
          </a:r>
          <a:endParaRPr lang="en-US" dirty="0"/>
        </a:p>
      </dgm:t>
    </dgm:pt>
    <dgm:pt modelId="{CDC3B51F-30CE-4B4A-A5E2-293A0ED45945}" type="parTrans" cxnId="{E72A23AF-F086-4F3F-A5AB-FAD69A49113A}">
      <dgm:prSet/>
      <dgm:spPr/>
      <dgm:t>
        <a:bodyPr/>
        <a:lstStyle/>
        <a:p>
          <a:endParaRPr lang="el-GR"/>
        </a:p>
      </dgm:t>
    </dgm:pt>
    <dgm:pt modelId="{7CADA929-1584-4C48-85E2-E77F82BDAFC9}" type="sibTrans" cxnId="{E72A23AF-F086-4F3F-A5AB-FAD69A49113A}">
      <dgm:prSet/>
      <dgm:spPr/>
      <dgm:t>
        <a:bodyPr/>
        <a:lstStyle/>
        <a:p>
          <a:endParaRPr lang="el-GR"/>
        </a:p>
      </dgm:t>
    </dgm:pt>
    <dgm:pt modelId="{6B30F907-1D27-4AA8-9844-66CC3B0E11B9}" type="pres">
      <dgm:prSet presAssocID="{40D98235-266A-41F2-91BB-CE075CE6333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6FD9460-A1B9-4D23-BFE1-D4B43FF3EBCE}" type="pres">
      <dgm:prSet presAssocID="{A9B2835A-5871-4489-9D86-FDC16DAE446E}" presName="root1" presStyleCnt="0"/>
      <dgm:spPr/>
    </dgm:pt>
    <dgm:pt modelId="{956679DF-07B9-4042-A8AD-13187995E14D}" type="pres">
      <dgm:prSet presAssocID="{A9B2835A-5871-4489-9D86-FDC16DAE446E}" presName="LevelOneTextNode" presStyleLbl="node0" presStyleIdx="0" presStyleCnt="2">
        <dgm:presLayoutVars>
          <dgm:chPref val="3"/>
        </dgm:presLayoutVars>
      </dgm:prSet>
      <dgm:spPr/>
    </dgm:pt>
    <dgm:pt modelId="{2A60630E-936A-460E-8F15-4CCBF3CF4978}" type="pres">
      <dgm:prSet presAssocID="{A9B2835A-5871-4489-9D86-FDC16DAE446E}" presName="level2hierChild" presStyleCnt="0"/>
      <dgm:spPr/>
    </dgm:pt>
    <dgm:pt modelId="{BFA121BA-86AB-480A-A1D9-83702531A7A8}" type="pres">
      <dgm:prSet presAssocID="{123AEC08-2616-4A34-9AAE-F2FB28E00788}" presName="conn2-1" presStyleLbl="parChTrans1D2" presStyleIdx="0" presStyleCnt="3"/>
      <dgm:spPr/>
    </dgm:pt>
    <dgm:pt modelId="{BB52A1CF-8ACD-4145-8645-B4FB66176F17}" type="pres">
      <dgm:prSet presAssocID="{123AEC08-2616-4A34-9AAE-F2FB28E00788}" presName="connTx" presStyleLbl="parChTrans1D2" presStyleIdx="0" presStyleCnt="3"/>
      <dgm:spPr/>
    </dgm:pt>
    <dgm:pt modelId="{5F52A833-05A9-463B-9B20-283EAD615EEE}" type="pres">
      <dgm:prSet presAssocID="{87D4A50D-5027-4973-8A85-D24A7163373F}" presName="root2" presStyleCnt="0"/>
      <dgm:spPr/>
    </dgm:pt>
    <dgm:pt modelId="{94F5D06B-D24B-42A8-8F84-87AA3689553F}" type="pres">
      <dgm:prSet presAssocID="{87D4A50D-5027-4973-8A85-D24A7163373F}" presName="LevelTwoTextNode" presStyleLbl="node2" presStyleIdx="0" presStyleCnt="3">
        <dgm:presLayoutVars>
          <dgm:chPref val="3"/>
        </dgm:presLayoutVars>
      </dgm:prSet>
      <dgm:spPr/>
    </dgm:pt>
    <dgm:pt modelId="{EBF5DF45-3B35-4689-A56A-229F7773293B}" type="pres">
      <dgm:prSet presAssocID="{87D4A50D-5027-4973-8A85-D24A7163373F}" presName="level3hierChild" presStyleCnt="0"/>
      <dgm:spPr/>
    </dgm:pt>
    <dgm:pt modelId="{48EC5D6D-4C9D-4CD8-A3E8-16A7916E62CA}" type="pres">
      <dgm:prSet presAssocID="{DE423E3F-D8BA-4B6A-931A-96EEB6F33642}" presName="conn2-1" presStyleLbl="parChTrans1D2" presStyleIdx="1" presStyleCnt="3"/>
      <dgm:spPr/>
    </dgm:pt>
    <dgm:pt modelId="{E839F7DE-04CD-4121-8B5B-E67ACCC068D5}" type="pres">
      <dgm:prSet presAssocID="{DE423E3F-D8BA-4B6A-931A-96EEB6F33642}" presName="connTx" presStyleLbl="parChTrans1D2" presStyleIdx="1" presStyleCnt="3"/>
      <dgm:spPr/>
    </dgm:pt>
    <dgm:pt modelId="{655AB04C-8459-4764-BD83-9DD3A094AC51}" type="pres">
      <dgm:prSet presAssocID="{84335CA3-319F-42D4-93C0-CCEA5FC507D6}" presName="root2" presStyleCnt="0"/>
      <dgm:spPr/>
    </dgm:pt>
    <dgm:pt modelId="{68F63034-095F-4E50-92AA-63D70CF13393}" type="pres">
      <dgm:prSet presAssocID="{84335CA3-319F-42D4-93C0-CCEA5FC507D6}" presName="LevelTwoTextNode" presStyleLbl="node2" presStyleIdx="1" presStyleCnt="3">
        <dgm:presLayoutVars>
          <dgm:chPref val="3"/>
        </dgm:presLayoutVars>
      </dgm:prSet>
      <dgm:spPr/>
    </dgm:pt>
    <dgm:pt modelId="{BA3E2387-71C8-4A21-B79B-B5A2C2690107}" type="pres">
      <dgm:prSet presAssocID="{84335CA3-319F-42D4-93C0-CCEA5FC507D6}" presName="level3hierChild" presStyleCnt="0"/>
      <dgm:spPr/>
    </dgm:pt>
    <dgm:pt modelId="{0D0ABF5F-CFA0-4892-8ED0-6D121CA0F76E}" type="pres">
      <dgm:prSet presAssocID="{CDC3B51F-30CE-4B4A-A5E2-293A0ED45945}" presName="conn2-1" presStyleLbl="parChTrans1D2" presStyleIdx="2" presStyleCnt="3"/>
      <dgm:spPr/>
    </dgm:pt>
    <dgm:pt modelId="{367F0617-DB21-4ACB-A87F-A71B281D89D4}" type="pres">
      <dgm:prSet presAssocID="{CDC3B51F-30CE-4B4A-A5E2-293A0ED45945}" presName="connTx" presStyleLbl="parChTrans1D2" presStyleIdx="2" presStyleCnt="3"/>
      <dgm:spPr/>
    </dgm:pt>
    <dgm:pt modelId="{2C5C9567-5D17-46A2-A88B-557B08356D29}" type="pres">
      <dgm:prSet presAssocID="{143B6DD3-7186-4BB9-AA97-6E3145D02B0B}" presName="root2" presStyleCnt="0"/>
      <dgm:spPr/>
    </dgm:pt>
    <dgm:pt modelId="{4A65E82D-2B49-4C73-8A4F-90A3EC4C3ACE}" type="pres">
      <dgm:prSet presAssocID="{143B6DD3-7186-4BB9-AA97-6E3145D02B0B}" presName="LevelTwoTextNode" presStyleLbl="node2" presStyleIdx="2" presStyleCnt="3">
        <dgm:presLayoutVars>
          <dgm:chPref val="3"/>
        </dgm:presLayoutVars>
      </dgm:prSet>
      <dgm:spPr/>
    </dgm:pt>
    <dgm:pt modelId="{4426B483-2210-4703-879D-A1D00D0B7B66}" type="pres">
      <dgm:prSet presAssocID="{143B6DD3-7186-4BB9-AA97-6E3145D02B0B}" presName="level3hierChild" presStyleCnt="0"/>
      <dgm:spPr/>
    </dgm:pt>
    <dgm:pt modelId="{584B80C1-4590-48B0-B167-2C8562EAC7C1}" type="pres">
      <dgm:prSet presAssocID="{3BD34B1A-6282-4429-9856-226925663491}" presName="root1" presStyleCnt="0"/>
      <dgm:spPr/>
    </dgm:pt>
    <dgm:pt modelId="{FB599D45-777E-432A-829D-D34FAC062730}" type="pres">
      <dgm:prSet presAssocID="{3BD34B1A-6282-4429-9856-226925663491}" presName="LevelOneTextNode" presStyleLbl="node0" presStyleIdx="1" presStyleCnt="2">
        <dgm:presLayoutVars>
          <dgm:chPref val="3"/>
        </dgm:presLayoutVars>
      </dgm:prSet>
      <dgm:spPr/>
    </dgm:pt>
    <dgm:pt modelId="{07933F7C-601C-4565-9583-4E9F347FE97F}" type="pres">
      <dgm:prSet presAssocID="{3BD34B1A-6282-4429-9856-226925663491}" presName="level2hierChild" presStyleCnt="0"/>
      <dgm:spPr/>
    </dgm:pt>
  </dgm:ptLst>
  <dgm:cxnLst>
    <dgm:cxn modelId="{E9ADA50D-F243-4E57-961E-8A870B9C16A1}" type="presOf" srcId="{DE423E3F-D8BA-4B6A-931A-96EEB6F33642}" destId="{48EC5D6D-4C9D-4CD8-A3E8-16A7916E62CA}" srcOrd="0" destOrd="0" presId="urn:microsoft.com/office/officeart/2005/8/layout/hierarchy2"/>
    <dgm:cxn modelId="{4C955E28-7AC9-40A8-B922-FC5163785433}" srcId="{A9B2835A-5871-4489-9D86-FDC16DAE446E}" destId="{84335CA3-319F-42D4-93C0-CCEA5FC507D6}" srcOrd="1" destOrd="0" parTransId="{DE423E3F-D8BA-4B6A-931A-96EEB6F33642}" sibTransId="{07929B9A-8E57-4046-839C-8C0B14AE50BA}"/>
    <dgm:cxn modelId="{7ADB5836-3288-4E52-912B-8C0053000C6A}" type="presOf" srcId="{DE423E3F-D8BA-4B6A-931A-96EEB6F33642}" destId="{E839F7DE-04CD-4121-8B5B-E67ACCC068D5}" srcOrd="1" destOrd="0" presId="urn:microsoft.com/office/officeart/2005/8/layout/hierarchy2"/>
    <dgm:cxn modelId="{92C07539-23B5-4BAC-B1AF-65E4307288D3}" type="presOf" srcId="{143B6DD3-7186-4BB9-AA97-6E3145D02B0B}" destId="{4A65E82D-2B49-4C73-8A4F-90A3EC4C3ACE}" srcOrd="0" destOrd="0" presId="urn:microsoft.com/office/officeart/2005/8/layout/hierarchy2"/>
    <dgm:cxn modelId="{78C8DE45-EA7F-42F8-A2BE-8D8B86926FAB}" type="presOf" srcId="{123AEC08-2616-4A34-9AAE-F2FB28E00788}" destId="{BB52A1CF-8ACD-4145-8645-B4FB66176F17}" srcOrd="1" destOrd="0" presId="urn:microsoft.com/office/officeart/2005/8/layout/hierarchy2"/>
    <dgm:cxn modelId="{73C3966D-DD66-4BEB-81E1-130967783DA0}" type="presOf" srcId="{40D98235-266A-41F2-91BB-CE075CE63335}" destId="{6B30F907-1D27-4AA8-9844-66CC3B0E11B9}" srcOrd="0" destOrd="0" presId="urn:microsoft.com/office/officeart/2005/8/layout/hierarchy2"/>
    <dgm:cxn modelId="{400AFA50-C787-4077-B8B7-C0B34304557E}" type="presOf" srcId="{87D4A50D-5027-4973-8A85-D24A7163373F}" destId="{94F5D06B-D24B-42A8-8F84-87AA3689553F}" srcOrd="0" destOrd="0" presId="urn:microsoft.com/office/officeart/2005/8/layout/hierarchy2"/>
    <dgm:cxn modelId="{2490667D-22F6-4307-8977-35058D442ED7}" type="presOf" srcId="{3BD34B1A-6282-4429-9856-226925663491}" destId="{FB599D45-777E-432A-829D-D34FAC062730}" srcOrd="0" destOrd="0" presId="urn:microsoft.com/office/officeart/2005/8/layout/hierarchy2"/>
    <dgm:cxn modelId="{E209BD89-8C41-438A-8B22-8E39C49A629E}" type="presOf" srcId="{CDC3B51F-30CE-4B4A-A5E2-293A0ED45945}" destId="{0D0ABF5F-CFA0-4892-8ED0-6D121CA0F76E}" srcOrd="0" destOrd="0" presId="urn:microsoft.com/office/officeart/2005/8/layout/hierarchy2"/>
    <dgm:cxn modelId="{7AB40891-D222-49C7-9285-EF6B50F9C305}" type="presOf" srcId="{A9B2835A-5871-4489-9D86-FDC16DAE446E}" destId="{956679DF-07B9-4042-A8AD-13187995E14D}" srcOrd="0" destOrd="0" presId="urn:microsoft.com/office/officeart/2005/8/layout/hierarchy2"/>
    <dgm:cxn modelId="{80846A9E-EECB-407E-8FD9-4D9EE93DA846}" type="presOf" srcId="{CDC3B51F-30CE-4B4A-A5E2-293A0ED45945}" destId="{367F0617-DB21-4ACB-A87F-A71B281D89D4}" srcOrd="1" destOrd="0" presId="urn:microsoft.com/office/officeart/2005/8/layout/hierarchy2"/>
    <dgm:cxn modelId="{E72A23AF-F086-4F3F-A5AB-FAD69A49113A}" srcId="{A9B2835A-5871-4489-9D86-FDC16DAE446E}" destId="{143B6DD3-7186-4BB9-AA97-6E3145D02B0B}" srcOrd="2" destOrd="0" parTransId="{CDC3B51F-30CE-4B4A-A5E2-293A0ED45945}" sibTransId="{7CADA929-1584-4C48-85E2-E77F82BDAFC9}"/>
    <dgm:cxn modelId="{92A022B1-7FDF-47E0-8A88-E538BA02FC17}" srcId="{40D98235-266A-41F2-91BB-CE075CE63335}" destId="{3BD34B1A-6282-4429-9856-226925663491}" srcOrd="1" destOrd="0" parTransId="{DA54F7CA-6042-44D9-B463-154B4E2769A1}" sibTransId="{EC9B5FBF-F17A-4A12-B217-4CFCD2A41946}"/>
    <dgm:cxn modelId="{CEDD70C7-408F-4888-8DF4-A8BACB18FA39}" srcId="{A9B2835A-5871-4489-9D86-FDC16DAE446E}" destId="{87D4A50D-5027-4973-8A85-D24A7163373F}" srcOrd="0" destOrd="0" parTransId="{123AEC08-2616-4A34-9AAE-F2FB28E00788}" sibTransId="{C00E050C-4681-44C0-ABC2-370BE0873384}"/>
    <dgm:cxn modelId="{D28231DF-629E-458D-85B2-50C6912C44C6}" srcId="{40D98235-266A-41F2-91BB-CE075CE63335}" destId="{A9B2835A-5871-4489-9D86-FDC16DAE446E}" srcOrd="0" destOrd="0" parTransId="{96094A4E-4947-4A69-BB40-9710F2BF6249}" sibTransId="{33344BE4-6388-4633-9B29-E610AC419E6F}"/>
    <dgm:cxn modelId="{A801FCE1-8959-44CD-BF7A-7389C1AC0C25}" type="presOf" srcId="{123AEC08-2616-4A34-9AAE-F2FB28E00788}" destId="{BFA121BA-86AB-480A-A1D9-83702531A7A8}" srcOrd="0" destOrd="0" presId="urn:microsoft.com/office/officeart/2005/8/layout/hierarchy2"/>
    <dgm:cxn modelId="{3027EAEF-C4E1-46A6-AE5A-42B44699D060}" type="presOf" srcId="{84335CA3-319F-42D4-93C0-CCEA5FC507D6}" destId="{68F63034-095F-4E50-92AA-63D70CF13393}" srcOrd="0" destOrd="0" presId="urn:microsoft.com/office/officeart/2005/8/layout/hierarchy2"/>
    <dgm:cxn modelId="{55E9E302-4C68-43F5-882E-616FB147991A}" type="presParOf" srcId="{6B30F907-1D27-4AA8-9844-66CC3B0E11B9}" destId="{C6FD9460-A1B9-4D23-BFE1-D4B43FF3EBCE}" srcOrd="0" destOrd="0" presId="urn:microsoft.com/office/officeart/2005/8/layout/hierarchy2"/>
    <dgm:cxn modelId="{102FBA48-3318-4FC7-BBFE-5C0935E4513E}" type="presParOf" srcId="{C6FD9460-A1B9-4D23-BFE1-D4B43FF3EBCE}" destId="{956679DF-07B9-4042-A8AD-13187995E14D}" srcOrd="0" destOrd="0" presId="urn:microsoft.com/office/officeart/2005/8/layout/hierarchy2"/>
    <dgm:cxn modelId="{C0AC8AFA-01CB-42EC-B38F-E956E119E771}" type="presParOf" srcId="{C6FD9460-A1B9-4D23-BFE1-D4B43FF3EBCE}" destId="{2A60630E-936A-460E-8F15-4CCBF3CF4978}" srcOrd="1" destOrd="0" presId="urn:microsoft.com/office/officeart/2005/8/layout/hierarchy2"/>
    <dgm:cxn modelId="{FC1D8C9A-A21F-4B40-9FFA-828047F241E8}" type="presParOf" srcId="{2A60630E-936A-460E-8F15-4CCBF3CF4978}" destId="{BFA121BA-86AB-480A-A1D9-83702531A7A8}" srcOrd="0" destOrd="0" presId="urn:microsoft.com/office/officeart/2005/8/layout/hierarchy2"/>
    <dgm:cxn modelId="{81BC9677-D865-4581-A151-B2E59D7E7082}" type="presParOf" srcId="{BFA121BA-86AB-480A-A1D9-83702531A7A8}" destId="{BB52A1CF-8ACD-4145-8645-B4FB66176F17}" srcOrd="0" destOrd="0" presId="urn:microsoft.com/office/officeart/2005/8/layout/hierarchy2"/>
    <dgm:cxn modelId="{D56DE087-0968-4467-B0DA-E184FB80A273}" type="presParOf" srcId="{2A60630E-936A-460E-8F15-4CCBF3CF4978}" destId="{5F52A833-05A9-463B-9B20-283EAD615EEE}" srcOrd="1" destOrd="0" presId="urn:microsoft.com/office/officeart/2005/8/layout/hierarchy2"/>
    <dgm:cxn modelId="{A937026D-39C6-428B-9416-212F48A712AA}" type="presParOf" srcId="{5F52A833-05A9-463B-9B20-283EAD615EEE}" destId="{94F5D06B-D24B-42A8-8F84-87AA3689553F}" srcOrd="0" destOrd="0" presId="urn:microsoft.com/office/officeart/2005/8/layout/hierarchy2"/>
    <dgm:cxn modelId="{A72E131E-DBAC-4CC1-B748-CCB956332958}" type="presParOf" srcId="{5F52A833-05A9-463B-9B20-283EAD615EEE}" destId="{EBF5DF45-3B35-4689-A56A-229F7773293B}" srcOrd="1" destOrd="0" presId="urn:microsoft.com/office/officeart/2005/8/layout/hierarchy2"/>
    <dgm:cxn modelId="{6F548C57-223F-46C1-A639-81F2BDA8A029}" type="presParOf" srcId="{2A60630E-936A-460E-8F15-4CCBF3CF4978}" destId="{48EC5D6D-4C9D-4CD8-A3E8-16A7916E62CA}" srcOrd="2" destOrd="0" presId="urn:microsoft.com/office/officeart/2005/8/layout/hierarchy2"/>
    <dgm:cxn modelId="{6C4B26AB-C411-427C-9146-824ED8F5034B}" type="presParOf" srcId="{48EC5D6D-4C9D-4CD8-A3E8-16A7916E62CA}" destId="{E839F7DE-04CD-4121-8B5B-E67ACCC068D5}" srcOrd="0" destOrd="0" presId="urn:microsoft.com/office/officeart/2005/8/layout/hierarchy2"/>
    <dgm:cxn modelId="{7A139137-3DD2-4588-9228-7746544B4FC4}" type="presParOf" srcId="{2A60630E-936A-460E-8F15-4CCBF3CF4978}" destId="{655AB04C-8459-4764-BD83-9DD3A094AC51}" srcOrd="3" destOrd="0" presId="urn:microsoft.com/office/officeart/2005/8/layout/hierarchy2"/>
    <dgm:cxn modelId="{22169925-1425-40D8-8EFD-9325C29C026D}" type="presParOf" srcId="{655AB04C-8459-4764-BD83-9DD3A094AC51}" destId="{68F63034-095F-4E50-92AA-63D70CF13393}" srcOrd="0" destOrd="0" presId="urn:microsoft.com/office/officeart/2005/8/layout/hierarchy2"/>
    <dgm:cxn modelId="{97587F22-B630-411B-BC28-62F9D16B26D2}" type="presParOf" srcId="{655AB04C-8459-4764-BD83-9DD3A094AC51}" destId="{BA3E2387-71C8-4A21-B79B-B5A2C2690107}" srcOrd="1" destOrd="0" presId="urn:microsoft.com/office/officeart/2005/8/layout/hierarchy2"/>
    <dgm:cxn modelId="{48AA1C86-683F-4A32-B771-6C78C2A9BF29}" type="presParOf" srcId="{2A60630E-936A-460E-8F15-4CCBF3CF4978}" destId="{0D0ABF5F-CFA0-4892-8ED0-6D121CA0F76E}" srcOrd="4" destOrd="0" presId="urn:microsoft.com/office/officeart/2005/8/layout/hierarchy2"/>
    <dgm:cxn modelId="{1CCDA70F-5CF3-463B-83ED-409747BC8CBE}" type="presParOf" srcId="{0D0ABF5F-CFA0-4892-8ED0-6D121CA0F76E}" destId="{367F0617-DB21-4ACB-A87F-A71B281D89D4}" srcOrd="0" destOrd="0" presId="urn:microsoft.com/office/officeart/2005/8/layout/hierarchy2"/>
    <dgm:cxn modelId="{8164B967-CB3E-42A7-9F8A-2578D6BA1C7D}" type="presParOf" srcId="{2A60630E-936A-460E-8F15-4CCBF3CF4978}" destId="{2C5C9567-5D17-46A2-A88B-557B08356D29}" srcOrd="5" destOrd="0" presId="urn:microsoft.com/office/officeart/2005/8/layout/hierarchy2"/>
    <dgm:cxn modelId="{70A8CF8A-0207-4C4E-BFC0-73FF751EDFA6}" type="presParOf" srcId="{2C5C9567-5D17-46A2-A88B-557B08356D29}" destId="{4A65E82D-2B49-4C73-8A4F-90A3EC4C3ACE}" srcOrd="0" destOrd="0" presId="urn:microsoft.com/office/officeart/2005/8/layout/hierarchy2"/>
    <dgm:cxn modelId="{04A855B7-FA8C-4491-8E13-28C58AA6AF6F}" type="presParOf" srcId="{2C5C9567-5D17-46A2-A88B-557B08356D29}" destId="{4426B483-2210-4703-879D-A1D00D0B7B66}" srcOrd="1" destOrd="0" presId="urn:microsoft.com/office/officeart/2005/8/layout/hierarchy2"/>
    <dgm:cxn modelId="{E6ED4580-672D-4B60-88E5-C7E9C76FCC90}" type="presParOf" srcId="{6B30F907-1D27-4AA8-9844-66CC3B0E11B9}" destId="{584B80C1-4590-48B0-B167-2C8562EAC7C1}" srcOrd="1" destOrd="0" presId="urn:microsoft.com/office/officeart/2005/8/layout/hierarchy2"/>
    <dgm:cxn modelId="{594A54BE-D04B-43AC-AAF9-02A6385C2EDE}" type="presParOf" srcId="{584B80C1-4590-48B0-B167-2C8562EAC7C1}" destId="{FB599D45-777E-432A-829D-D34FAC062730}" srcOrd="0" destOrd="0" presId="urn:microsoft.com/office/officeart/2005/8/layout/hierarchy2"/>
    <dgm:cxn modelId="{94B88AB5-E2ED-4900-8716-BBD78521ABFF}" type="presParOf" srcId="{584B80C1-4590-48B0-B167-2C8562EAC7C1}" destId="{07933F7C-601C-4565-9583-4E9F347FE97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879CB22-697A-4A82-BDE8-63C57E31B4A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2B7FE6D-0772-461C-A71C-D2ADCDCCEFAF}">
      <dgm:prSet/>
      <dgm:spPr/>
      <dgm:t>
        <a:bodyPr/>
        <a:lstStyle/>
        <a:p>
          <a:r>
            <a:rPr lang="el-GR"/>
            <a:t>Ένας διδάσκει, άλλος παρατηρεί (ο ένας καθοδηγεί το μάθημα και ο άλλος παρατηρεί συγκεκριμένα πράγματα</a:t>
          </a:r>
          <a:endParaRPr lang="en-US"/>
        </a:p>
      </dgm:t>
    </dgm:pt>
    <dgm:pt modelId="{474E3AF2-2D11-4A67-985F-6A5E55A04F1B}" type="parTrans" cxnId="{D07A14FB-45DE-4CD5-8225-A8CC23365EBD}">
      <dgm:prSet/>
      <dgm:spPr/>
      <dgm:t>
        <a:bodyPr/>
        <a:lstStyle/>
        <a:p>
          <a:endParaRPr lang="en-US"/>
        </a:p>
      </dgm:t>
    </dgm:pt>
    <dgm:pt modelId="{001BF9B7-72E9-4665-B6E3-27C0961F9A50}" type="sibTrans" cxnId="{D07A14FB-45DE-4CD5-8225-A8CC23365EBD}">
      <dgm:prSet/>
      <dgm:spPr/>
      <dgm:t>
        <a:bodyPr/>
        <a:lstStyle/>
        <a:p>
          <a:endParaRPr lang="en-US"/>
        </a:p>
      </dgm:t>
    </dgm:pt>
    <dgm:pt modelId="{424C2D00-724F-4333-B6C4-DDB2EFED6107}">
      <dgm:prSet/>
      <dgm:spPr/>
      <dgm:t>
        <a:bodyPr/>
        <a:lstStyle/>
        <a:p>
          <a:r>
            <a:rPr lang="el-GR"/>
            <a:t>Ένας διδάσκει, άλλος επικουρεί (ο ένας καθοδηγεί το μάθημα, ο άλλος περιφέρεται για να υποστηρίξει μεμονωμένους μαθητές)</a:t>
          </a:r>
          <a:endParaRPr lang="en-US"/>
        </a:p>
      </dgm:t>
    </dgm:pt>
    <dgm:pt modelId="{8A7A9815-7CB6-4E22-94CB-A06C67727C54}" type="parTrans" cxnId="{CF4D00F7-617E-4176-A000-2C5A8E38D164}">
      <dgm:prSet/>
      <dgm:spPr/>
      <dgm:t>
        <a:bodyPr/>
        <a:lstStyle/>
        <a:p>
          <a:endParaRPr lang="en-US"/>
        </a:p>
      </dgm:t>
    </dgm:pt>
    <dgm:pt modelId="{424806CE-7575-4421-8AC4-3D7D72FCEBD8}" type="sibTrans" cxnId="{CF4D00F7-617E-4176-A000-2C5A8E38D164}">
      <dgm:prSet/>
      <dgm:spPr/>
      <dgm:t>
        <a:bodyPr/>
        <a:lstStyle/>
        <a:p>
          <a:endParaRPr lang="en-US"/>
        </a:p>
      </dgm:t>
    </dgm:pt>
    <dgm:pt modelId="{0C8C3CD0-CD3E-4B8C-B18B-7DE279A061E0}">
      <dgm:prSet/>
      <dgm:spPr/>
      <dgm:t>
        <a:bodyPr/>
        <a:lstStyle/>
        <a:p>
          <a:r>
            <a:rPr lang="el-GR"/>
            <a:t>Διδασκαλία σταθμού (Η τάξη μοιράζεται σε 3 σταθμούς – οι εκπαιδευτικοί μοιράζουν το περιεχόμενο και εναλλάσσονται στους δύο σταθμούς – ο τρίτος σταθμός αυτενεργεί)</a:t>
          </a:r>
          <a:endParaRPr lang="en-US"/>
        </a:p>
      </dgm:t>
    </dgm:pt>
    <dgm:pt modelId="{57FA6FBF-1D9B-428E-93BA-D77BF93E8C95}" type="parTrans" cxnId="{E41302DB-3A8F-4E6A-8E5C-8E6CB2DBB2A9}">
      <dgm:prSet/>
      <dgm:spPr/>
      <dgm:t>
        <a:bodyPr/>
        <a:lstStyle/>
        <a:p>
          <a:endParaRPr lang="en-US"/>
        </a:p>
      </dgm:t>
    </dgm:pt>
    <dgm:pt modelId="{E17C1DD1-23EB-4AE1-9BEF-E0E10B2573C3}" type="sibTrans" cxnId="{E41302DB-3A8F-4E6A-8E5C-8E6CB2DBB2A9}">
      <dgm:prSet/>
      <dgm:spPr/>
      <dgm:t>
        <a:bodyPr/>
        <a:lstStyle/>
        <a:p>
          <a:endParaRPr lang="en-US"/>
        </a:p>
      </dgm:t>
    </dgm:pt>
    <dgm:pt modelId="{8923471E-8CC3-4240-8013-DB340A3393F2}">
      <dgm:prSet/>
      <dgm:spPr/>
      <dgm:t>
        <a:bodyPr/>
        <a:lstStyle/>
        <a:p>
          <a:r>
            <a:rPr lang="el-GR"/>
            <a:t>Εναλλακτική / Συμπληρωματική διδασκαλία (Ο ένας εκπαιδευτικός διδάσκει την τάξη, ο άλλος μια μικρή ομάδα που χρειάζεται, ανάλογα με το θέμα, ιδιαίτερη υποστήριξη)</a:t>
          </a:r>
          <a:endParaRPr lang="en-US"/>
        </a:p>
      </dgm:t>
    </dgm:pt>
    <dgm:pt modelId="{59227044-4AEB-4C7D-95C4-A39D7C09693B}" type="parTrans" cxnId="{931EE8DD-3950-4FF8-9896-4FC4819DCFF9}">
      <dgm:prSet/>
      <dgm:spPr/>
      <dgm:t>
        <a:bodyPr/>
        <a:lstStyle/>
        <a:p>
          <a:endParaRPr lang="en-US"/>
        </a:p>
      </dgm:t>
    </dgm:pt>
    <dgm:pt modelId="{A5E91C8E-E35D-4D80-A175-8ABCCBA044D6}" type="sibTrans" cxnId="{931EE8DD-3950-4FF8-9896-4FC4819DCFF9}">
      <dgm:prSet/>
      <dgm:spPr/>
      <dgm:t>
        <a:bodyPr/>
        <a:lstStyle/>
        <a:p>
          <a:endParaRPr lang="en-US"/>
        </a:p>
      </dgm:t>
    </dgm:pt>
    <dgm:pt modelId="{074C1752-C6F9-4158-B6F1-C678E1F5F4A4}" type="pres">
      <dgm:prSet presAssocID="{E879CB22-697A-4A82-BDE8-63C57E31B4A3}" presName="vert0" presStyleCnt="0">
        <dgm:presLayoutVars>
          <dgm:dir/>
          <dgm:animOne val="branch"/>
          <dgm:animLvl val="lvl"/>
        </dgm:presLayoutVars>
      </dgm:prSet>
      <dgm:spPr/>
    </dgm:pt>
    <dgm:pt modelId="{8EA841A3-C064-4D29-BA80-D34B377A051D}" type="pres">
      <dgm:prSet presAssocID="{42B7FE6D-0772-461C-A71C-D2ADCDCCEFAF}" presName="thickLine" presStyleLbl="alignNode1" presStyleIdx="0" presStyleCnt="4"/>
      <dgm:spPr/>
    </dgm:pt>
    <dgm:pt modelId="{D3575D11-8BC4-4D29-B6BC-F2EE5690D73C}" type="pres">
      <dgm:prSet presAssocID="{42B7FE6D-0772-461C-A71C-D2ADCDCCEFAF}" presName="horz1" presStyleCnt="0"/>
      <dgm:spPr/>
    </dgm:pt>
    <dgm:pt modelId="{842AE04D-D9A0-43CD-9A6E-F7CB86A3EFA4}" type="pres">
      <dgm:prSet presAssocID="{42B7FE6D-0772-461C-A71C-D2ADCDCCEFAF}" presName="tx1" presStyleLbl="revTx" presStyleIdx="0" presStyleCnt="4"/>
      <dgm:spPr/>
    </dgm:pt>
    <dgm:pt modelId="{06139AEC-281E-479E-8588-2C51C3D008D6}" type="pres">
      <dgm:prSet presAssocID="{42B7FE6D-0772-461C-A71C-D2ADCDCCEFAF}" presName="vert1" presStyleCnt="0"/>
      <dgm:spPr/>
    </dgm:pt>
    <dgm:pt modelId="{92478D55-B3CB-4B82-9CC0-AB1E5D584C13}" type="pres">
      <dgm:prSet presAssocID="{424C2D00-724F-4333-B6C4-DDB2EFED6107}" presName="thickLine" presStyleLbl="alignNode1" presStyleIdx="1" presStyleCnt="4"/>
      <dgm:spPr/>
    </dgm:pt>
    <dgm:pt modelId="{1E1D7A2F-85FD-46DA-AA67-212137D7BCFE}" type="pres">
      <dgm:prSet presAssocID="{424C2D00-724F-4333-B6C4-DDB2EFED6107}" presName="horz1" presStyleCnt="0"/>
      <dgm:spPr/>
    </dgm:pt>
    <dgm:pt modelId="{DA493CB5-6F37-4DFD-A58F-FA9E514A729E}" type="pres">
      <dgm:prSet presAssocID="{424C2D00-724F-4333-B6C4-DDB2EFED6107}" presName="tx1" presStyleLbl="revTx" presStyleIdx="1" presStyleCnt="4"/>
      <dgm:spPr/>
    </dgm:pt>
    <dgm:pt modelId="{4E84AD12-B761-4F9D-9210-ED9FAFFD0883}" type="pres">
      <dgm:prSet presAssocID="{424C2D00-724F-4333-B6C4-DDB2EFED6107}" presName="vert1" presStyleCnt="0"/>
      <dgm:spPr/>
    </dgm:pt>
    <dgm:pt modelId="{882C11A1-A5D0-49EB-AB00-1363EC0BEBDF}" type="pres">
      <dgm:prSet presAssocID="{0C8C3CD0-CD3E-4B8C-B18B-7DE279A061E0}" presName="thickLine" presStyleLbl="alignNode1" presStyleIdx="2" presStyleCnt="4"/>
      <dgm:spPr/>
    </dgm:pt>
    <dgm:pt modelId="{DDD0CB59-54E9-4566-B25E-909CA7C0C6F4}" type="pres">
      <dgm:prSet presAssocID="{0C8C3CD0-CD3E-4B8C-B18B-7DE279A061E0}" presName="horz1" presStyleCnt="0"/>
      <dgm:spPr/>
    </dgm:pt>
    <dgm:pt modelId="{DBD789D5-0008-41B8-B059-EA7B1ECDB2DE}" type="pres">
      <dgm:prSet presAssocID="{0C8C3CD0-CD3E-4B8C-B18B-7DE279A061E0}" presName="tx1" presStyleLbl="revTx" presStyleIdx="2" presStyleCnt="4"/>
      <dgm:spPr/>
    </dgm:pt>
    <dgm:pt modelId="{AB4FCA31-EF97-4732-9EB2-31307372A0CB}" type="pres">
      <dgm:prSet presAssocID="{0C8C3CD0-CD3E-4B8C-B18B-7DE279A061E0}" presName="vert1" presStyleCnt="0"/>
      <dgm:spPr/>
    </dgm:pt>
    <dgm:pt modelId="{04F55C14-3AE2-4435-84B6-D86DD1DB82BE}" type="pres">
      <dgm:prSet presAssocID="{8923471E-8CC3-4240-8013-DB340A3393F2}" presName="thickLine" presStyleLbl="alignNode1" presStyleIdx="3" presStyleCnt="4"/>
      <dgm:spPr/>
    </dgm:pt>
    <dgm:pt modelId="{AF2C72E0-0752-44DF-8E7D-D5BDA0690702}" type="pres">
      <dgm:prSet presAssocID="{8923471E-8CC3-4240-8013-DB340A3393F2}" presName="horz1" presStyleCnt="0"/>
      <dgm:spPr/>
    </dgm:pt>
    <dgm:pt modelId="{2C625FCD-CD3B-4628-83FE-29C375688A38}" type="pres">
      <dgm:prSet presAssocID="{8923471E-8CC3-4240-8013-DB340A3393F2}" presName="tx1" presStyleLbl="revTx" presStyleIdx="3" presStyleCnt="4"/>
      <dgm:spPr/>
    </dgm:pt>
    <dgm:pt modelId="{D888BF52-0C93-40D4-9370-DEF7C4FD82B8}" type="pres">
      <dgm:prSet presAssocID="{8923471E-8CC3-4240-8013-DB340A3393F2}" presName="vert1" presStyleCnt="0"/>
      <dgm:spPr/>
    </dgm:pt>
  </dgm:ptLst>
  <dgm:cxnLst>
    <dgm:cxn modelId="{30A0606F-548B-4F57-ABC2-E576A64F6A83}" type="presOf" srcId="{8923471E-8CC3-4240-8013-DB340A3393F2}" destId="{2C625FCD-CD3B-4628-83FE-29C375688A38}" srcOrd="0" destOrd="0" presId="urn:microsoft.com/office/officeart/2008/layout/LinedList"/>
    <dgm:cxn modelId="{AA88E388-4008-4165-9BAE-31699575D377}" type="presOf" srcId="{E879CB22-697A-4A82-BDE8-63C57E31B4A3}" destId="{074C1752-C6F9-4158-B6F1-C678E1F5F4A4}" srcOrd="0" destOrd="0" presId="urn:microsoft.com/office/officeart/2008/layout/LinedList"/>
    <dgm:cxn modelId="{18397FB2-40B9-445F-A6C8-3624BCDB43DC}" type="presOf" srcId="{42B7FE6D-0772-461C-A71C-D2ADCDCCEFAF}" destId="{842AE04D-D9A0-43CD-9A6E-F7CB86A3EFA4}" srcOrd="0" destOrd="0" presId="urn:microsoft.com/office/officeart/2008/layout/LinedList"/>
    <dgm:cxn modelId="{9EB549CC-B0FA-4604-B7D1-1022D7CE323C}" type="presOf" srcId="{424C2D00-724F-4333-B6C4-DDB2EFED6107}" destId="{DA493CB5-6F37-4DFD-A58F-FA9E514A729E}" srcOrd="0" destOrd="0" presId="urn:microsoft.com/office/officeart/2008/layout/LinedList"/>
    <dgm:cxn modelId="{3C92CCDA-4F0F-475F-B0A1-D8AF0D9A382D}" type="presOf" srcId="{0C8C3CD0-CD3E-4B8C-B18B-7DE279A061E0}" destId="{DBD789D5-0008-41B8-B059-EA7B1ECDB2DE}" srcOrd="0" destOrd="0" presId="urn:microsoft.com/office/officeart/2008/layout/LinedList"/>
    <dgm:cxn modelId="{E41302DB-3A8F-4E6A-8E5C-8E6CB2DBB2A9}" srcId="{E879CB22-697A-4A82-BDE8-63C57E31B4A3}" destId="{0C8C3CD0-CD3E-4B8C-B18B-7DE279A061E0}" srcOrd="2" destOrd="0" parTransId="{57FA6FBF-1D9B-428E-93BA-D77BF93E8C95}" sibTransId="{E17C1DD1-23EB-4AE1-9BEF-E0E10B2573C3}"/>
    <dgm:cxn modelId="{931EE8DD-3950-4FF8-9896-4FC4819DCFF9}" srcId="{E879CB22-697A-4A82-BDE8-63C57E31B4A3}" destId="{8923471E-8CC3-4240-8013-DB340A3393F2}" srcOrd="3" destOrd="0" parTransId="{59227044-4AEB-4C7D-95C4-A39D7C09693B}" sibTransId="{A5E91C8E-E35D-4D80-A175-8ABCCBA044D6}"/>
    <dgm:cxn modelId="{CF4D00F7-617E-4176-A000-2C5A8E38D164}" srcId="{E879CB22-697A-4A82-BDE8-63C57E31B4A3}" destId="{424C2D00-724F-4333-B6C4-DDB2EFED6107}" srcOrd="1" destOrd="0" parTransId="{8A7A9815-7CB6-4E22-94CB-A06C67727C54}" sibTransId="{424806CE-7575-4421-8AC4-3D7D72FCEBD8}"/>
    <dgm:cxn modelId="{D07A14FB-45DE-4CD5-8225-A8CC23365EBD}" srcId="{E879CB22-697A-4A82-BDE8-63C57E31B4A3}" destId="{42B7FE6D-0772-461C-A71C-D2ADCDCCEFAF}" srcOrd="0" destOrd="0" parTransId="{474E3AF2-2D11-4A67-985F-6A5E55A04F1B}" sibTransId="{001BF9B7-72E9-4665-B6E3-27C0961F9A50}"/>
    <dgm:cxn modelId="{32DFFEC9-B9D6-49B6-A6EA-9BFE3424C15D}" type="presParOf" srcId="{074C1752-C6F9-4158-B6F1-C678E1F5F4A4}" destId="{8EA841A3-C064-4D29-BA80-D34B377A051D}" srcOrd="0" destOrd="0" presId="urn:microsoft.com/office/officeart/2008/layout/LinedList"/>
    <dgm:cxn modelId="{62F38B3E-7C67-45CA-93A6-8EEC9EC64BCA}" type="presParOf" srcId="{074C1752-C6F9-4158-B6F1-C678E1F5F4A4}" destId="{D3575D11-8BC4-4D29-B6BC-F2EE5690D73C}" srcOrd="1" destOrd="0" presId="urn:microsoft.com/office/officeart/2008/layout/LinedList"/>
    <dgm:cxn modelId="{58B4DD89-FACA-44C8-953E-36A7260E8D74}" type="presParOf" srcId="{D3575D11-8BC4-4D29-B6BC-F2EE5690D73C}" destId="{842AE04D-D9A0-43CD-9A6E-F7CB86A3EFA4}" srcOrd="0" destOrd="0" presId="urn:microsoft.com/office/officeart/2008/layout/LinedList"/>
    <dgm:cxn modelId="{2245BC9E-F8DF-4992-B6F3-BA6697489575}" type="presParOf" srcId="{D3575D11-8BC4-4D29-B6BC-F2EE5690D73C}" destId="{06139AEC-281E-479E-8588-2C51C3D008D6}" srcOrd="1" destOrd="0" presId="urn:microsoft.com/office/officeart/2008/layout/LinedList"/>
    <dgm:cxn modelId="{C2579BBE-356B-4D3A-BC5F-F836C428C041}" type="presParOf" srcId="{074C1752-C6F9-4158-B6F1-C678E1F5F4A4}" destId="{92478D55-B3CB-4B82-9CC0-AB1E5D584C13}" srcOrd="2" destOrd="0" presId="urn:microsoft.com/office/officeart/2008/layout/LinedList"/>
    <dgm:cxn modelId="{3305913D-2769-4898-B97C-0A2CC17B8F1A}" type="presParOf" srcId="{074C1752-C6F9-4158-B6F1-C678E1F5F4A4}" destId="{1E1D7A2F-85FD-46DA-AA67-212137D7BCFE}" srcOrd="3" destOrd="0" presId="urn:microsoft.com/office/officeart/2008/layout/LinedList"/>
    <dgm:cxn modelId="{81135815-3DF4-4164-AE66-D7C7E8190AF1}" type="presParOf" srcId="{1E1D7A2F-85FD-46DA-AA67-212137D7BCFE}" destId="{DA493CB5-6F37-4DFD-A58F-FA9E514A729E}" srcOrd="0" destOrd="0" presId="urn:microsoft.com/office/officeart/2008/layout/LinedList"/>
    <dgm:cxn modelId="{795F2D2E-9D3C-499F-B539-BF9D98DCDDC9}" type="presParOf" srcId="{1E1D7A2F-85FD-46DA-AA67-212137D7BCFE}" destId="{4E84AD12-B761-4F9D-9210-ED9FAFFD0883}" srcOrd="1" destOrd="0" presId="urn:microsoft.com/office/officeart/2008/layout/LinedList"/>
    <dgm:cxn modelId="{18286DD5-EFB5-46B6-BAB3-D6395779F8B1}" type="presParOf" srcId="{074C1752-C6F9-4158-B6F1-C678E1F5F4A4}" destId="{882C11A1-A5D0-49EB-AB00-1363EC0BEBDF}" srcOrd="4" destOrd="0" presId="urn:microsoft.com/office/officeart/2008/layout/LinedList"/>
    <dgm:cxn modelId="{9D655BA5-2497-4514-BDA1-133324E2324D}" type="presParOf" srcId="{074C1752-C6F9-4158-B6F1-C678E1F5F4A4}" destId="{DDD0CB59-54E9-4566-B25E-909CA7C0C6F4}" srcOrd="5" destOrd="0" presId="urn:microsoft.com/office/officeart/2008/layout/LinedList"/>
    <dgm:cxn modelId="{C62B1C36-F279-4C10-B894-1F7294A844E3}" type="presParOf" srcId="{DDD0CB59-54E9-4566-B25E-909CA7C0C6F4}" destId="{DBD789D5-0008-41B8-B059-EA7B1ECDB2DE}" srcOrd="0" destOrd="0" presId="urn:microsoft.com/office/officeart/2008/layout/LinedList"/>
    <dgm:cxn modelId="{6865DE24-BB60-4655-B3C8-D7376609F587}" type="presParOf" srcId="{DDD0CB59-54E9-4566-B25E-909CA7C0C6F4}" destId="{AB4FCA31-EF97-4732-9EB2-31307372A0CB}" srcOrd="1" destOrd="0" presId="urn:microsoft.com/office/officeart/2008/layout/LinedList"/>
    <dgm:cxn modelId="{490CDB23-12EE-4718-8BD3-D790719365A0}" type="presParOf" srcId="{074C1752-C6F9-4158-B6F1-C678E1F5F4A4}" destId="{04F55C14-3AE2-4435-84B6-D86DD1DB82BE}" srcOrd="6" destOrd="0" presId="urn:microsoft.com/office/officeart/2008/layout/LinedList"/>
    <dgm:cxn modelId="{91373A5E-C6F0-42C3-97AF-82CC8BFE1120}" type="presParOf" srcId="{074C1752-C6F9-4158-B6F1-C678E1F5F4A4}" destId="{AF2C72E0-0752-44DF-8E7D-D5BDA0690702}" srcOrd="7" destOrd="0" presId="urn:microsoft.com/office/officeart/2008/layout/LinedList"/>
    <dgm:cxn modelId="{D344A573-9B5F-4CC3-A559-EAE9ED0CF63A}" type="presParOf" srcId="{AF2C72E0-0752-44DF-8E7D-D5BDA0690702}" destId="{2C625FCD-CD3B-4628-83FE-29C375688A38}" srcOrd="0" destOrd="0" presId="urn:microsoft.com/office/officeart/2008/layout/LinedList"/>
    <dgm:cxn modelId="{FEB708D9-C4A4-476C-BBA8-ECA4E4B4E4DB}" type="presParOf" srcId="{AF2C72E0-0752-44DF-8E7D-D5BDA0690702}" destId="{D888BF52-0C93-40D4-9370-DEF7C4FD82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879CB22-697A-4A82-BDE8-63C57E31B4A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2B7FE6D-0772-461C-A71C-D2ADCDCCEFAF}">
      <dgm:prSet/>
      <dgm:spPr/>
      <dgm:t>
        <a:bodyPr/>
        <a:lstStyle/>
        <a:p>
          <a:r>
            <a:rPr lang="el-GR" dirty="0"/>
            <a:t>Παράλληλη διδασκαλία (Η τάξη χωρίζεται σε δύο ομάδες και ο κάθε εκπαιδευτικός αναλαμβάνει από μία, διδάσκοντας το ίδιο αντικείμενο παράλληλα. Ολομέλεια λίγο πριν το τέλος)</a:t>
          </a:r>
          <a:endParaRPr lang="en-US" dirty="0"/>
        </a:p>
      </dgm:t>
    </dgm:pt>
    <dgm:pt modelId="{474E3AF2-2D11-4A67-985F-6A5E55A04F1B}" type="parTrans" cxnId="{D07A14FB-45DE-4CD5-8225-A8CC23365EBD}">
      <dgm:prSet/>
      <dgm:spPr/>
      <dgm:t>
        <a:bodyPr/>
        <a:lstStyle/>
        <a:p>
          <a:endParaRPr lang="en-US"/>
        </a:p>
      </dgm:t>
    </dgm:pt>
    <dgm:pt modelId="{001BF9B7-72E9-4665-B6E3-27C0961F9A50}" type="sibTrans" cxnId="{D07A14FB-45DE-4CD5-8225-A8CC23365EBD}">
      <dgm:prSet/>
      <dgm:spPr/>
      <dgm:t>
        <a:bodyPr/>
        <a:lstStyle/>
        <a:p>
          <a:endParaRPr lang="en-US"/>
        </a:p>
      </dgm:t>
    </dgm:pt>
    <dgm:pt modelId="{424C2D00-724F-4333-B6C4-DDB2EFED6107}">
      <dgm:prSet/>
      <dgm:spPr/>
      <dgm:t>
        <a:bodyPr/>
        <a:lstStyle/>
        <a:p>
          <a:r>
            <a:rPr lang="el-GR" dirty="0"/>
            <a:t>Ομαδική διδασκαλία (οι δύο εκπαιδευτικοί μοιράζονται την καθοδήγηση του μαθήματος προς όλη την τάξη)</a:t>
          </a:r>
          <a:endParaRPr lang="en-US" dirty="0"/>
        </a:p>
      </dgm:t>
    </dgm:pt>
    <dgm:pt modelId="{8A7A9815-7CB6-4E22-94CB-A06C67727C54}" type="parTrans" cxnId="{CF4D00F7-617E-4176-A000-2C5A8E38D164}">
      <dgm:prSet/>
      <dgm:spPr/>
      <dgm:t>
        <a:bodyPr/>
        <a:lstStyle/>
        <a:p>
          <a:endParaRPr lang="en-US"/>
        </a:p>
      </dgm:t>
    </dgm:pt>
    <dgm:pt modelId="{424806CE-7575-4421-8AC4-3D7D72FCEBD8}" type="sibTrans" cxnId="{CF4D00F7-617E-4176-A000-2C5A8E38D164}">
      <dgm:prSet/>
      <dgm:spPr/>
      <dgm:t>
        <a:bodyPr/>
        <a:lstStyle/>
        <a:p>
          <a:endParaRPr lang="en-US"/>
        </a:p>
      </dgm:t>
    </dgm:pt>
    <dgm:pt modelId="{0C8C3CD0-CD3E-4B8C-B18B-7DE279A061E0}">
      <dgm:prSet/>
      <dgm:spPr/>
      <dgm:t>
        <a:bodyPr/>
        <a:lstStyle/>
        <a:p>
          <a:r>
            <a:rPr lang="el-GR" dirty="0"/>
            <a:t>Κυκλική διδασκαλία / σε ομάδες (Οι δύο εκπαιδευτικοί περνούν από όλες τις ομάδες, εστιάζοντας σε διαφορετικά πράγματα. Εναλλακτικά, μοιράζονται τις ομάδες, εστιάζοντας σε ίδια.</a:t>
          </a:r>
          <a:endParaRPr lang="en-US" dirty="0"/>
        </a:p>
      </dgm:t>
    </dgm:pt>
    <dgm:pt modelId="{57FA6FBF-1D9B-428E-93BA-D77BF93E8C95}" type="parTrans" cxnId="{E41302DB-3A8F-4E6A-8E5C-8E6CB2DBB2A9}">
      <dgm:prSet/>
      <dgm:spPr/>
      <dgm:t>
        <a:bodyPr/>
        <a:lstStyle/>
        <a:p>
          <a:endParaRPr lang="en-US"/>
        </a:p>
      </dgm:t>
    </dgm:pt>
    <dgm:pt modelId="{E17C1DD1-23EB-4AE1-9BEF-E0E10B2573C3}" type="sibTrans" cxnId="{E41302DB-3A8F-4E6A-8E5C-8E6CB2DBB2A9}">
      <dgm:prSet/>
      <dgm:spPr/>
      <dgm:t>
        <a:bodyPr/>
        <a:lstStyle/>
        <a:p>
          <a:endParaRPr lang="en-US"/>
        </a:p>
      </dgm:t>
    </dgm:pt>
    <dgm:pt modelId="{8923471E-8CC3-4240-8013-DB340A3393F2}">
      <dgm:prSet/>
      <dgm:spPr/>
      <dgm:t>
        <a:bodyPr/>
        <a:lstStyle/>
        <a:p>
          <a:r>
            <a:rPr lang="el-GR" dirty="0"/>
            <a:t>Συνδυασμοί – παραλλαγές των παραπάνω</a:t>
          </a:r>
          <a:endParaRPr lang="en-US" dirty="0"/>
        </a:p>
      </dgm:t>
    </dgm:pt>
    <dgm:pt modelId="{59227044-4AEB-4C7D-95C4-A39D7C09693B}" type="parTrans" cxnId="{931EE8DD-3950-4FF8-9896-4FC4819DCFF9}">
      <dgm:prSet/>
      <dgm:spPr/>
      <dgm:t>
        <a:bodyPr/>
        <a:lstStyle/>
        <a:p>
          <a:endParaRPr lang="en-US"/>
        </a:p>
      </dgm:t>
    </dgm:pt>
    <dgm:pt modelId="{A5E91C8E-E35D-4D80-A175-8ABCCBA044D6}" type="sibTrans" cxnId="{931EE8DD-3950-4FF8-9896-4FC4819DCFF9}">
      <dgm:prSet/>
      <dgm:spPr/>
      <dgm:t>
        <a:bodyPr/>
        <a:lstStyle/>
        <a:p>
          <a:endParaRPr lang="en-US"/>
        </a:p>
      </dgm:t>
    </dgm:pt>
    <dgm:pt modelId="{FB01FB95-B63D-49D7-8BB5-9E615472E947}" type="pres">
      <dgm:prSet presAssocID="{E879CB22-697A-4A82-BDE8-63C57E31B4A3}" presName="vert0" presStyleCnt="0">
        <dgm:presLayoutVars>
          <dgm:dir/>
          <dgm:animOne val="branch"/>
          <dgm:animLvl val="lvl"/>
        </dgm:presLayoutVars>
      </dgm:prSet>
      <dgm:spPr/>
    </dgm:pt>
    <dgm:pt modelId="{DE0A5419-FC42-41D0-997E-BAE2820EA8D6}" type="pres">
      <dgm:prSet presAssocID="{42B7FE6D-0772-461C-A71C-D2ADCDCCEFAF}" presName="thickLine" presStyleLbl="alignNode1" presStyleIdx="0" presStyleCnt="4"/>
      <dgm:spPr/>
    </dgm:pt>
    <dgm:pt modelId="{418B63D4-E8C7-4906-B8A2-C241A25F4809}" type="pres">
      <dgm:prSet presAssocID="{42B7FE6D-0772-461C-A71C-D2ADCDCCEFAF}" presName="horz1" presStyleCnt="0"/>
      <dgm:spPr/>
    </dgm:pt>
    <dgm:pt modelId="{63575CFF-0597-4AD3-BAE0-CA295E0E7200}" type="pres">
      <dgm:prSet presAssocID="{42B7FE6D-0772-461C-A71C-D2ADCDCCEFAF}" presName="tx1" presStyleLbl="revTx" presStyleIdx="0" presStyleCnt="4"/>
      <dgm:spPr/>
    </dgm:pt>
    <dgm:pt modelId="{1576EF49-4E7B-43E4-BF55-CF4CDF5FB362}" type="pres">
      <dgm:prSet presAssocID="{42B7FE6D-0772-461C-A71C-D2ADCDCCEFAF}" presName="vert1" presStyleCnt="0"/>
      <dgm:spPr/>
    </dgm:pt>
    <dgm:pt modelId="{AE10C826-EEE2-469D-A8FE-CF903B9D17FD}" type="pres">
      <dgm:prSet presAssocID="{424C2D00-724F-4333-B6C4-DDB2EFED6107}" presName="thickLine" presStyleLbl="alignNode1" presStyleIdx="1" presStyleCnt="4"/>
      <dgm:spPr/>
    </dgm:pt>
    <dgm:pt modelId="{3D440573-ACBA-4061-9185-7A010EA9DD9C}" type="pres">
      <dgm:prSet presAssocID="{424C2D00-724F-4333-B6C4-DDB2EFED6107}" presName="horz1" presStyleCnt="0"/>
      <dgm:spPr/>
    </dgm:pt>
    <dgm:pt modelId="{CF53B341-47F1-4AFD-99E2-C21C6ED1F22C}" type="pres">
      <dgm:prSet presAssocID="{424C2D00-724F-4333-B6C4-DDB2EFED6107}" presName="tx1" presStyleLbl="revTx" presStyleIdx="1" presStyleCnt="4"/>
      <dgm:spPr/>
    </dgm:pt>
    <dgm:pt modelId="{4D42CE54-9088-4BE5-BC71-0BF466B44E31}" type="pres">
      <dgm:prSet presAssocID="{424C2D00-724F-4333-B6C4-DDB2EFED6107}" presName="vert1" presStyleCnt="0"/>
      <dgm:spPr/>
    </dgm:pt>
    <dgm:pt modelId="{AF4750F2-B2D1-4633-80D2-806D1825E4F6}" type="pres">
      <dgm:prSet presAssocID="{0C8C3CD0-CD3E-4B8C-B18B-7DE279A061E0}" presName="thickLine" presStyleLbl="alignNode1" presStyleIdx="2" presStyleCnt="4"/>
      <dgm:spPr/>
    </dgm:pt>
    <dgm:pt modelId="{04B9FBC3-1CA6-4586-BC3A-DD45ECCB9F4D}" type="pres">
      <dgm:prSet presAssocID="{0C8C3CD0-CD3E-4B8C-B18B-7DE279A061E0}" presName="horz1" presStyleCnt="0"/>
      <dgm:spPr/>
    </dgm:pt>
    <dgm:pt modelId="{4FF8847E-5D2C-4142-8868-B338F6629895}" type="pres">
      <dgm:prSet presAssocID="{0C8C3CD0-CD3E-4B8C-B18B-7DE279A061E0}" presName="tx1" presStyleLbl="revTx" presStyleIdx="2" presStyleCnt="4"/>
      <dgm:spPr/>
    </dgm:pt>
    <dgm:pt modelId="{E1516E91-948F-4D98-9E39-D4FE63E7E3DA}" type="pres">
      <dgm:prSet presAssocID="{0C8C3CD0-CD3E-4B8C-B18B-7DE279A061E0}" presName="vert1" presStyleCnt="0"/>
      <dgm:spPr/>
    </dgm:pt>
    <dgm:pt modelId="{F2D28D7A-39AC-4319-B32B-B03C2B0411F0}" type="pres">
      <dgm:prSet presAssocID="{8923471E-8CC3-4240-8013-DB340A3393F2}" presName="thickLine" presStyleLbl="alignNode1" presStyleIdx="3" presStyleCnt="4"/>
      <dgm:spPr/>
    </dgm:pt>
    <dgm:pt modelId="{9A1E601B-1143-4627-B0FA-F9B1C4A711D9}" type="pres">
      <dgm:prSet presAssocID="{8923471E-8CC3-4240-8013-DB340A3393F2}" presName="horz1" presStyleCnt="0"/>
      <dgm:spPr/>
    </dgm:pt>
    <dgm:pt modelId="{5D43A55B-3F0A-40AB-A386-C9B074EDA75F}" type="pres">
      <dgm:prSet presAssocID="{8923471E-8CC3-4240-8013-DB340A3393F2}" presName="tx1" presStyleLbl="revTx" presStyleIdx="3" presStyleCnt="4"/>
      <dgm:spPr/>
    </dgm:pt>
    <dgm:pt modelId="{C2F83705-329C-417E-AC7C-B1F61A260F67}" type="pres">
      <dgm:prSet presAssocID="{8923471E-8CC3-4240-8013-DB340A3393F2}" presName="vert1" presStyleCnt="0"/>
      <dgm:spPr/>
    </dgm:pt>
  </dgm:ptLst>
  <dgm:cxnLst>
    <dgm:cxn modelId="{86842848-18BA-4868-8FAC-F20D2F254084}" type="presOf" srcId="{8923471E-8CC3-4240-8013-DB340A3393F2}" destId="{5D43A55B-3F0A-40AB-A386-C9B074EDA75F}" srcOrd="0" destOrd="0" presId="urn:microsoft.com/office/officeart/2008/layout/LinedList"/>
    <dgm:cxn modelId="{BA5FE754-4337-466F-9FF8-FD66BC84E189}" type="presOf" srcId="{42B7FE6D-0772-461C-A71C-D2ADCDCCEFAF}" destId="{63575CFF-0597-4AD3-BAE0-CA295E0E7200}" srcOrd="0" destOrd="0" presId="urn:microsoft.com/office/officeart/2008/layout/LinedList"/>
    <dgm:cxn modelId="{1B089D56-9304-43CF-831D-82C40FE0328A}" type="presOf" srcId="{0C8C3CD0-CD3E-4B8C-B18B-7DE279A061E0}" destId="{4FF8847E-5D2C-4142-8868-B338F6629895}" srcOrd="0" destOrd="0" presId="urn:microsoft.com/office/officeart/2008/layout/LinedList"/>
    <dgm:cxn modelId="{74AEB581-AAE0-412A-BEC9-E21719241C58}" type="presOf" srcId="{424C2D00-724F-4333-B6C4-DDB2EFED6107}" destId="{CF53B341-47F1-4AFD-99E2-C21C6ED1F22C}" srcOrd="0" destOrd="0" presId="urn:microsoft.com/office/officeart/2008/layout/LinedList"/>
    <dgm:cxn modelId="{E41302DB-3A8F-4E6A-8E5C-8E6CB2DBB2A9}" srcId="{E879CB22-697A-4A82-BDE8-63C57E31B4A3}" destId="{0C8C3CD0-CD3E-4B8C-B18B-7DE279A061E0}" srcOrd="2" destOrd="0" parTransId="{57FA6FBF-1D9B-428E-93BA-D77BF93E8C95}" sibTransId="{E17C1DD1-23EB-4AE1-9BEF-E0E10B2573C3}"/>
    <dgm:cxn modelId="{931EE8DD-3950-4FF8-9896-4FC4819DCFF9}" srcId="{E879CB22-697A-4A82-BDE8-63C57E31B4A3}" destId="{8923471E-8CC3-4240-8013-DB340A3393F2}" srcOrd="3" destOrd="0" parTransId="{59227044-4AEB-4C7D-95C4-A39D7C09693B}" sibTransId="{A5E91C8E-E35D-4D80-A175-8ABCCBA044D6}"/>
    <dgm:cxn modelId="{81BECBEF-960C-4FB3-A85B-77832E0176CA}" type="presOf" srcId="{E879CB22-697A-4A82-BDE8-63C57E31B4A3}" destId="{FB01FB95-B63D-49D7-8BB5-9E615472E947}" srcOrd="0" destOrd="0" presId="urn:microsoft.com/office/officeart/2008/layout/LinedList"/>
    <dgm:cxn modelId="{CF4D00F7-617E-4176-A000-2C5A8E38D164}" srcId="{E879CB22-697A-4A82-BDE8-63C57E31B4A3}" destId="{424C2D00-724F-4333-B6C4-DDB2EFED6107}" srcOrd="1" destOrd="0" parTransId="{8A7A9815-7CB6-4E22-94CB-A06C67727C54}" sibTransId="{424806CE-7575-4421-8AC4-3D7D72FCEBD8}"/>
    <dgm:cxn modelId="{D07A14FB-45DE-4CD5-8225-A8CC23365EBD}" srcId="{E879CB22-697A-4A82-BDE8-63C57E31B4A3}" destId="{42B7FE6D-0772-461C-A71C-D2ADCDCCEFAF}" srcOrd="0" destOrd="0" parTransId="{474E3AF2-2D11-4A67-985F-6A5E55A04F1B}" sibTransId="{001BF9B7-72E9-4665-B6E3-27C0961F9A50}"/>
    <dgm:cxn modelId="{86A5DE34-3B59-4C27-9BF4-22FE4B240CA4}" type="presParOf" srcId="{FB01FB95-B63D-49D7-8BB5-9E615472E947}" destId="{DE0A5419-FC42-41D0-997E-BAE2820EA8D6}" srcOrd="0" destOrd="0" presId="urn:microsoft.com/office/officeart/2008/layout/LinedList"/>
    <dgm:cxn modelId="{1B9DB56E-5E84-4C1A-B2B2-CC29D3D2D3C1}" type="presParOf" srcId="{FB01FB95-B63D-49D7-8BB5-9E615472E947}" destId="{418B63D4-E8C7-4906-B8A2-C241A25F4809}" srcOrd="1" destOrd="0" presId="urn:microsoft.com/office/officeart/2008/layout/LinedList"/>
    <dgm:cxn modelId="{D0A5C9A4-1F7D-4E4A-9979-B20F2E726A18}" type="presParOf" srcId="{418B63D4-E8C7-4906-B8A2-C241A25F4809}" destId="{63575CFF-0597-4AD3-BAE0-CA295E0E7200}" srcOrd="0" destOrd="0" presId="urn:microsoft.com/office/officeart/2008/layout/LinedList"/>
    <dgm:cxn modelId="{B291B784-0E33-4970-B9C0-FCCACB892B09}" type="presParOf" srcId="{418B63D4-E8C7-4906-B8A2-C241A25F4809}" destId="{1576EF49-4E7B-43E4-BF55-CF4CDF5FB362}" srcOrd="1" destOrd="0" presId="urn:microsoft.com/office/officeart/2008/layout/LinedList"/>
    <dgm:cxn modelId="{7434D6EC-0149-448D-9D81-9B62AF0F0545}" type="presParOf" srcId="{FB01FB95-B63D-49D7-8BB5-9E615472E947}" destId="{AE10C826-EEE2-469D-A8FE-CF903B9D17FD}" srcOrd="2" destOrd="0" presId="urn:microsoft.com/office/officeart/2008/layout/LinedList"/>
    <dgm:cxn modelId="{35AD4205-6A80-4623-BDC2-369B14B05C35}" type="presParOf" srcId="{FB01FB95-B63D-49D7-8BB5-9E615472E947}" destId="{3D440573-ACBA-4061-9185-7A010EA9DD9C}" srcOrd="3" destOrd="0" presId="urn:microsoft.com/office/officeart/2008/layout/LinedList"/>
    <dgm:cxn modelId="{917468CE-A74D-4DAB-900A-24A68B3C1055}" type="presParOf" srcId="{3D440573-ACBA-4061-9185-7A010EA9DD9C}" destId="{CF53B341-47F1-4AFD-99E2-C21C6ED1F22C}" srcOrd="0" destOrd="0" presId="urn:microsoft.com/office/officeart/2008/layout/LinedList"/>
    <dgm:cxn modelId="{2C8C3F41-554D-4728-81DA-51BE70DA5B27}" type="presParOf" srcId="{3D440573-ACBA-4061-9185-7A010EA9DD9C}" destId="{4D42CE54-9088-4BE5-BC71-0BF466B44E31}" srcOrd="1" destOrd="0" presId="urn:microsoft.com/office/officeart/2008/layout/LinedList"/>
    <dgm:cxn modelId="{17842568-71B5-4BF8-A6FD-B55B210B3A8E}" type="presParOf" srcId="{FB01FB95-B63D-49D7-8BB5-9E615472E947}" destId="{AF4750F2-B2D1-4633-80D2-806D1825E4F6}" srcOrd="4" destOrd="0" presId="urn:microsoft.com/office/officeart/2008/layout/LinedList"/>
    <dgm:cxn modelId="{90196629-7310-45FC-BC93-4F74BF53AE3F}" type="presParOf" srcId="{FB01FB95-B63D-49D7-8BB5-9E615472E947}" destId="{04B9FBC3-1CA6-4586-BC3A-DD45ECCB9F4D}" srcOrd="5" destOrd="0" presId="urn:microsoft.com/office/officeart/2008/layout/LinedList"/>
    <dgm:cxn modelId="{BCD6B3A7-143B-499D-9978-39C4BC06743D}" type="presParOf" srcId="{04B9FBC3-1CA6-4586-BC3A-DD45ECCB9F4D}" destId="{4FF8847E-5D2C-4142-8868-B338F6629895}" srcOrd="0" destOrd="0" presId="urn:microsoft.com/office/officeart/2008/layout/LinedList"/>
    <dgm:cxn modelId="{782BEA25-8992-4447-A482-96E0C6445675}" type="presParOf" srcId="{04B9FBC3-1CA6-4586-BC3A-DD45ECCB9F4D}" destId="{E1516E91-948F-4D98-9E39-D4FE63E7E3DA}" srcOrd="1" destOrd="0" presId="urn:microsoft.com/office/officeart/2008/layout/LinedList"/>
    <dgm:cxn modelId="{67B749BC-3E50-4E6E-87C3-F956B7E75CF3}" type="presParOf" srcId="{FB01FB95-B63D-49D7-8BB5-9E615472E947}" destId="{F2D28D7A-39AC-4319-B32B-B03C2B0411F0}" srcOrd="6" destOrd="0" presId="urn:microsoft.com/office/officeart/2008/layout/LinedList"/>
    <dgm:cxn modelId="{3D09B0C2-0A77-4ABC-A661-C31EC99ECED4}" type="presParOf" srcId="{FB01FB95-B63D-49D7-8BB5-9E615472E947}" destId="{9A1E601B-1143-4627-B0FA-F9B1C4A711D9}" srcOrd="7" destOrd="0" presId="urn:microsoft.com/office/officeart/2008/layout/LinedList"/>
    <dgm:cxn modelId="{C86CF083-EC0E-40B1-8CE1-A33046BFA67E}" type="presParOf" srcId="{9A1E601B-1143-4627-B0FA-F9B1C4A711D9}" destId="{5D43A55B-3F0A-40AB-A386-C9B074EDA75F}" srcOrd="0" destOrd="0" presId="urn:microsoft.com/office/officeart/2008/layout/LinedList"/>
    <dgm:cxn modelId="{3165E5A6-2850-4353-A493-E4953B13FBF4}" type="presParOf" srcId="{9A1E601B-1143-4627-B0FA-F9B1C4A711D9}" destId="{C2F83705-329C-417E-AC7C-B1F61A260F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F6CC63-AE2F-4E0F-B9B8-53B36779182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A136F38-EACE-4AA9-98A4-84D51D2B8935}">
      <dgm:prSet/>
      <dgm:spPr/>
      <dgm:t>
        <a:bodyPr/>
        <a:lstStyle/>
        <a:p>
          <a:r>
            <a:rPr lang="el-GR"/>
            <a:t>Ως γλώσσα:  δομολειτουργική, επικοινωνιακή, συγκριτική</a:t>
          </a:r>
          <a:endParaRPr lang="en-US"/>
        </a:p>
      </dgm:t>
    </dgm:pt>
    <dgm:pt modelId="{AEDF596D-8BB1-4C4B-8C3A-30420E55626E}" type="parTrans" cxnId="{44F8FAF4-35FB-40D5-8D4D-12874F010A77}">
      <dgm:prSet/>
      <dgm:spPr/>
      <dgm:t>
        <a:bodyPr/>
        <a:lstStyle/>
        <a:p>
          <a:endParaRPr lang="en-US"/>
        </a:p>
      </dgm:t>
    </dgm:pt>
    <dgm:pt modelId="{F49B7623-B63D-4B04-BBB4-A138A5D8F983}" type="sibTrans" cxnId="{44F8FAF4-35FB-40D5-8D4D-12874F010A77}">
      <dgm:prSet/>
      <dgm:spPr/>
      <dgm:t>
        <a:bodyPr/>
        <a:lstStyle/>
        <a:p>
          <a:endParaRPr lang="en-US"/>
        </a:p>
      </dgm:t>
    </dgm:pt>
    <dgm:pt modelId="{5266EC84-4545-4515-82E5-341248040EEC}">
      <dgm:prSet/>
      <dgm:spPr/>
      <dgm:t>
        <a:bodyPr/>
        <a:lstStyle/>
        <a:p>
          <a:r>
            <a:rPr lang="el-GR"/>
            <a:t>Ως λογοτεχνία ή ως άλλο είδος  ερμηνευτική,  κειμενοκεντρική, ιστορικο-φιλολογική, σύγχρονες λογοτεχνικές θεωρίες (αναγνωστικές).</a:t>
          </a:r>
          <a:endParaRPr lang="en-US"/>
        </a:p>
      </dgm:t>
    </dgm:pt>
    <dgm:pt modelId="{1B8F5306-180A-4C2E-8076-DC475BC3F6A8}" type="parTrans" cxnId="{011A790C-DEC5-45CE-B98E-9818B02F2A33}">
      <dgm:prSet/>
      <dgm:spPr/>
      <dgm:t>
        <a:bodyPr/>
        <a:lstStyle/>
        <a:p>
          <a:endParaRPr lang="en-US"/>
        </a:p>
      </dgm:t>
    </dgm:pt>
    <dgm:pt modelId="{C376EF68-103B-4446-83DF-1C00A13AF0AC}" type="sibTrans" cxnId="{011A790C-DEC5-45CE-B98E-9818B02F2A33}">
      <dgm:prSet/>
      <dgm:spPr/>
      <dgm:t>
        <a:bodyPr/>
        <a:lstStyle/>
        <a:p>
          <a:endParaRPr lang="en-US"/>
        </a:p>
      </dgm:t>
    </dgm:pt>
    <dgm:pt modelId="{7D45F7D8-7C5D-4A76-B207-8AA815AC7B09}" type="pres">
      <dgm:prSet presAssocID="{3FF6CC63-AE2F-4E0F-B9B8-53B3677918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CCB6BC6-2284-49A5-A555-CDD3BEEC08BA}" type="pres">
      <dgm:prSet presAssocID="{3A136F38-EACE-4AA9-98A4-84D51D2B8935}" presName="hierRoot1" presStyleCnt="0"/>
      <dgm:spPr/>
    </dgm:pt>
    <dgm:pt modelId="{C3E5E944-D323-4608-941B-CC55363FE88C}" type="pres">
      <dgm:prSet presAssocID="{3A136F38-EACE-4AA9-98A4-84D51D2B8935}" presName="composite" presStyleCnt="0"/>
      <dgm:spPr/>
    </dgm:pt>
    <dgm:pt modelId="{99C53446-A5F7-426B-8234-FCE2BF8915B8}" type="pres">
      <dgm:prSet presAssocID="{3A136F38-EACE-4AA9-98A4-84D51D2B8935}" presName="background" presStyleLbl="node0" presStyleIdx="0" presStyleCnt="2"/>
      <dgm:spPr/>
    </dgm:pt>
    <dgm:pt modelId="{2C311730-789E-4F5D-A48A-6742D5DC98B8}" type="pres">
      <dgm:prSet presAssocID="{3A136F38-EACE-4AA9-98A4-84D51D2B8935}" presName="text" presStyleLbl="fgAcc0" presStyleIdx="0" presStyleCnt="2">
        <dgm:presLayoutVars>
          <dgm:chPref val="3"/>
        </dgm:presLayoutVars>
      </dgm:prSet>
      <dgm:spPr/>
    </dgm:pt>
    <dgm:pt modelId="{06CA00E8-7987-49DA-BB91-96011AE8CABB}" type="pres">
      <dgm:prSet presAssocID="{3A136F38-EACE-4AA9-98A4-84D51D2B8935}" presName="hierChild2" presStyleCnt="0"/>
      <dgm:spPr/>
    </dgm:pt>
    <dgm:pt modelId="{388F3B43-7A6A-4CD6-BD19-49C8BFB0C08F}" type="pres">
      <dgm:prSet presAssocID="{5266EC84-4545-4515-82E5-341248040EEC}" presName="hierRoot1" presStyleCnt="0"/>
      <dgm:spPr/>
    </dgm:pt>
    <dgm:pt modelId="{BC19567C-854E-434C-99F6-E0BD743DEBBD}" type="pres">
      <dgm:prSet presAssocID="{5266EC84-4545-4515-82E5-341248040EEC}" presName="composite" presStyleCnt="0"/>
      <dgm:spPr/>
    </dgm:pt>
    <dgm:pt modelId="{9FAA6A37-310A-405B-B358-D148F43D6443}" type="pres">
      <dgm:prSet presAssocID="{5266EC84-4545-4515-82E5-341248040EEC}" presName="background" presStyleLbl="node0" presStyleIdx="1" presStyleCnt="2"/>
      <dgm:spPr/>
    </dgm:pt>
    <dgm:pt modelId="{4C7C0656-60CC-4DAD-B32E-E44ECB474F9A}" type="pres">
      <dgm:prSet presAssocID="{5266EC84-4545-4515-82E5-341248040EEC}" presName="text" presStyleLbl="fgAcc0" presStyleIdx="1" presStyleCnt="2">
        <dgm:presLayoutVars>
          <dgm:chPref val="3"/>
        </dgm:presLayoutVars>
      </dgm:prSet>
      <dgm:spPr/>
    </dgm:pt>
    <dgm:pt modelId="{678EA7B3-4476-4A6B-BEAB-17D4A615470B}" type="pres">
      <dgm:prSet presAssocID="{5266EC84-4545-4515-82E5-341248040EEC}" presName="hierChild2" presStyleCnt="0"/>
      <dgm:spPr/>
    </dgm:pt>
  </dgm:ptLst>
  <dgm:cxnLst>
    <dgm:cxn modelId="{011A790C-DEC5-45CE-B98E-9818B02F2A33}" srcId="{3FF6CC63-AE2F-4E0F-B9B8-53B367791826}" destId="{5266EC84-4545-4515-82E5-341248040EEC}" srcOrd="1" destOrd="0" parTransId="{1B8F5306-180A-4C2E-8076-DC475BC3F6A8}" sibTransId="{C376EF68-103B-4446-83DF-1C00A13AF0AC}"/>
    <dgm:cxn modelId="{6162B56B-29B2-494A-8211-384C99BD13C2}" type="presOf" srcId="{5266EC84-4545-4515-82E5-341248040EEC}" destId="{4C7C0656-60CC-4DAD-B32E-E44ECB474F9A}" srcOrd="0" destOrd="0" presId="urn:microsoft.com/office/officeart/2005/8/layout/hierarchy1"/>
    <dgm:cxn modelId="{4D14A4D3-607A-4839-9128-322B15E6F7D0}" type="presOf" srcId="{3FF6CC63-AE2F-4E0F-B9B8-53B367791826}" destId="{7D45F7D8-7C5D-4A76-B207-8AA815AC7B09}" srcOrd="0" destOrd="0" presId="urn:microsoft.com/office/officeart/2005/8/layout/hierarchy1"/>
    <dgm:cxn modelId="{44F8FAF4-35FB-40D5-8D4D-12874F010A77}" srcId="{3FF6CC63-AE2F-4E0F-B9B8-53B367791826}" destId="{3A136F38-EACE-4AA9-98A4-84D51D2B8935}" srcOrd="0" destOrd="0" parTransId="{AEDF596D-8BB1-4C4B-8C3A-30420E55626E}" sibTransId="{F49B7623-B63D-4B04-BBB4-A138A5D8F983}"/>
    <dgm:cxn modelId="{2856E3FF-4758-40D7-98D1-1F6270B41655}" type="presOf" srcId="{3A136F38-EACE-4AA9-98A4-84D51D2B8935}" destId="{2C311730-789E-4F5D-A48A-6742D5DC98B8}" srcOrd="0" destOrd="0" presId="urn:microsoft.com/office/officeart/2005/8/layout/hierarchy1"/>
    <dgm:cxn modelId="{9DE31349-DACF-45D3-8A9C-A26B33FA5A43}" type="presParOf" srcId="{7D45F7D8-7C5D-4A76-B207-8AA815AC7B09}" destId="{CCCB6BC6-2284-49A5-A555-CDD3BEEC08BA}" srcOrd="0" destOrd="0" presId="urn:microsoft.com/office/officeart/2005/8/layout/hierarchy1"/>
    <dgm:cxn modelId="{AC806C94-2123-4EC9-A8CE-FDF53DC2D735}" type="presParOf" srcId="{CCCB6BC6-2284-49A5-A555-CDD3BEEC08BA}" destId="{C3E5E944-D323-4608-941B-CC55363FE88C}" srcOrd="0" destOrd="0" presId="urn:microsoft.com/office/officeart/2005/8/layout/hierarchy1"/>
    <dgm:cxn modelId="{4F70F176-E945-492D-986D-0A11D46A5D11}" type="presParOf" srcId="{C3E5E944-D323-4608-941B-CC55363FE88C}" destId="{99C53446-A5F7-426B-8234-FCE2BF8915B8}" srcOrd="0" destOrd="0" presId="urn:microsoft.com/office/officeart/2005/8/layout/hierarchy1"/>
    <dgm:cxn modelId="{3A9DA7CC-9C53-4BBA-A35E-ED9B5A9BCA8F}" type="presParOf" srcId="{C3E5E944-D323-4608-941B-CC55363FE88C}" destId="{2C311730-789E-4F5D-A48A-6742D5DC98B8}" srcOrd="1" destOrd="0" presId="urn:microsoft.com/office/officeart/2005/8/layout/hierarchy1"/>
    <dgm:cxn modelId="{EA47570C-7C35-4D5A-8293-BC23411EC594}" type="presParOf" srcId="{CCCB6BC6-2284-49A5-A555-CDD3BEEC08BA}" destId="{06CA00E8-7987-49DA-BB91-96011AE8CABB}" srcOrd="1" destOrd="0" presId="urn:microsoft.com/office/officeart/2005/8/layout/hierarchy1"/>
    <dgm:cxn modelId="{64A81B7D-469A-4490-BE0B-0311AE33E00C}" type="presParOf" srcId="{7D45F7D8-7C5D-4A76-B207-8AA815AC7B09}" destId="{388F3B43-7A6A-4CD6-BD19-49C8BFB0C08F}" srcOrd="1" destOrd="0" presId="urn:microsoft.com/office/officeart/2005/8/layout/hierarchy1"/>
    <dgm:cxn modelId="{D3D4C8A5-D96D-4528-8728-5B2FA2CD99C6}" type="presParOf" srcId="{388F3B43-7A6A-4CD6-BD19-49C8BFB0C08F}" destId="{BC19567C-854E-434C-99F6-E0BD743DEBBD}" srcOrd="0" destOrd="0" presId="urn:microsoft.com/office/officeart/2005/8/layout/hierarchy1"/>
    <dgm:cxn modelId="{E17853A8-19D0-4004-BDD0-F778C6B2D73B}" type="presParOf" srcId="{BC19567C-854E-434C-99F6-E0BD743DEBBD}" destId="{9FAA6A37-310A-405B-B358-D148F43D6443}" srcOrd="0" destOrd="0" presId="urn:microsoft.com/office/officeart/2005/8/layout/hierarchy1"/>
    <dgm:cxn modelId="{4A6BB5B4-579C-4F55-8B61-80F50C7DFB0D}" type="presParOf" srcId="{BC19567C-854E-434C-99F6-E0BD743DEBBD}" destId="{4C7C0656-60CC-4DAD-B32E-E44ECB474F9A}" srcOrd="1" destOrd="0" presId="urn:microsoft.com/office/officeart/2005/8/layout/hierarchy1"/>
    <dgm:cxn modelId="{E72593DB-0921-4238-9974-71590E05BAF3}" type="presParOf" srcId="{388F3B43-7A6A-4CD6-BD19-49C8BFB0C08F}" destId="{678EA7B3-4476-4A6B-BEAB-17D4A61547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0A77BA-5DB6-4280-B9C6-C9F1B1CBFDB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529C51-F4A9-4728-839D-8EB81E1A9B6D}">
      <dgm:prSet/>
      <dgm:spPr/>
      <dgm:t>
        <a:bodyPr/>
        <a:lstStyle/>
        <a:p>
          <a:r>
            <a:rPr lang="el-GR"/>
            <a:t>Ως ανθρωπογνωσία (μελέτη αξιών):  βιωματική, ουμανιστική </a:t>
          </a:r>
          <a:endParaRPr lang="en-US"/>
        </a:p>
      </dgm:t>
    </dgm:pt>
    <dgm:pt modelId="{2114E41E-B106-4061-94D7-5D24757C4842}" type="parTrans" cxnId="{5BC1814B-0D45-4F1B-945B-22349295D8BD}">
      <dgm:prSet/>
      <dgm:spPr/>
      <dgm:t>
        <a:bodyPr/>
        <a:lstStyle/>
        <a:p>
          <a:endParaRPr lang="en-US"/>
        </a:p>
      </dgm:t>
    </dgm:pt>
    <dgm:pt modelId="{78DFAE7A-570C-438B-947A-F4989818E710}" type="sibTrans" cxnId="{5BC1814B-0D45-4F1B-945B-22349295D8BD}">
      <dgm:prSet/>
      <dgm:spPr/>
      <dgm:t>
        <a:bodyPr/>
        <a:lstStyle/>
        <a:p>
          <a:endParaRPr lang="en-US"/>
        </a:p>
      </dgm:t>
    </dgm:pt>
    <dgm:pt modelId="{663C0E83-07D1-4794-A25E-B04006FFCE3B}">
      <dgm:prSet/>
      <dgm:spPr/>
      <dgm:t>
        <a:bodyPr/>
        <a:lstStyle/>
        <a:p>
          <a:r>
            <a:rPr lang="el-GR"/>
            <a:t>Ως πολιτισμό (πνευματικά, καλλιτεχνικά δημιουργήματα του αρχαίου κόσμου, η σημασία τους για το σύγχρονο πολιτισμό): αρχαιογνωστική, διαπολιτισμική.</a:t>
          </a:r>
          <a:endParaRPr lang="en-US"/>
        </a:p>
      </dgm:t>
    </dgm:pt>
    <dgm:pt modelId="{2B54E798-1B35-4E8D-9FCD-84F30051A5D9}" type="parTrans" cxnId="{AF54F0CB-96E0-4615-8321-E6741CD2FD7E}">
      <dgm:prSet/>
      <dgm:spPr/>
      <dgm:t>
        <a:bodyPr/>
        <a:lstStyle/>
        <a:p>
          <a:endParaRPr lang="en-US"/>
        </a:p>
      </dgm:t>
    </dgm:pt>
    <dgm:pt modelId="{6D162BBF-D8F1-4FDC-8EB3-76F2B09F8D10}" type="sibTrans" cxnId="{AF54F0CB-96E0-4615-8321-E6741CD2FD7E}">
      <dgm:prSet/>
      <dgm:spPr/>
      <dgm:t>
        <a:bodyPr/>
        <a:lstStyle/>
        <a:p>
          <a:endParaRPr lang="en-US"/>
        </a:p>
      </dgm:t>
    </dgm:pt>
    <dgm:pt modelId="{257F240E-5C89-4B78-9B6A-002F2DDF85F7}" type="pres">
      <dgm:prSet presAssocID="{D60A77BA-5DB6-4280-B9C6-C9F1B1CBFDB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DF13FD-DCBB-40A0-AEE1-207EE591751D}" type="pres">
      <dgm:prSet presAssocID="{85529C51-F4A9-4728-839D-8EB81E1A9B6D}" presName="hierRoot1" presStyleCnt="0"/>
      <dgm:spPr/>
    </dgm:pt>
    <dgm:pt modelId="{0B7846FB-0F4B-42BA-8DEC-BAA66C77E1F1}" type="pres">
      <dgm:prSet presAssocID="{85529C51-F4A9-4728-839D-8EB81E1A9B6D}" presName="composite" presStyleCnt="0"/>
      <dgm:spPr/>
    </dgm:pt>
    <dgm:pt modelId="{31A307FE-CE1A-4C09-82A7-914128CF9F86}" type="pres">
      <dgm:prSet presAssocID="{85529C51-F4A9-4728-839D-8EB81E1A9B6D}" presName="background" presStyleLbl="node0" presStyleIdx="0" presStyleCnt="2"/>
      <dgm:spPr/>
    </dgm:pt>
    <dgm:pt modelId="{16DAF0EE-9164-402C-9104-792CD76BDBB3}" type="pres">
      <dgm:prSet presAssocID="{85529C51-F4A9-4728-839D-8EB81E1A9B6D}" presName="text" presStyleLbl="fgAcc0" presStyleIdx="0" presStyleCnt="2">
        <dgm:presLayoutVars>
          <dgm:chPref val="3"/>
        </dgm:presLayoutVars>
      </dgm:prSet>
      <dgm:spPr/>
    </dgm:pt>
    <dgm:pt modelId="{D1D7351B-6959-46DA-90C3-4D6AE9ACB9C1}" type="pres">
      <dgm:prSet presAssocID="{85529C51-F4A9-4728-839D-8EB81E1A9B6D}" presName="hierChild2" presStyleCnt="0"/>
      <dgm:spPr/>
    </dgm:pt>
    <dgm:pt modelId="{094E9B7B-6A36-48B9-BDBB-8F2A6610ECF7}" type="pres">
      <dgm:prSet presAssocID="{663C0E83-07D1-4794-A25E-B04006FFCE3B}" presName="hierRoot1" presStyleCnt="0"/>
      <dgm:spPr/>
    </dgm:pt>
    <dgm:pt modelId="{43182847-F94C-407E-B36B-DEB9DE02DE4A}" type="pres">
      <dgm:prSet presAssocID="{663C0E83-07D1-4794-A25E-B04006FFCE3B}" presName="composite" presStyleCnt="0"/>
      <dgm:spPr/>
    </dgm:pt>
    <dgm:pt modelId="{82162070-5639-4DB4-9140-D394EC87091A}" type="pres">
      <dgm:prSet presAssocID="{663C0E83-07D1-4794-A25E-B04006FFCE3B}" presName="background" presStyleLbl="node0" presStyleIdx="1" presStyleCnt="2"/>
      <dgm:spPr/>
    </dgm:pt>
    <dgm:pt modelId="{D1DBA8BD-824E-4008-9216-12028059C818}" type="pres">
      <dgm:prSet presAssocID="{663C0E83-07D1-4794-A25E-B04006FFCE3B}" presName="text" presStyleLbl="fgAcc0" presStyleIdx="1" presStyleCnt="2">
        <dgm:presLayoutVars>
          <dgm:chPref val="3"/>
        </dgm:presLayoutVars>
      </dgm:prSet>
      <dgm:spPr/>
    </dgm:pt>
    <dgm:pt modelId="{75B3A517-0B87-4585-AE20-0348E090E64F}" type="pres">
      <dgm:prSet presAssocID="{663C0E83-07D1-4794-A25E-B04006FFCE3B}" presName="hierChild2" presStyleCnt="0"/>
      <dgm:spPr/>
    </dgm:pt>
  </dgm:ptLst>
  <dgm:cxnLst>
    <dgm:cxn modelId="{CD164445-5686-40C4-9A3A-1974EA411A37}" type="presOf" srcId="{663C0E83-07D1-4794-A25E-B04006FFCE3B}" destId="{D1DBA8BD-824E-4008-9216-12028059C818}" srcOrd="0" destOrd="0" presId="urn:microsoft.com/office/officeart/2005/8/layout/hierarchy1"/>
    <dgm:cxn modelId="{5BC1814B-0D45-4F1B-945B-22349295D8BD}" srcId="{D60A77BA-5DB6-4280-B9C6-C9F1B1CBFDBE}" destId="{85529C51-F4A9-4728-839D-8EB81E1A9B6D}" srcOrd="0" destOrd="0" parTransId="{2114E41E-B106-4061-94D7-5D24757C4842}" sibTransId="{78DFAE7A-570C-438B-947A-F4989818E710}"/>
    <dgm:cxn modelId="{C40020C2-1F19-489C-8D5E-33E4768634F4}" type="presOf" srcId="{D60A77BA-5DB6-4280-B9C6-C9F1B1CBFDBE}" destId="{257F240E-5C89-4B78-9B6A-002F2DDF85F7}" srcOrd="0" destOrd="0" presId="urn:microsoft.com/office/officeart/2005/8/layout/hierarchy1"/>
    <dgm:cxn modelId="{AF54F0CB-96E0-4615-8321-E6741CD2FD7E}" srcId="{D60A77BA-5DB6-4280-B9C6-C9F1B1CBFDBE}" destId="{663C0E83-07D1-4794-A25E-B04006FFCE3B}" srcOrd="1" destOrd="0" parTransId="{2B54E798-1B35-4E8D-9FCD-84F30051A5D9}" sibTransId="{6D162BBF-D8F1-4FDC-8EB3-76F2B09F8D10}"/>
    <dgm:cxn modelId="{E948DDE3-B076-4BF6-8D0A-44FF4F29921E}" type="presOf" srcId="{85529C51-F4A9-4728-839D-8EB81E1A9B6D}" destId="{16DAF0EE-9164-402C-9104-792CD76BDBB3}" srcOrd="0" destOrd="0" presId="urn:microsoft.com/office/officeart/2005/8/layout/hierarchy1"/>
    <dgm:cxn modelId="{4F301C22-3037-4145-A9D5-19D1460BACD7}" type="presParOf" srcId="{257F240E-5C89-4B78-9B6A-002F2DDF85F7}" destId="{46DF13FD-DCBB-40A0-AEE1-207EE591751D}" srcOrd="0" destOrd="0" presId="urn:microsoft.com/office/officeart/2005/8/layout/hierarchy1"/>
    <dgm:cxn modelId="{CE5C4EA9-3661-43B5-9EF3-9C5EB3AD3374}" type="presParOf" srcId="{46DF13FD-DCBB-40A0-AEE1-207EE591751D}" destId="{0B7846FB-0F4B-42BA-8DEC-BAA66C77E1F1}" srcOrd="0" destOrd="0" presId="urn:microsoft.com/office/officeart/2005/8/layout/hierarchy1"/>
    <dgm:cxn modelId="{4E6CF9EC-182C-4611-8846-F327A2D7ACF4}" type="presParOf" srcId="{0B7846FB-0F4B-42BA-8DEC-BAA66C77E1F1}" destId="{31A307FE-CE1A-4C09-82A7-914128CF9F86}" srcOrd="0" destOrd="0" presId="urn:microsoft.com/office/officeart/2005/8/layout/hierarchy1"/>
    <dgm:cxn modelId="{E2E8DBBD-F31C-460F-97F9-54B746C95459}" type="presParOf" srcId="{0B7846FB-0F4B-42BA-8DEC-BAA66C77E1F1}" destId="{16DAF0EE-9164-402C-9104-792CD76BDBB3}" srcOrd="1" destOrd="0" presId="urn:microsoft.com/office/officeart/2005/8/layout/hierarchy1"/>
    <dgm:cxn modelId="{A4C901D1-0077-4FD9-9D24-CD9598E4B4DC}" type="presParOf" srcId="{46DF13FD-DCBB-40A0-AEE1-207EE591751D}" destId="{D1D7351B-6959-46DA-90C3-4D6AE9ACB9C1}" srcOrd="1" destOrd="0" presId="urn:microsoft.com/office/officeart/2005/8/layout/hierarchy1"/>
    <dgm:cxn modelId="{4B7E6D33-AF62-4561-8BB4-E42ADE9D5868}" type="presParOf" srcId="{257F240E-5C89-4B78-9B6A-002F2DDF85F7}" destId="{094E9B7B-6A36-48B9-BDBB-8F2A6610ECF7}" srcOrd="1" destOrd="0" presId="urn:microsoft.com/office/officeart/2005/8/layout/hierarchy1"/>
    <dgm:cxn modelId="{174389F1-752E-4C58-B006-79841EC4A928}" type="presParOf" srcId="{094E9B7B-6A36-48B9-BDBB-8F2A6610ECF7}" destId="{43182847-F94C-407E-B36B-DEB9DE02DE4A}" srcOrd="0" destOrd="0" presId="urn:microsoft.com/office/officeart/2005/8/layout/hierarchy1"/>
    <dgm:cxn modelId="{A5966949-B69C-4AA9-BE06-026D98226DE5}" type="presParOf" srcId="{43182847-F94C-407E-B36B-DEB9DE02DE4A}" destId="{82162070-5639-4DB4-9140-D394EC87091A}" srcOrd="0" destOrd="0" presId="urn:microsoft.com/office/officeart/2005/8/layout/hierarchy1"/>
    <dgm:cxn modelId="{C9AADC62-500A-4816-9CAB-770FC0CC7142}" type="presParOf" srcId="{43182847-F94C-407E-B36B-DEB9DE02DE4A}" destId="{D1DBA8BD-824E-4008-9216-12028059C818}" srcOrd="1" destOrd="0" presId="urn:microsoft.com/office/officeart/2005/8/layout/hierarchy1"/>
    <dgm:cxn modelId="{A96DD947-E8FE-4008-A02A-064F8E217993}" type="presParOf" srcId="{094E9B7B-6A36-48B9-BDBB-8F2A6610ECF7}" destId="{75B3A517-0B87-4585-AE20-0348E090E64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19FDB5-2565-41AA-9814-D6DEDC6091C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3AAE05-E794-4BB5-926C-2A3664A98F09}">
      <dgm:prSet/>
      <dgm:spPr/>
      <dgm:t>
        <a:bodyPr/>
        <a:lstStyle/>
        <a:p>
          <a:r>
            <a:rPr lang="el-GR" dirty="0"/>
            <a:t>Ιστοριογραφία</a:t>
          </a:r>
        </a:p>
        <a:p>
          <a:r>
            <a:rPr lang="el-GR" dirty="0"/>
            <a:t>5 ώρες</a:t>
          </a:r>
          <a:endParaRPr lang="en-US" dirty="0"/>
        </a:p>
      </dgm:t>
    </dgm:pt>
    <dgm:pt modelId="{71A7198E-1B86-479B-ACAC-F9B12FD9EE60}" type="parTrans" cxnId="{D499F628-1EC1-4D6A-9CA9-21B187C9E22A}">
      <dgm:prSet/>
      <dgm:spPr/>
      <dgm:t>
        <a:bodyPr/>
        <a:lstStyle/>
        <a:p>
          <a:endParaRPr lang="en-US"/>
        </a:p>
      </dgm:t>
    </dgm:pt>
    <dgm:pt modelId="{BCAB2B75-4E47-4760-B79D-E0280A84F6A2}" type="sibTrans" cxnId="{D499F628-1EC1-4D6A-9CA9-21B187C9E22A}">
      <dgm:prSet/>
      <dgm:spPr/>
      <dgm:t>
        <a:bodyPr/>
        <a:lstStyle/>
        <a:p>
          <a:endParaRPr lang="en-US"/>
        </a:p>
      </dgm:t>
    </dgm:pt>
    <dgm:pt modelId="{623FBE13-EAA5-4B2D-AB52-D2E46C2B5342}">
      <dgm:prSet/>
      <dgm:spPr/>
      <dgm:t>
        <a:bodyPr/>
        <a:lstStyle/>
        <a:p>
          <a:r>
            <a:rPr lang="el-GR"/>
            <a:t>Θουκυδίδης</a:t>
          </a:r>
          <a:endParaRPr lang="en-US"/>
        </a:p>
      </dgm:t>
    </dgm:pt>
    <dgm:pt modelId="{C44EB455-7AED-48C0-BCD7-616EDCDA1B76}" type="parTrans" cxnId="{6060AF6E-9CA0-4C9E-B690-3197FBCC3F7F}">
      <dgm:prSet/>
      <dgm:spPr/>
      <dgm:t>
        <a:bodyPr/>
        <a:lstStyle/>
        <a:p>
          <a:endParaRPr lang="en-US"/>
        </a:p>
      </dgm:t>
    </dgm:pt>
    <dgm:pt modelId="{0F9BD346-EBE0-4FE1-928B-64A2E415F68A}" type="sibTrans" cxnId="{6060AF6E-9CA0-4C9E-B690-3197FBCC3F7F}">
      <dgm:prSet/>
      <dgm:spPr/>
      <dgm:t>
        <a:bodyPr/>
        <a:lstStyle/>
        <a:p>
          <a:endParaRPr lang="en-US"/>
        </a:p>
      </dgm:t>
    </dgm:pt>
    <dgm:pt modelId="{7BB27559-15B7-482D-BCD4-1498AC4655C8}">
      <dgm:prSet/>
      <dgm:spPr/>
      <dgm:t>
        <a:bodyPr/>
        <a:lstStyle/>
        <a:p>
          <a:r>
            <a:rPr lang="el-GR"/>
            <a:t>Ξενοφώντας</a:t>
          </a:r>
          <a:endParaRPr lang="en-US"/>
        </a:p>
      </dgm:t>
    </dgm:pt>
    <dgm:pt modelId="{2D5C6FCE-071F-419F-A566-3976E92C9863}" type="parTrans" cxnId="{768E06A2-8E04-4779-879D-EBB0C88FD4F8}">
      <dgm:prSet/>
      <dgm:spPr/>
      <dgm:t>
        <a:bodyPr/>
        <a:lstStyle/>
        <a:p>
          <a:endParaRPr lang="en-US"/>
        </a:p>
      </dgm:t>
    </dgm:pt>
    <dgm:pt modelId="{39A69109-3896-4857-8312-9106D7FF4B94}" type="sibTrans" cxnId="{768E06A2-8E04-4779-879D-EBB0C88FD4F8}">
      <dgm:prSet/>
      <dgm:spPr/>
      <dgm:t>
        <a:bodyPr/>
        <a:lstStyle/>
        <a:p>
          <a:endParaRPr lang="en-US"/>
        </a:p>
      </dgm:t>
    </dgm:pt>
    <dgm:pt modelId="{20D6CEC8-0205-44E3-93C3-097E06DE63C1}" type="pres">
      <dgm:prSet presAssocID="{8B19FDB5-2565-41AA-9814-D6DEDC6091C9}" presName="diagram" presStyleCnt="0">
        <dgm:presLayoutVars>
          <dgm:dir/>
          <dgm:resizeHandles val="exact"/>
        </dgm:presLayoutVars>
      </dgm:prSet>
      <dgm:spPr/>
    </dgm:pt>
    <dgm:pt modelId="{D8B7FE2E-16CA-4C44-9F0F-54128DF6F2E5}" type="pres">
      <dgm:prSet presAssocID="{963AAE05-E794-4BB5-926C-2A3664A98F09}" presName="node" presStyleLbl="node1" presStyleIdx="0" presStyleCnt="3">
        <dgm:presLayoutVars>
          <dgm:bulletEnabled val="1"/>
        </dgm:presLayoutVars>
      </dgm:prSet>
      <dgm:spPr/>
    </dgm:pt>
    <dgm:pt modelId="{9EB18667-FBA8-4A2E-A9E4-C2EAA69191B0}" type="pres">
      <dgm:prSet presAssocID="{BCAB2B75-4E47-4760-B79D-E0280A84F6A2}" presName="sibTrans" presStyleCnt="0"/>
      <dgm:spPr/>
    </dgm:pt>
    <dgm:pt modelId="{78DF486E-1E32-4E21-991B-0884EB4865E4}" type="pres">
      <dgm:prSet presAssocID="{623FBE13-EAA5-4B2D-AB52-D2E46C2B5342}" presName="node" presStyleLbl="node1" presStyleIdx="1" presStyleCnt="3">
        <dgm:presLayoutVars>
          <dgm:bulletEnabled val="1"/>
        </dgm:presLayoutVars>
      </dgm:prSet>
      <dgm:spPr/>
    </dgm:pt>
    <dgm:pt modelId="{D978905A-7B00-4D5E-A2F2-8272838DF041}" type="pres">
      <dgm:prSet presAssocID="{0F9BD346-EBE0-4FE1-928B-64A2E415F68A}" presName="sibTrans" presStyleCnt="0"/>
      <dgm:spPr/>
    </dgm:pt>
    <dgm:pt modelId="{D0A45140-A60F-46F6-9A6D-CABDFC8496CE}" type="pres">
      <dgm:prSet presAssocID="{7BB27559-15B7-482D-BCD4-1498AC4655C8}" presName="node" presStyleLbl="node1" presStyleIdx="2" presStyleCnt="3">
        <dgm:presLayoutVars>
          <dgm:bulletEnabled val="1"/>
        </dgm:presLayoutVars>
      </dgm:prSet>
      <dgm:spPr/>
    </dgm:pt>
  </dgm:ptLst>
  <dgm:cxnLst>
    <dgm:cxn modelId="{91720423-D5A0-4842-BD86-6C0DEA256041}" type="presOf" srcId="{8B19FDB5-2565-41AA-9814-D6DEDC6091C9}" destId="{20D6CEC8-0205-44E3-93C3-097E06DE63C1}" srcOrd="0" destOrd="0" presId="urn:microsoft.com/office/officeart/2005/8/layout/default"/>
    <dgm:cxn modelId="{D499F628-1EC1-4D6A-9CA9-21B187C9E22A}" srcId="{8B19FDB5-2565-41AA-9814-D6DEDC6091C9}" destId="{963AAE05-E794-4BB5-926C-2A3664A98F09}" srcOrd="0" destOrd="0" parTransId="{71A7198E-1B86-479B-ACAC-F9B12FD9EE60}" sibTransId="{BCAB2B75-4E47-4760-B79D-E0280A84F6A2}"/>
    <dgm:cxn modelId="{129CAC35-B6CB-4E73-89CC-C5BD6F739D70}" type="presOf" srcId="{963AAE05-E794-4BB5-926C-2A3664A98F09}" destId="{D8B7FE2E-16CA-4C44-9F0F-54128DF6F2E5}" srcOrd="0" destOrd="0" presId="urn:microsoft.com/office/officeart/2005/8/layout/default"/>
    <dgm:cxn modelId="{6060AF6E-9CA0-4C9E-B690-3197FBCC3F7F}" srcId="{8B19FDB5-2565-41AA-9814-D6DEDC6091C9}" destId="{623FBE13-EAA5-4B2D-AB52-D2E46C2B5342}" srcOrd="1" destOrd="0" parTransId="{C44EB455-7AED-48C0-BCD7-616EDCDA1B76}" sibTransId="{0F9BD346-EBE0-4FE1-928B-64A2E415F68A}"/>
    <dgm:cxn modelId="{FF15CA94-F510-4762-BF59-8D7763DED87E}" type="presOf" srcId="{7BB27559-15B7-482D-BCD4-1498AC4655C8}" destId="{D0A45140-A60F-46F6-9A6D-CABDFC8496CE}" srcOrd="0" destOrd="0" presId="urn:microsoft.com/office/officeart/2005/8/layout/default"/>
    <dgm:cxn modelId="{768E06A2-8E04-4779-879D-EBB0C88FD4F8}" srcId="{8B19FDB5-2565-41AA-9814-D6DEDC6091C9}" destId="{7BB27559-15B7-482D-BCD4-1498AC4655C8}" srcOrd="2" destOrd="0" parTransId="{2D5C6FCE-071F-419F-A566-3976E92C9863}" sibTransId="{39A69109-3896-4857-8312-9106D7FF4B94}"/>
    <dgm:cxn modelId="{08C2DCE5-34F0-4823-9C84-60169298C57C}" type="presOf" srcId="{623FBE13-EAA5-4B2D-AB52-D2E46C2B5342}" destId="{78DF486E-1E32-4E21-991B-0884EB4865E4}" srcOrd="0" destOrd="0" presId="urn:microsoft.com/office/officeart/2005/8/layout/default"/>
    <dgm:cxn modelId="{58F6038C-B060-4ADF-A167-64FAE5735BA6}" type="presParOf" srcId="{20D6CEC8-0205-44E3-93C3-097E06DE63C1}" destId="{D8B7FE2E-16CA-4C44-9F0F-54128DF6F2E5}" srcOrd="0" destOrd="0" presId="urn:microsoft.com/office/officeart/2005/8/layout/default"/>
    <dgm:cxn modelId="{48DA44CC-7550-4408-9197-F7BF522E3626}" type="presParOf" srcId="{20D6CEC8-0205-44E3-93C3-097E06DE63C1}" destId="{9EB18667-FBA8-4A2E-A9E4-C2EAA69191B0}" srcOrd="1" destOrd="0" presId="urn:microsoft.com/office/officeart/2005/8/layout/default"/>
    <dgm:cxn modelId="{D3F33661-4A9C-4AF4-870F-8DCCAACB5657}" type="presParOf" srcId="{20D6CEC8-0205-44E3-93C3-097E06DE63C1}" destId="{78DF486E-1E32-4E21-991B-0884EB4865E4}" srcOrd="2" destOrd="0" presId="urn:microsoft.com/office/officeart/2005/8/layout/default"/>
    <dgm:cxn modelId="{52FA44E3-2E15-40B3-8A35-7EE932B98B1F}" type="presParOf" srcId="{20D6CEC8-0205-44E3-93C3-097E06DE63C1}" destId="{D978905A-7B00-4D5E-A2F2-8272838DF041}" srcOrd="3" destOrd="0" presId="urn:microsoft.com/office/officeart/2005/8/layout/default"/>
    <dgm:cxn modelId="{41D95242-06D7-4703-90DA-0CC3C91415E1}" type="presParOf" srcId="{20D6CEC8-0205-44E3-93C3-097E06DE63C1}" destId="{D0A45140-A60F-46F6-9A6D-CABDFC8496C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113908-0FBE-4B4E-8896-9148283FF03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C026C14-A48B-49BD-87C5-68FD51165959}">
      <dgm:prSet/>
      <dgm:spPr/>
      <dgm:t>
        <a:bodyPr/>
        <a:lstStyle/>
        <a:p>
          <a:r>
            <a:rPr lang="el-GR" dirty="0"/>
            <a:t>«Επιτάφιος» - Ρητορικό κείμενο</a:t>
          </a:r>
          <a:endParaRPr lang="en-US" dirty="0"/>
        </a:p>
      </dgm:t>
    </dgm:pt>
    <dgm:pt modelId="{B06FC984-D534-45D5-9A6B-099431F702E4}" type="parTrans" cxnId="{CA79CBBC-7BBD-4057-B6E7-B3C69A09AF6C}">
      <dgm:prSet/>
      <dgm:spPr/>
      <dgm:t>
        <a:bodyPr/>
        <a:lstStyle/>
        <a:p>
          <a:endParaRPr lang="en-US"/>
        </a:p>
      </dgm:t>
    </dgm:pt>
    <dgm:pt modelId="{46C338E4-A57E-437D-AC34-2C21B9CB28B1}" type="sibTrans" cxnId="{CA79CBBC-7BBD-4057-B6E7-B3C69A09AF6C}">
      <dgm:prSet/>
      <dgm:spPr/>
      <dgm:t>
        <a:bodyPr/>
        <a:lstStyle/>
        <a:p>
          <a:endParaRPr lang="en-US"/>
        </a:p>
      </dgm:t>
    </dgm:pt>
    <dgm:pt modelId="{216C7E94-FD20-4CA7-97EB-E86C49714237}">
      <dgm:prSet/>
      <dgm:spPr/>
      <dgm:t>
        <a:bodyPr/>
        <a:lstStyle/>
        <a:p>
          <a:r>
            <a:rPr lang="el-GR"/>
            <a:t>«Αντιγόνη» - Δραματική ποίηση - Τραγωδία</a:t>
          </a:r>
          <a:endParaRPr lang="en-US"/>
        </a:p>
      </dgm:t>
    </dgm:pt>
    <dgm:pt modelId="{2EDCE6DD-D6F9-4375-B2A5-267DC7AEDDE7}" type="parTrans" cxnId="{8D99CFC1-04A4-4900-83B8-301019CD9641}">
      <dgm:prSet/>
      <dgm:spPr/>
      <dgm:t>
        <a:bodyPr/>
        <a:lstStyle/>
        <a:p>
          <a:endParaRPr lang="en-US"/>
        </a:p>
      </dgm:t>
    </dgm:pt>
    <dgm:pt modelId="{F07FDC6D-657A-42A9-B569-680A63212C5E}" type="sibTrans" cxnId="{8D99CFC1-04A4-4900-83B8-301019CD9641}">
      <dgm:prSet/>
      <dgm:spPr/>
      <dgm:t>
        <a:bodyPr/>
        <a:lstStyle/>
        <a:p>
          <a:endParaRPr lang="en-US"/>
        </a:p>
      </dgm:t>
    </dgm:pt>
    <dgm:pt modelId="{41059696-8822-4338-B613-3891EA8DE052}">
      <dgm:prSet/>
      <dgm:spPr/>
      <dgm:t>
        <a:bodyPr/>
        <a:lstStyle/>
        <a:p>
          <a:r>
            <a:rPr lang="el-GR" dirty="0"/>
            <a:t>Κείμενα της κορύφωσης της Αθηναϊκής Δημοκρατίας</a:t>
          </a:r>
        </a:p>
        <a:p>
          <a:r>
            <a:rPr lang="el-GR" dirty="0"/>
            <a:t>2 ώρες</a:t>
          </a:r>
          <a:endParaRPr lang="en-US" dirty="0"/>
        </a:p>
      </dgm:t>
    </dgm:pt>
    <dgm:pt modelId="{D7DAC42C-47AA-4AA4-A6BB-4192547AF002}" type="parTrans" cxnId="{A794D615-ABA3-49E3-8D68-401C9FD360F8}">
      <dgm:prSet/>
      <dgm:spPr/>
      <dgm:t>
        <a:bodyPr/>
        <a:lstStyle/>
        <a:p>
          <a:endParaRPr lang="el-GR"/>
        </a:p>
      </dgm:t>
    </dgm:pt>
    <dgm:pt modelId="{47CC0796-1581-4CC7-B397-D464629A9353}" type="sibTrans" cxnId="{A794D615-ABA3-49E3-8D68-401C9FD360F8}">
      <dgm:prSet/>
      <dgm:spPr/>
      <dgm:t>
        <a:bodyPr/>
        <a:lstStyle/>
        <a:p>
          <a:endParaRPr lang="el-GR"/>
        </a:p>
      </dgm:t>
    </dgm:pt>
    <dgm:pt modelId="{0B4D7B25-64B3-4A5F-AC28-BCF2F2115241}" type="pres">
      <dgm:prSet presAssocID="{AA113908-0FBE-4B4E-8896-9148283FF0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ED4A84-3131-4407-BBE7-36756CB10B6A}" type="pres">
      <dgm:prSet presAssocID="{41059696-8822-4338-B613-3891EA8DE052}" presName="root" presStyleCnt="0"/>
      <dgm:spPr/>
    </dgm:pt>
    <dgm:pt modelId="{24BCA62C-DE54-4E81-B371-066BFC0928D3}" type="pres">
      <dgm:prSet presAssocID="{41059696-8822-4338-B613-3891EA8DE052}" presName="rootComposite" presStyleCnt="0"/>
      <dgm:spPr/>
    </dgm:pt>
    <dgm:pt modelId="{C971B7ED-FDFE-4C79-BF8B-E480FCD5AE80}" type="pres">
      <dgm:prSet presAssocID="{41059696-8822-4338-B613-3891EA8DE052}" presName="rootText" presStyleLbl="node1" presStyleIdx="0" presStyleCnt="3" custScaleX="105081" custScaleY="100751"/>
      <dgm:spPr/>
    </dgm:pt>
    <dgm:pt modelId="{E5499B35-E8B4-4E81-8333-A8F9972EFA84}" type="pres">
      <dgm:prSet presAssocID="{41059696-8822-4338-B613-3891EA8DE052}" presName="rootConnector" presStyleLbl="node1" presStyleIdx="0" presStyleCnt="3"/>
      <dgm:spPr/>
    </dgm:pt>
    <dgm:pt modelId="{8FC11FEC-C050-4873-B159-200AE16D5C93}" type="pres">
      <dgm:prSet presAssocID="{41059696-8822-4338-B613-3891EA8DE052}" presName="childShape" presStyleCnt="0"/>
      <dgm:spPr/>
    </dgm:pt>
    <dgm:pt modelId="{728DCE04-2CC0-4610-B601-5F4D2C14FC45}" type="pres">
      <dgm:prSet presAssocID="{0C026C14-A48B-49BD-87C5-68FD51165959}" presName="root" presStyleCnt="0"/>
      <dgm:spPr/>
    </dgm:pt>
    <dgm:pt modelId="{FDA95089-9B77-4F74-85F4-395F013E42FC}" type="pres">
      <dgm:prSet presAssocID="{0C026C14-A48B-49BD-87C5-68FD51165959}" presName="rootComposite" presStyleCnt="0"/>
      <dgm:spPr/>
    </dgm:pt>
    <dgm:pt modelId="{FEEDB67C-C01A-4BA4-A370-8CAE44A5423A}" type="pres">
      <dgm:prSet presAssocID="{0C026C14-A48B-49BD-87C5-68FD51165959}" presName="rootText" presStyleLbl="node1" presStyleIdx="1" presStyleCnt="3"/>
      <dgm:spPr/>
    </dgm:pt>
    <dgm:pt modelId="{07BB72A8-9B28-472C-BC6B-517DDDB08404}" type="pres">
      <dgm:prSet presAssocID="{0C026C14-A48B-49BD-87C5-68FD51165959}" presName="rootConnector" presStyleLbl="node1" presStyleIdx="1" presStyleCnt="3"/>
      <dgm:spPr/>
    </dgm:pt>
    <dgm:pt modelId="{6448D825-54FE-4A58-91A6-583C44D0BB72}" type="pres">
      <dgm:prSet presAssocID="{0C026C14-A48B-49BD-87C5-68FD51165959}" presName="childShape" presStyleCnt="0"/>
      <dgm:spPr/>
    </dgm:pt>
    <dgm:pt modelId="{52896029-9F07-4251-8385-A354F0E0B872}" type="pres">
      <dgm:prSet presAssocID="{216C7E94-FD20-4CA7-97EB-E86C49714237}" presName="root" presStyleCnt="0"/>
      <dgm:spPr/>
    </dgm:pt>
    <dgm:pt modelId="{3E08D3D9-FE72-4BF6-B78F-79B2EFCA76C2}" type="pres">
      <dgm:prSet presAssocID="{216C7E94-FD20-4CA7-97EB-E86C49714237}" presName="rootComposite" presStyleCnt="0"/>
      <dgm:spPr/>
    </dgm:pt>
    <dgm:pt modelId="{B459A8B6-BE72-423F-AEBB-5B0A1FB81F4A}" type="pres">
      <dgm:prSet presAssocID="{216C7E94-FD20-4CA7-97EB-E86C49714237}" presName="rootText" presStyleLbl="node1" presStyleIdx="2" presStyleCnt="3"/>
      <dgm:spPr/>
    </dgm:pt>
    <dgm:pt modelId="{74CBBE59-DEF6-4951-A8C2-6845D17BE3DD}" type="pres">
      <dgm:prSet presAssocID="{216C7E94-FD20-4CA7-97EB-E86C49714237}" presName="rootConnector" presStyleLbl="node1" presStyleIdx="2" presStyleCnt="3"/>
      <dgm:spPr/>
    </dgm:pt>
    <dgm:pt modelId="{F2139290-9890-4D34-9156-17884D13D0C7}" type="pres">
      <dgm:prSet presAssocID="{216C7E94-FD20-4CA7-97EB-E86C49714237}" presName="childShape" presStyleCnt="0"/>
      <dgm:spPr/>
    </dgm:pt>
  </dgm:ptLst>
  <dgm:cxnLst>
    <dgm:cxn modelId="{A794D615-ABA3-49E3-8D68-401C9FD360F8}" srcId="{AA113908-0FBE-4B4E-8896-9148283FF03D}" destId="{41059696-8822-4338-B613-3891EA8DE052}" srcOrd="0" destOrd="0" parTransId="{D7DAC42C-47AA-4AA4-A6BB-4192547AF002}" sibTransId="{47CC0796-1581-4CC7-B397-D464629A9353}"/>
    <dgm:cxn modelId="{43C56434-386F-4DD1-87B6-7EC869819D2A}" type="presOf" srcId="{0C026C14-A48B-49BD-87C5-68FD51165959}" destId="{FEEDB67C-C01A-4BA4-A370-8CAE44A5423A}" srcOrd="0" destOrd="0" presId="urn:microsoft.com/office/officeart/2005/8/layout/hierarchy3"/>
    <dgm:cxn modelId="{C7458F52-D5C2-4150-8190-ED09C9BF8F4D}" type="presOf" srcId="{41059696-8822-4338-B613-3891EA8DE052}" destId="{E5499B35-E8B4-4E81-8333-A8F9972EFA84}" srcOrd="1" destOrd="0" presId="urn:microsoft.com/office/officeart/2005/8/layout/hierarchy3"/>
    <dgm:cxn modelId="{511BA391-E305-4C49-B5CC-FDFD4028D520}" type="presOf" srcId="{0C026C14-A48B-49BD-87C5-68FD51165959}" destId="{07BB72A8-9B28-472C-BC6B-517DDDB08404}" srcOrd="1" destOrd="0" presId="urn:microsoft.com/office/officeart/2005/8/layout/hierarchy3"/>
    <dgm:cxn modelId="{88E30A92-DAA8-4EEA-B2E1-D3959E7E0FF6}" type="presOf" srcId="{AA113908-0FBE-4B4E-8896-9148283FF03D}" destId="{0B4D7B25-64B3-4A5F-AC28-BCF2F2115241}" srcOrd="0" destOrd="0" presId="urn:microsoft.com/office/officeart/2005/8/layout/hierarchy3"/>
    <dgm:cxn modelId="{49C46898-6C5B-4524-960D-B91A37D7B113}" type="presOf" srcId="{216C7E94-FD20-4CA7-97EB-E86C49714237}" destId="{B459A8B6-BE72-423F-AEBB-5B0A1FB81F4A}" srcOrd="0" destOrd="0" presId="urn:microsoft.com/office/officeart/2005/8/layout/hierarchy3"/>
    <dgm:cxn modelId="{5B1260B0-D857-42F5-A3F9-BA77D34B7D9E}" type="presOf" srcId="{216C7E94-FD20-4CA7-97EB-E86C49714237}" destId="{74CBBE59-DEF6-4951-A8C2-6845D17BE3DD}" srcOrd="1" destOrd="0" presId="urn:microsoft.com/office/officeart/2005/8/layout/hierarchy3"/>
    <dgm:cxn modelId="{CA79CBBC-7BBD-4057-B6E7-B3C69A09AF6C}" srcId="{AA113908-0FBE-4B4E-8896-9148283FF03D}" destId="{0C026C14-A48B-49BD-87C5-68FD51165959}" srcOrd="1" destOrd="0" parTransId="{B06FC984-D534-45D5-9A6B-099431F702E4}" sibTransId="{46C338E4-A57E-437D-AC34-2C21B9CB28B1}"/>
    <dgm:cxn modelId="{8D99CFC1-04A4-4900-83B8-301019CD9641}" srcId="{AA113908-0FBE-4B4E-8896-9148283FF03D}" destId="{216C7E94-FD20-4CA7-97EB-E86C49714237}" srcOrd="2" destOrd="0" parTransId="{2EDCE6DD-D6F9-4375-B2A5-267DC7AEDDE7}" sibTransId="{F07FDC6D-657A-42A9-B569-680A63212C5E}"/>
    <dgm:cxn modelId="{B8534AED-785C-41B4-98E0-3FEC9F43174E}" type="presOf" srcId="{41059696-8822-4338-B613-3891EA8DE052}" destId="{C971B7ED-FDFE-4C79-BF8B-E480FCD5AE80}" srcOrd="0" destOrd="0" presId="urn:microsoft.com/office/officeart/2005/8/layout/hierarchy3"/>
    <dgm:cxn modelId="{BD829C81-1A7D-4E2E-A8B9-06013D1CCBE1}" type="presParOf" srcId="{0B4D7B25-64B3-4A5F-AC28-BCF2F2115241}" destId="{E6ED4A84-3131-4407-BBE7-36756CB10B6A}" srcOrd="0" destOrd="0" presId="urn:microsoft.com/office/officeart/2005/8/layout/hierarchy3"/>
    <dgm:cxn modelId="{E430A23D-0D2F-4B61-9F15-0E3B34F17A73}" type="presParOf" srcId="{E6ED4A84-3131-4407-BBE7-36756CB10B6A}" destId="{24BCA62C-DE54-4E81-B371-066BFC0928D3}" srcOrd="0" destOrd="0" presId="urn:microsoft.com/office/officeart/2005/8/layout/hierarchy3"/>
    <dgm:cxn modelId="{C009BE85-6F0F-40FA-88FC-5EB47E01D4BC}" type="presParOf" srcId="{24BCA62C-DE54-4E81-B371-066BFC0928D3}" destId="{C971B7ED-FDFE-4C79-BF8B-E480FCD5AE80}" srcOrd="0" destOrd="0" presId="urn:microsoft.com/office/officeart/2005/8/layout/hierarchy3"/>
    <dgm:cxn modelId="{1D3AFFD2-045E-4297-98C4-290258E42DE4}" type="presParOf" srcId="{24BCA62C-DE54-4E81-B371-066BFC0928D3}" destId="{E5499B35-E8B4-4E81-8333-A8F9972EFA84}" srcOrd="1" destOrd="0" presId="urn:microsoft.com/office/officeart/2005/8/layout/hierarchy3"/>
    <dgm:cxn modelId="{7D2F5E0E-2414-4F9F-B1F6-3FCBAC3E28F9}" type="presParOf" srcId="{E6ED4A84-3131-4407-BBE7-36756CB10B6A}" destId="{8FC11FEC-C050-4873-B159-200AE16D5C93}" srcOrd="1" destOrd="0" presId="urn:microsoft.com/office/officeart/2005/8/layout/hierarchy3"/>
    <dgm:cxn modelId="{52929D47-3417-41D5-A3E3-B8C8536E39A2}" type="presParOf" srcId="{0B4D7B25-64B3-4A5F-AC28-BCF2F2115241}" destId="{728DCE04-2CC0-4610-B601-5F4D2C14FC45}" srcOrd="1" destOrd="0" presId="urn:microsoft.com/office/officeart/2005/8/layout/hierarchy3"/>
    <dgm:cxn modelId="{033F8AB2-88F3-403A-9F8E-3E4DE1AB1180}" type="presParOf" srcId="{728DCE04-2CC0-4610-B601-5F4D2C14FC45}" destId="{FDA95089-9B77-4F74-85F4-395F013E42FC}" srcOrd="0" destOrd="0" presId="urn:microsoft.com/office/officeart/2005/8/layout/hierarchy3"/>
    <dgm:cxn modelId="{F27AC2CB-1907-4264-9742-5AE7D53F443F}" type="presParOf" srcId="{FDA95089-9B77-4F74-85F4-395F013E42FC}" destId="{FEEDB67C-C01A-4BA4-A370-8CAE44A5423A}" srcOrd="0" destOrd="0" presId="urn:microsoft.com/office/officeart/2005/8/layout/hierarchy3"/>
    <dgm:cxn modelId="{9DE0917F-53AF-45A7-A457-94296D669E87}" type="presParOf" srcId="{FDA95089-9B77-4F74-85F4-395F013E42FC}" destId="{07BB72A8-9B28-472C-BC6B-517DDDB08404}" srcOrd="1" destOrd="0" presId="urn:microsoft.com/office/officeart/2005/8/layout/hierarchy3"/>
    <dgm:cxn modelId="{AF48CC05-771D-4C27-B692-C9662F6497FA}" type="presParOf" srcId="{728DCE04-2CC0-4610-B601-5F4D2C14FC45}" destId="{6448D825-54FE-4A58-91A6-583C44D0BB72}" srcOrd="1" destOrd="0" presId="urn:microsoft.com/office/officeart/2005/8/layout/hierarchy3"/>
    <dgm:cxn modelId="{F1504B7E-614F-4D11-A08F-EFFCFCB5DBE5}" type="presParOf" srcId="{0B4D7B25-64B3-4A5F-AC28-BCF2F2115241}" destId="{52896029-9F07-4251-8385-A354F0E0B872}" srcOrd="2" destOrd="0" presId="urn:microsoft.com/office/officeart/2005/8/layout/hierarchy3"/>
    <dgm:cxn modelId="{098D4059-AD37-4EE6-A6F7-B02167DE36EC}" type="presParOf" srcId="{52896029-9F07-4251-8385-A354F0E0B872}" destId="{3E08D3D9-FE72-4BF6-B78F-79B2EFCA76C2}" srcOrd="0" destOrd="0" presId="urn:microsoft.com/office/officeart/2005/8/layout/hierarchy3"/>
    <dgm:cxn modelId="{26621288-84CE-4AEB-A954-BABBF239F4C6}" type="presParOf" srcId="{3E08D3D9-FE72-4BF6-B78F-79B2EFCA76C2}" destId="{B459A8B6-BE72-423F-AEBB-5B0A1FB81F4A}" srcOrd="0" destOrd="0" presId="urn:microsoft.com/office/officeart/2005/8/layout/hierarchy3"/>
    <dgm:cxn modelId="{E8445BEE-D71D-4759-A48A-6FADABE8637C}" type="presParOf" srcId="{3E08D3D9-FE72-4BF6-B78F-79B2EFCA76C2}" destId="{74CBBE59-DEF6-4951-A8C2-6845D17BE3DD}" srcOrd="1" destOrd="0" presId="urn:microsoft.com/office/officeart/2005/8/layout/hierarchy3"/>
    <dgm:cxn modelId="{21954A7E-3C92-47B2-B029-2CD99D7AF6F2}" type="presParOf" srcId="{52896029-9F07-4251-8385-A354F0E0B872}" destId="{F2139290-9890-4D34-9156-17884D13D0C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9B4994-8E39-43A5-9914-E346E16A5E47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FDA2558-C141-489F-B35C-F2B23642259F}">
      <dgm:prSet/>
      <dgm:spPr/>
      <dgm:t>
        <a:bodyPr/>
        <a:lstStyle/>
        <a:p>
          <a:r>
            <a:rPr lang="el-GR" dirty="0"/>
            <a:t>Γνωστό</a:t>
          </a:r>
        </a:p>
        <a:p>
          <a:r>
            <a:rPr lang="el-GR" dirty="0"/>
            <a:t>1 ώρα</a:t>
          </a:r>
          <a:endParaRPr lang="en-US" dirty="0"/>
        </a:p>
      </dgm:t>
    </dgm:pt>
    <dgm:pt modelId="{087EE1A2-94B0-479F-B87C-48057E11492C}" type="parTrans" cxnId="{39E34013-C77C-4251-B8C0-B06EFEAE61C0}">
      <dgm:prSet/>
      <dgm:spPr/>
      <dgm:t>
        <a:bodyPr/>
        <a:lstStyle/>
        <a:p>
          <a:endParaRPr lang="en-US"/>
        </a:p>
      </dgm:t>
    </dgm:pt>
    <dgm:pt modelId="{FEA21AD2-6DEA-415D-99FE-9C0117F84773}" type="sibTrans" cxnId="{39E34013-C77C-4251-B8C0-B06EFEAE61C0}">
      <dgm:prSet/>
      <dgm:spPr/>
      <dgm:t>
        <a:bodyPr/>
        <a:lstStyle/>
        <a:p>
          <a:endParaRPr lang="en-US"/>
        </a:p>
      </dgm:t>
    </dgm:pt>
    <dgm:pt modelId="{888F3B5A-ADFF-4B27-9991-99A93D552E57}">
      <dgm:prSet/>
      <dgm:spPr/>
      <dgm:t>
        <a:bodyPr/>
        <a:lstStyle/>
        <a:p>
          <a:r>
            <a:rPr lang="el-GR" dirty="0"/>
            <a:t>Ρητορικό κείμενο Λυσία «Υπέρ </a:t>
          </a:r>
          <a:r>
            <a:rPr lang="el-GR" dirty="0" err="1"/>
            <a:t>Μαντιθέου</a:t>
          </a:r>
          <a:r>
            <a:rPr lang="el-GR" dirty="0"/>
            <a:t>»</a:t>
          </a:r>
          <a:endParaRPr lang="en-US" dirty="0"/>
        </a:p>
      </dgm:t>
    </dgm:pt>
    <dgm:pt modelId="{3FC5696A-5BCA-480A-ACC7-C9412515B046}" type="parTrans" cxnId="{D4963B00-537E-4839-9E6D-C80BBAF3E5F5}">
      <dgm:prSet/>
      <dgm:spPr/>
      <dgm:t>
        <a:bodyPr/>
        <a:lstStyle/>
        <a:p>
          <a:endParaRPr lang="en-US"/>
        </a:p>
      </dgm:t>
    </dgm:pt>
    <dgm:pt modelId="{91C19FAA-AB16-437B-9CF5-6817F27FD5DE}" type="sibTrans" cxnId="{D4963B00-537E-4839-9E6D-C80BBAF3E5F5}">
      <dgm:prSet/>
      <dgm:spPr/>
      <dgm:t>
        <a:bodyPr/>
        <a:lstStyle/>
        <a:p>
          <a:endParaRPr lang="en-US"/>
        </a:p>
      </dgm:t>
    </dgm:pt>
    <dgm:pt modelId="{144A0775-9096-4379-ADF3-F21B509031DA}">
      <dgm:prSet/>
      <dgm:spPr/>
      <dgm:t>
        <a:bodyPr/>
        <a:lstStyle/>
        <a:p>
          <a:r>
            <a:rPr lang="el-GR" dirty="0"/>
            <a:t>Άγνωστο</a:t>
          </a:r>
        </a:p>
        <a:p>
          <a:r>
            <a:rPr lang="el-GR" dirty="0"/>
            <a:t>2 ώρες</a:t>
          </a:r>
          <a:endParaRPr lang="en-US" dirty="0"/>
        </a:p>
      </dgm:t>
    </dgm:pt>
    <dgm:pt modelId="{8F455CDB-5204-4E92-93C2-A21B4E8487C8}" type="parTrans" cxnId="{62387F36-52CB-4A7D-88E6-314898938AB7}">
      <dgm:prSet/>
      <dgm:spPr/>
      <dgm:t>
        <a:bodyPr/>
        <a:lstStyle/>
        <a:p>
          <a:endParaRPr lang="el-GR"/>
        </a:p>
      </dgm:t>
    </dgm:pt>
    <dgm:pt modelId="{D1859968-F695-4CE7-90F0-51968CBD7F3E}" type="sibTrans" cxnId="{62387F36-52CB-4A7D-88E6-314898938AB7}">
      <dgm:prSet/>
      <dgm:spPr/>
      <dgm:t>
        <a:bodyPr/>
        <a:lstStyle/>
        <a:p>
          <a:endParaRPr lang="el-GR"/>
        </a:p>
      </dgm:t>
    </dgm:pt>
    <dgm:pt modelId="{362CC0FC-1552-4CFB-83CC-3D6B3D401F61}" type="pres">
      <dgm:prSet presAssocID="{7B9B4994-8E39-43A5-9914-E346E16A5E4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80B7D6C-9A44-414A-A14E-2EF11B7A8FF8}" type="pres">
      <dgm:prSet presAssocID="{4FDA2558-C141-489F-B35C-F2B23642259F}" presName="root" presStyleCnt="0"/>
      <dgm:spPr/>
    </dgm:pt>
    <dgm:pt modelId="{A577912B-9957-4403-9017-7A6078A55BDD}" type="pres">
      <dgm:prSet presAssocID="{4FDA2558-C141-489F-B35C-F2B23642259F}" presName="rootComposite" presStyleCnt="0"/>
      <dgm:spPr/>
    </dgm:pt>
    <dgm:pt modelId="{A705C340-1EF6-4CDF-BCEA-A48348795D52}" type="pres">
      <dgm:prSet presAssocID="{4FDA2558-C141-489F-B35C-F2B23642259F}" presName="rootText" presStyleLbl="node1" presStyleIdx="0" presStyleCnt="3"/>
      <dgm:spPr/>
    </dgm:pt>
    <dgm:pt modelId="{824E787B-93CF-4E3D-BD34-5CB1FFA9374D}" type="pres">
      <dgm:prSet presAssocID="{4FDA2558-C141-489F-B35C-F2B23642259F}" presName="rootConnector" presStyleLbl="node1" presStyleIdx="0" presStyleCnt="3"/>
      <dgm:spPr/>
    </dgm:pt>
    <dgm:pt modelId="{1F2F4563-C080-4378-BBEE-A7924D9A9DC5}" type="pres">
      <dgm:prSet presAssocID="{4FDA2558-C141-489F-B35C-F2B23642259F}" presName="childShape" presStyleCnt="0"/>
      <dgm:spPr/>
    </dgm:pt>
    <dgm:pt modelId="{E821DD02-D9E7-45E2-A768-0A55467E3A2E}" type="pres">
      <dgm:prSet presAssocID="{888F3B5A-ADFF-4B27-9991-99A93D552E57}" presName="root" presStyleCnt="0"/>
      <dgm:spPr/>
    </dgm:pt>
    <dgm:pt modelId="{2BFB4707-7FCC-4011-BDD2-D8265A645CB0}" type="pres">
      <dgm:prSet presAssocID="{888F3B5A-ADFF-4B27-9991-99A93D552E57}" presName="rootComposite" presStyleCnt="0"/>
      <dgm:spPr/>
    </dgm:pt>
    <dgm:pt modelId="{3936BD38-14C4-470E-BE58-1460EAC13D1E}" type="pres">
      <dgm:prSet presAssocID="{888F3B5A-ADFF-4B27-9991-99A93D552E57}" presName="rootText" presStyleLbl="node1" presStyleIdx="1" presStyleCnt="3"/>
      <dgm:spPr/>
    </dgm:pt>
    <dgm:pt modelId="{366352C7-2225-441C-B242-6719665C898C}" type="pres">
      <dgm:prSet presAssocID="{888F3B5A-ADFF-4B27-9991-99A93D552E57}" presName="rootConnector" presStyleLbl="node1" presStyleIdx="1" presStyleCnt="3"/>
      <dgm:spPr/>
    </dgm:pt>
    <dgm:pt modelId="{28A44F4E-2A5A-482F-94C2-14ED5076EE9B}" type="pres">
      <dgm:prSet presAssocID="{888F3B5A-ADFF-4B27-9991-99A93D552E57}" presName="childShape" presStyleCnt="0"/>
      <dgm:spPr/>
    </dgm:pt>
    <dgm:pt modelId="{AF56A99B-AF43-4F2A-B043-EF3E422FD3E7}" type="pres">
      <dgm:prSet presAssocID="{144A0775-9096-4379-ADF3-F21B509031DA}" presName="root" presStyleCnt="0"/>
      <dgm:spPr/>
    </dgm:pt>
    <dgm:pt modelId="{77D69931-0E00-4669-B502-C145D9E8FC49}" type="pres">
      <dgm:prSet presAssocID="{144A0775-9096-4379-ADF3-F21B509031DA}" presName="rootComposite" presStyleCnt="0"/>
      <dgm:spPr/>
    </dgm:pt>
    <dgm:pt modelId="{5C636A4F-C818-4DC1-8274-C5AA8901FBF5}" type="pres">
      <dgm:prSet presAssocID="{144A0775-9096-4379-ADF3-F21B509031DA}" presName="rootText" presStyleLbl="node1" presStyleIdx="2" presStyleCnt="3"/>
      <dgm:spPr/>
    </dgm:pt>
    <dgm:pt modelId="{8B539289-B3EA-4C87-B6DB-0494E7641DA2}" type="pres">
      <dgm:prSet presAssocID="{144A0775-9096-4379-ADF3-F21B509031DA}" presName="rootConnector" presStyleLbl="node1" presStyleIdx="2" presStyleCnt="3"/>
      <dgm:spPr/>
    </dgm:pt>
    <dgm:pt modelId="{68B78D17-A2ED-4DC8-9471-B986FC862205}" type="pres">
      <dgm:prSet presAssocID="{144A0775-9096-4379-ADF3-F21B509031DA}" presName="childShape" presStyleCnt="0"/>
      <dgm:spPr/>
    </dgm:pt>
  </dgm:ptLst>
  <dgm:cxnLst>
    <dgm:cxn modelId="{D4963B00-537E-4839-9E6D-C80BBAF3E5F5}" srcId="{7B9B4994-8E39-43A5-9914-E346E16A5E47}" destId="{888F3B5A-ADFF-4B27-9991-99A93D552E57}" srcOrd="1" destOrd="0" parTransId="{3FC5696A-5BCA-480A-ACC7-C9412515B046}" sibTransId="{91C19FAA-AB16-437B-9CF5-6817F27FD5DE}"/>
    <dgm:cxn modelId="{39E34013-C77C-4251-B8C0-B06EFEAE61C0}" srcId="{7B9B4994-8E39-43A5-9914-E346E16A5E47}" destId="{4FDA2558-C141-489F-B35C-F2B23642259F}" srcOrd="0" destOrd="0" parTransId="{087EE1A2-94B0-479F-B87C-48057E11492C}" sibTransId="{FEA21AD2-6DEA-415D-99FE-9C0117F84773}"/>
    <dgm:cxn modelId="{0DE7102B-6E31-4457-8C44-A7344F8DAEF3}" type="presOf" srcId="{888F3B5A-ADFF-4B27-9991-99A93D552E57}" destId="{366352C7-2225-441C-B242-6719665C898C}" srcOrd="1" destOrd="0" presId="urn:microsoft.com/office/officeart/2005/8/layout/hierarchy3"/>
    <dgm:cxn modelId="{62387F36-52CB-4A7D-88E6-314898938AB7}" srcId="{7B9B4994-8E39-43A5-9914-E346E16A5E47}" destId="{144A0775-9096-4379-ADF3-F21B509031DA}" srcOrd="2" destOrd="0" parTransId="{8F455CDB-5204-4E92-93C2-A21B4E8487C8}" sibTransId="{D1859968-F695-4CE7-90F0-51968CBD7F3E}"/>
    <dgm:cxn modelId="{2347984D-BECD-402F-A2BB-0A50453AF5FD}" type="presOf" srcId="{144A0775-9096-4379-ADF3-F21B509031DA}" destId="{8B539289-B3EA-4C87-B6DB-0494E7641DA2}" srcOrd="1" destOrd="0" presId="urn:microsoft.com/office/officeart/2005/8/layout/hierarchy3"/>
    <dgm:cxn modelId="{AA8F4986-B951-475F-ABC6-F74C47B38E1F}" type="presOf" srcId="{888F3B5A-ADFF-4B27-9991-99A93D552E57}" destId="{3936BD38-14C4-470E-BE58-1460EAC13D1E}" srcOrd="0" destOrd="0" presId="urn:microsoft.com/office/officeart/2005/8/layout/hierarchy3"/>
    <dgm:cxn modelId="{5256C18B-2A30-4CEA-B0B0-36A4D009EFE9}" type="presOf" srcId="{7B9B4994-8E39-43A5-9914-E346E16A5E47}" destId="{362CC0FC-1552-4CFB-83CC-3D6B3D401F61}" srcOrd="0" destOrd="0" presId="urn:microsoft.com/office/officeart/2005/8/layout/hierarchy3"/>
    <dgm:cxn modelId="{14E0CA9A-D9A6-4A85-9892-9338F71B888F}" type="presOf" srcId="{4FDA2558-C141-489F-B35C-F2B23642259F}" destId="{A705C340-1EF6-4CDF-BCEA-A48348795D52}" srcOrd="0" destOrd="0" presId="urn:microsoft.com/office/officeart/2005/8/layout/hierarchy3"/>
    <dgm:cxn modelId="{87912ABA-D006-4DB2-B0F3-3701992A7F3C}" type="presOf" srcId="{144A0775-9096-4379-ADF3-F21B509031DA}" destId="{5C636A4F-C818-4DC1-8274-C5AA8901FBF5}" srcOrd="0" destOrd="0" presId="urn:microsoft.com/office/officeart/2005/8/layout/hierarchy3"/>
    <dgm:cxn modelId="{6A4FD8F3-6EEF-49E1-995A-4F9BC4520813}" type="presOf" srcId="{4FDA2558-C141-489F-B35C-F2B23642259F}" destId="{824E787B-93CF-4E3D-BD34-5CB1FFA9374D}" srcOrd="1" destOrd="0" presId="urn:microsoft.com/office/officeart/2005/8/layout/hierarchy3"/>
    <dgm:cxn modelId="{A801763C-B660-4957-9D3B-36BFEC21843C}" type="presParOf" srcId="{362CC0FC-1552-4CFB-83CC-3D6B3D401F61}" destId="{D80B7D6C-9A44-414A-A14E-2EF11B7A8FF8}" srcOrd="0" destOrd="0" presId="urn:microsoft.com/office/officeart/2005/8/layout/hierarchy3"/>
    <dgm:cxn modelId="{90EB1BBD-A78C-4A5B-BCB6-1206297CB354}" type="presParOf" srcId="{D80B7D6C-9A44-414A-A14E-2EF11B7A8FF8}" destId="{A577912B-9957-4403-9017-7A6078A55BDD}" srcOrd="0" destOrd="0" presId="urn:microsoft.com/office/officeart/2005/8/layout/hierarchy3"/>
    <dgm:cxn modelId="{32A14F19-CFC8-4D69-B922-E06F302C793A}" type="presParOf" srcId="{A577912B-9957-4403-9017-7A6078A55BDD}" destId="{A705C340-1EF6-4CDF-BCEA-A48348795D52}" srcOrd="0" destOrd="0" presId="urn:microsoft.com/office/officeart/2005/8/layout/hierarchy3"/>
    <dgm:cxn modelId="{6543CC39-A5D6-4B67-9329-0C3EBB696CB0}" type="presParOf" srcId="{A577912B-9957-4403-9017-7A6078A55BDD}" destId="{824E787B-93CF-4E3D-BD34-5CB1FFA9374D}" srcOrd="1" destOrd="0" presId="urn:microsoft.com/office/officeart/2005/8/layout/hierarchy3"/>
    <dgm:cxn modelId="{8788CDDF-ABE7-4EAE-9F7F-BC38B30929E1}" type="presParOf" srcId="{D80B7D6C-9A44-414A-A14E-2EF11B7A8FF8}" destId="{1F2F4563-C080-4378-BBEE-A7924D9A9DC5}" srcOrd="1" destOrd="0" presId="urn:microsoft.com/office/officeart/2005/8/layout/hierarchy3"/>
    <dgm:cxn modelId="{802BEBD0-1680-4CD1-8FEB-32C0D50B4914}" type="presParOf" srcId="{362CC0FC-1552-4CFB-83CC-3D6B3D401F61}" destId="{E821DD02-D9E7-45E2-A768-0A55467E3A2E}" srcOrd="1" destOrd="0" presId="urn:microsoft.com/office/officeart/2005/8/layout/hierarchy3"/>
    <dgm:cxn modelId="{DF13E0F3-DB22-4EEB-B661-CF12DDAA1F92}" type="presParOf" srcId="{E821DD02-D9E7-45E2-A768-0A55467E3A2E}" destId="{2BFB4707-7FCC-4011-BDD2-D8265A645CB0}" srcOrd="0" destOrd="0" presId="urn:microsoft.com/office/officeart/2005/8/layout/hierarchy3"/>
    <dgm:cxn modelId="{87949758-A591-4CA4-A2FA-C056B34AFF39}" type="presParOf" srcId="{2BFB4707-7FCC-4011-BDD2-D8265A645CB0}" destId="{3936BD38-14C4-470E-BE58-1460EAC13D1E}" srcOrd="0" destOrd="0" presId="urn:microsoft.com/office/officeart/2005/8/layout/hierarchy3"/>
    <dgm:cxn modelId="{66D2F6CB-1A33-4DC5-8D6F-C860889663D4}" type="presParOf" srcId="{2BFB4707-7FCC-4011-BDD2-D8265A645CB0}" destId="{366352C7-2225-441C-B242-6719665C898C}" srcOrd="1" destOrd="0" presId="urn:microsoft.com/office/officeart/2005/8/layout/hierarchy3"/>
    <dgm:cxn modelId="{7C246A1D-7D6B-425D-A4A6-0DEBC074C67D}" type="presParOf" srcId="{E821DD02-D9E7-45E2-A768-0A55467E3A2E}" destId="{28A44F4E-2A5A-482F-94C2-14ED5076EE9B}" srcOrd="1" destOrd="0" presId="urn:microsoft.com/office/officeart/2005/8/layout/hierarchy3"/>
    <dgm:cxn modelId="{B4F11CBA-9EA2-44DB-80B5-A5582241D1A4}" type="presParOf" srcId="{362CC0FC-1552-4CFB-83CC-3D6B3D401F61}" destId="{AF56A99B-AF43-4F2A-B043-EF3E422FD3E7}" srcOrd="2" destOrd="0" presId="urn:microsoft.com/office/officeart/2005/8/layout/hierarchy3"/>
    <dgm:cxn modelId="{D43FF1D3-4476-42C8-8F10-506DA1111C27}" type="presParOf" srcId="{AF56A99B-AF43-4F2A-B043-EF3E422FD3E7}" destId="{77D69931-0E00-4669-B502-C145D9E8FC49}" srcOrd="0" destOrd="0" presId="urn:microsoft.com/office/officeart/2005/8/layout/hierarchy3"/>
    <dgm:cxn modelId="{9F8122BA-22BA-42F0-A7A5-B6ED8BA2CEDD}" type="presParOf" srcId="{77D69931-0E00-4669-B502-C145D9E8FC49}" destId="{5C636A4F-C818-4DC1-8274-C5AA8901FBF5}" srcOrd="0" destOrd="0" presId="urn:microsoft.com/office/officeart/2005/8/layout/hierarchy3"/>
    <dgm:cxn modelId="{55E977D2-2AF0-46F2-9A4A-B89AE6281EAE}" type="presParOf" srcId="{77D69931-0E00-4669-B502-C145D9E8FC49}" destId="{8B539289-B3EA-4C87-B6DB-0494E7641DA2}" srcOrd="1" destOrd="0" presId="urn:microsoft.com/office/officeart/2005/8/layout/hierarchy3"/>
    <dgm:cxn modelId="{72C084D6-ED0B-47A8-A7B0-B28FADC1E2B4}" type="presParOf" srcId="{AF56A99B-AF43-4F2A-B043-EF3E422FD3E7}" destId="{68B78D17-A2ED-4DC8-9471-B986FC86220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95B9DC-15F2-4FA0-8135-F21AC142E018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1717BD-ACC1-49CB-B464-62AABC65C80E}">
      <dgm:prSet/>
      <dgm:spPr/>
      <dgm:t>
        <a:bodyPr/>
        <a:lstStyle/>
        <a:p>
          <a:r>
            <a:rPr lang="el-GR" dirty="0"/>
            <a:t>Φιλοσοφία</a:t>
          </a:r>
        </a:p>
        <a:p>
          <a:r>
            <a:rPr lang="el-GR" dirty="0"/>
            <a:t>6 ώρες</a:t>
          </a:r>
          <a:endParaRPr lang="en-US" dirty="0"/>
        </a:p>
      </dgm:t>
    </dgm:pt>
    <dgm:pt modelId="{277EF93B-098A-4ECA-B7E1-915E038772FF}" type="parTrans" cxnId="{1C15C291-2E5C-46FA-9C11-93DDD3AE192F}">
      <dgm:prSet/>
      <dgm:spPr/>
      <dgm:t>
        <a:bodyPr/>
        <a:lstStyle/>
        <a:p>
          <a:endParaRPr lang="en-US"/>
        </a:p>
      </dgm:t>
    </dgm:pt>
    <dgm:pt modelId="{FA4FCAE6-F90C-4112-B320-6847E41C6176}" type="sibTrans" cxnId="{1C15C291-2E5C-46FA-9C11-93DDD3AE192F}">
      <dgm:prSet/>
      <dgm:spPr/>
      <dgm:t>
        <a:bodyPr/>
        <a:lstStyle/>
        <a:p>
          <a:endParaRPr lang="en-US"/>
        </a:p>
      </dgm:t>
    </dgm:pt>
    <dgm:pt modelId="{9ED6D621-4BFB-4C26-968C-73464A2B2AF4}">
      <dgm:prSet/>
      <dgm:spPr/>
      <dgm:t>
        <a:bodyPr/>
        <a:lstStyle/>
        <a:p>
          <a:r>
            <a:rPr lang="el-GR"/>
            <a:t>Ανθολόγιο – Φάκελος Υλικού</a:t>
          </a:r>
          <a:endParaRPr lang="en-US"/>
        </a:p>
      </dgm:t>
    </dgm:pt>
    <dgm:pt modelId="{2E6CAC45-C14A-44FC-B4FD-6A20E8D1C446}" type="parTrans" cxnId="{3672A02E-A177-4DBB-9207-47148FBADB00}">
      <dgm:prSet/>
      <dgm:spPr/>
      <dgm:t>
        <a:bodyPr/>
        <a:lstStyle/>
        <a:p>
          <a:endParaRPr lang="en-US"/>
        </a:p>
      </dgm:t>
    </dgm:pt>
    <dgm:pt modelId="{FDD3FF2B-DC04-4C07-85D2-4FCDCC56BB71}" type="sibTrans" cxnId="{3672A02E-A177-4DBB-9207-47148FBADB00}">
      <dgm:prSet/>
      <dgm:spPr/>
      <dgm:t>
        <a:bodyPr/>
        <a:lstStyle/>
        <a:p>
          <a:endParaRPr lang="en-US"/>
        </a:p>
      </dgm:t>
    </dgm:pt>
    <dgm:pt modelId="{21FA4AD0-7C73-43E5-AC4E-55EC3F595AAE}">
      <dgm:prSet/>
      <dgm:spPr/>
      <dgm:t>
        <a:bodyPr/>
        <a:lstStyle/>
        <a:p>
          <a:r>
            <a:rPr lang="el-GR"/>
            <a:t>6 Θεματικές Ενότητες</a:t>
          </a:r>
          <a:endParaRPr lang="en-US"/>
        </a:p>
      </dgm:t>
    </dgm:pt>
    <dgm:pt modelId="{0C729989-DCDB-4849-AF2A-C54F0F83792F}" type="parTrans" cxnId="{65F85179-010B-4491-A775-20A1872FB638}">
      <dgm:prSet/>
      <dgm:spPr/>
      <dgm:t>
        <a:bodyPr/>
        <a:lstStyle/>
        <a:p>
          <a:endParaRPr lang="en-US"/>
        </a:p>
      </dgm:t>
    </dgm:pt>
    <dgm:pt modelId="{373BC9EA-E8A5-48DD-BD3E-77A57D87A17F}" type="sibTrans" cxnId="{65F85179-010B-4491-A775-20A1872FB638}">
      <dgm:prSet/>
      <dgm:spPr/>
      <dgm:t>
        <a:bodyPr/>
        <a:lstStyle/>
        <a:p>
          <a:endParaRPr lang="en-US"/>
        </a:p>
      </dgm:t>
    </dgm:pt>
    <dgm:pt modelId="{A1DF5B05-F3FB-4225-98F7-DEE41AF8D2FE}">
      <dgm:prSet/>
      <dgm:spPr/>
      <dgm:t>
        <a:bodyPr/>
        <a:lstStyle/>
        <a:p>
          <a:r>
            <a:rPr lang="el-GR"/>
            <a:t>22 Διδακτικές</a:t>
          </a:r>
          <a:endParaRPr lang="en-US"/>
        </a:p>
      </dgm:t>
    </dgm:pt>
    <dgm:pt modelId="{EA4484EC-ED34-4AE2-B3C7-11FAFF47204B}" type="parTrans" cxnId="{8E1FE953-0F58-49A2-94FB-230E3E0A8334}">
      <dgm:prSet/>
      <dgm:spPr/>
      <dgm:t>
        <a:bodyPr/>
        <a:lstStyle/>
        <a:p>
          <a:endParaRPr lang="en-US"/>
        </a:p>
      </dgm:t>
    </dgm:pt>
    <dgm:pt modelId="{2FD2FB6D-FE17-4E60-88E3-35CACAE800FD}" type="sibTrans" cxnId="{8E1FE953-0F58-49A2-94FB-230E3E0A8334}">
      <dgm:prSet/>
      <dgm:spPr/>
      <dgm:t>
        <a:bodyPr/>
        <a:lstStyle/>
        <a:p>
          <a:endParaRPr lang="en-US"/>
        </a:p>
      </dgm:t>
    </dgm:pt>
    <dgm:pt modelId="{F7662C8D-00B0-4B2D-BA84-408EC75B17E7}" type="pres">
      <dgm:prSet presAssocID="{0495B9DC-15F2-4FA0-8135-F21AC142E018}" presName="diagram" presStyleCnt="0">
        <dgm:presLayoutVars>
          <dgm:dir/>
          <dgm:resizeHandles val="exact"/>
        </dgm:presLayoutVars>
      </dgm:prSet>
      <dgm:spPr/>
    </dgm:pt>
    <dgm:pt modelId="{DE87B9C7-3EB8-4E6A-A54E-E44C4C4629B9}" type="pres">
      <dgm:prSet presAssocID="{2A1717BD-ACC1-49CB-B464-62AABC65C80E}" presName="node" presStyleLbl="node1" presStyleIdx="0" presStyleCnt="4">
        <dgm:presLayoutVars>
          <dgm:bulletEnabled val="1"/>
        </dgm:presLayoutVars>
      </dgm:prSet>
      <dgm:spPr/>
    </dgm:pt>
    <dgm:pt modelId="{7E01EC26-7D9F-4EF5-BFFC-21E0A64B563E}" type="pres">
      <dgm:prSet presAssocID="{FA4FCAE6-F90C-4112-B320-6847E41C6176}" presName="sibTrans" presStyleLbl="sibTrans2D1" presStyleIdx="0" presStyleCnt="3"/>
      <dgm:spPr/>
    </dgm:pt>
    <dgm:pt modelId="{81DA2B39-5D8C-4F47-A39E-10D1A59E34D1}" type="pres">
      <dgm:prSet presAssocID="{FA4FCAE6-F90C-4112-B320-6847E41C6176}" presName="connectorText" presStyleLbl="sibTrans2D1" presStyleIdx="0" presStyleCnt="3"/>
      <dgm:spPr/>
    </dgm:pt>
    <dgm:pt modelId="{1B0ECA7D-C16A-4CCE-88A4-7FF0965F462A}" type="pres">
      <dgm:prSet presAssocID="{9ED6D621-4BFB-4C26-968C-73464A2B2AF4}" presName="node" presStyleLbl="node1" presStyleIdx="1" presStyleCnt="4">
        <dgm:presLayoutVars>
          <dgm:bulletEnabled val="1"/>
        </dgm:presLayoutVars>
      </dgm:prSet>
      <dgm:spPr/>
    </dgm:pt>
    <dgm:pt modelId="{EF4976D9-EF4C-41C0-B9A6-C7250B67108E}" type="pres">
      <dgm:prSet presAssocID="{FDD3FF2B-DC04-4C07-85D2-4FCDCC56BB71}" presName="sibTrans" presStyleLbl="sibTrans2D1" presStyleIdx="1" presStyleCnt="3"/>
      <dgm:spPr/>
    </dgm:pt>
    <dgm:pt modelId="{F4FA45BE-B8F5-4340-9376-0E82CC450DB0}" type="pres">
      <dgm:prSet presAssocID="{FDD3FF2B-DC04-4C07-85D2-4FCDCC56BB71}" presName="connectorText" presStyleLbl="sibTrans2D1" presStyleIdx="1" presStyleCnt="3"/>
      <dgm:spPr/>
    </dgm:pt>
    <dgm:pt modelId="{05D8F290-6412-455C-968D-4CEDB40610B8}" type="pres">
      <dgm:prSet presAssocID="{21FA4AD0-7C73-43E5-AC4E-55EC3F595AAE}" presName="node" presStyleLbl="node1" presStyleIdx="2" presStyleCnt="4">
        <dgm:presLayoutVars>
          <dgm:bulletEnabled val="1"/>
        </dgm:presLayoutVars>
      </dgm:prSet>
      <dgm:spPr/>
    </dgm:pt>
    <dgm:pt modelId="{46AB287E-7815-4139-B07A-19B296F68F69}" type="pres">
      <dgm:prSet presAssocID="{373BC9EA-E8A5-48DD-BD3E-77A57D87A17F}" presName="sibTrans" presStyleLbl="sibTrans2D1" presStyleIdx="2" presStyleCnt="3"/>
      <dgm:spPr/>
    </dgm:pt>
    <dgm:pt modelId="{65B42A6A-ED04-41A1-8B53-5ADC63B87E1A}" type="pres">
      <dgm:prSet presAssocID="{373BC9EA-E8A5-48DD-BD3E-77A57D87A17F}" presName="connectorText" presStyleLbl="sibTrans2D1" presStyleIdx="2" presStyleCnt="3"/>
      <dgm:spPr/>
    </dgm:pt>
    <dgm:pt modelId="{8EA38596-84BE-4C49-A222-41385A6492E2}" type="pres">
      <dgm:prSet presAssocID="{A1DF5B05-F3FB-4225-98F7-DEE41AF8D2FE}" presName="node" presStyleLbl="node1" presStyleIdx="3" presStyleCnt="4">
        <dgm:presLayoutVars>
          <dgm:bulletEnabled val="1"/>
        </dgm:presLayoutVars>
      </dgm:prSet>
      <dgm:spPr/>
    </dgm:pt>
  </dgm:ptLst>
  <dgm:cxnLst>
    <dgm:cxn modelId="{C3C37D10-F0D4-4F22-90F6-EED472BD3EAC}" type="presOf" srcId="{FDD3FF2B-DC04-4C07-85D2-4FCDCC56BB71}" destId="{EF4976D9-EF4C-41C0-B9A6-C7250B67108E}" srcOrd="0" destOrd="0" presId="urn:microsoft.com/office/officeart/2005/8/layout/process5"/>
    <dgm:cxn modelId="{3672A02E-A177-4DBB-9207-47148FBADB00}" srcId="{0495B9DC-15F2-4FA0-8135-F21AC142E018}" destId="{9ED6D621-4BFB-4C26-968C-73464A2B2AF4}" srcOrd="1" destOrd="0" parTransId="{2E6CAC45-C14A-44FC-B4FD-6A20E8D1C446}" sibTransId="{FDD3FF2B-DC04-4C07-85D2-4FCDCC56BB71}"/>
    <dgm:cxn modelId="{6C379A62-5CF7-40BB-9A04-DCD0367D9D1A}" type="presOf" srcId="{2A1717BD-ACC1-49CB-B464-62AABC65C80E}" destId="{DE87B9C7-3EB8-4E6A-A54E-E44C4C4629B9}" srcOrd="0" destOrd="0" presId="urn:microsoft.com/office/officeart/2005/8/layout/process5"/>
    <dgm:cxn modelId="{922DB966-8A24-4925-BECF-723FA7C83961}" type="presOf" srcId="{FDD3FF2B-DC04-4C07-85D2-4FCDCC56BB71}" destId="{F4FA45BE-B8F5-4340-9376-0E82CC450DB0}" srcOrd="1" destOrd="0" presId="urn:microsoft.com/office/officeart/2005/8/layout/process5"/>
    <dgm:cxn modelId="{BB3E3647-528F-4C5C-9D08-5FE254CA18B4}" type="presOf" srcId="{373BC9EA-E8A5-48DD-BD3E-77A57D87A17F}" destId="{46AB287E-7815-4139-B07A-19B296F68F69}" srcOrd="0" destOrd="0" presId="urn:microsoft.com/office/officeart/2005/8/layout/process5"/>
    <dgm:cxn modelId="{0576D551-F538-41B6-86FD-629B7D0BD05B}" type="presOf" srcId="{9ED6D621-4BFB-4C26-968C-73464A2B2AF4}" destId="{1B0ECA7D-C16A-4CCE-88A4-7FF0965F462A}" srcOrd="0" destOrd="0" presId="urn:microsoft.com/office/officeart/2005/8/layout/process5"/>
    <dgm:cxn modelId="{8E1FE953-0F58-49A2-94FB-230E3E0A8334}" srcId="{0495B9DC-15F2-4FA0-8135-F21AC142E018}" destId="{A1DF5B05-F3FB-4225-98F7-DEE41AF8D2FE}" srcOrd="3" destOrd="0" parTransId="{EA4484EC-ED34-4AE2-B3C7-11FAFF47204B}" sibTransId="{2FD2FB6D-FE17-4E60-88E3-35CACAE800FD}"/>
    <dgm:cxn modelId="{65F85179-010B-4491-A775-20A1872FB638}" srcId="{0495B9DC-15F2-4FA0-8135-F21AC142E018}" destId="{21FA4AD0-7C73-43E5-AC4E-55EC3F595AAE}" srcOrd="2" destOrd="0" parTransId="{0C729989-DCDB-4849-AF2A-C54F0F83792F}" sibTransId="{373BC9EA-E8A5-48DD-BD3E-77A57D87A17F}"/>
    <dgm:cxn modelId="{1C15C291-2E5C-46FA-9C11-93DDD3AE192F}" srcId="{0495B9DC-15F2-4FA0-8135-F21AC142E018}" destId="{2A1717BD-ACC1-49CB-B464-62AABC65C80E}" srcOrd="0" destOrd="0" parTransId="{277EF93B-098A-4ECA-B7E1-915E038772FF}" sibTransId="{FA4FCAE6-F90C-4112-B320-6847E41C6176}"/>
    <dgm:cxn modelId="{BECD9BA0-3DFE-4A83-988E-5B7C08B9DF09}" type="presOf" srcId="{21FA4AD0-7C73-43E5-AC4E-55EC3F595AAE}" destId="{05D8F290-6412-455C-968D-4CEDB40610B8}" srcOrd="0" destOrd="0" presId="urn:microsoft.com/office/officeart/2005/8/layout/process5"/>
    <dgm:cxn modelId="{AE369FB0-433A-4D25-86C3-26D58DDA086B}" type="presOf" srcId="{A1DF5B05-F3FB-4225-98F7-DEE41AF8D2FE}" destId="{8EA38596-84BE-4C49-A222-41385A6492E2}" srcOrd="0" destOrd="0" presId="urn:microsoft.com/office/officeart/2005/8/layout/process5"/>
    <dgm:cxn modelId="{1BD60FCC-17E1-47A9-9F95-03FFF6F4B86C}" type="presOf" srcId="{373BC9EA-E8A5-48DD-BD3E-77A57D87A17F}" destId="{65B42A6A-ED04-41A1-8B53-5ADC63B87E1A}" srcOrd="1" destOrd="0" presId="urn:microsoft.com/office/officeart/2005/8/layout/process5"/>
    <dgm:cxn modelId="{394482D5-4E78-4650-96EA-5B258735C7BC}" type="presOf" srcId="{0495B9DC-15F2-4FA0-8135-F21AC142E018}" destId="{F7662C8D-00B0-4B2D-BA84-408EC75B17E7}" srcOrd="0" destOrd="0" presId="urn:microsoft.com/office/officeart/2005/8/layout/process5"/>
    <dgm:cxn modelId="{547AC3D8-5C7D-4A78-B526-CB300BEAB0D2}" type="presOf" srcId="{FA4FCAE6-F90C-4112-B320-6847E41C6176}" destId="{81DA2B39-5D8C-4F47-A39E-10D1A59E34D1}" srcOrd="1" destOrd="0" presId="urn:microsoft.com/office/officeart/2005/8/layout/process5"/>
    <dgm:cxn modelId="{D8C5A6E0-9101-4290-8071-AC871EDE1722}" type="presOf" srcId="{FA4FCAE6-F90C-4112-B320-6847E41C6176}" destId="{7E01EC26-7D9F-4EF5-BFFC-21E0A64B563E}" srcOrd="0" destOrd="0" presId="urn:microsoft.com/office/officeart/2005/8/layout/process5"/>
    <dgm:cxn modelId="{40BC4863-6888-4FE4-9132-CE3F84B54A87}" type="presParOf" srcId="{F7662C8D-00B0-4B2D-BA84-408EC75B17E7}" destId="{DE87B9C7-3EB8-4E6A-A54E-E44C4C4629B9}" srcOrd="0" destOrd="0" presId="urn:microsoft.com/office/officeart/2005/8/layout/process5"/>
    <dgm:cxn modelId="{CF1BD0F5-2E11-4B29-91F0-54AA0C4547E1}" type="presParOf" srcId="{F7662C8D-00B0-4B2D-BA84-408EC75B17E7}" destId="{7E01EC26-7D9F-4EF5-BFFC-21E0A64B563E}" srcOrd="1" destOrd="0" presId="urn:microsoft.com/office/officeart/2005/8/layout/process5"/>
    <dgm:cxn modelId="{763B7153-EEB7-4D8F-BA6E-4B7EEF0EA271}" type="presParOf" srcId="{7E01EC26-7D9F-4EF5-BFFC-21E0A64B563E}" destId="{81DA2B39-5D8C-4F47-A39E-10D1A59E34D1}" srcOrd="0" destOrd="0" presId="urn:microsoft.com/office/officeart/2005/8/layout/process5"/>
    <dgm:cxn modelId="{3CAA0A01-33AF-43DA-BD05-F00AAB15B6F5}" type="presParOf" srcId="{F7662C8D-00B0-4B2D-BA84-408EC75B17E7}" destId="{1B0ECA7D-C16A-4CCE-88A4-7FF0965F462A}" srcOrd="2" destOrd="0" presId="urn:microsoft.com/office/officeart/2005/8/layout/process5"/>
    <dgm:cxn modelId="{7988D2F5-05A4-494B-91DD-2D426E2C02A3}" type="presParOf" srcId="{F7662C8D-00B0-4B2D-BA84-408EC75B17E7}" destId="{EF4976D9-EF4C-41C0-B9A6-C7250B67108E}" srcOrd="3" destOrd="0" presId="urn:microsoft.com/office/officeart/2005/8/layout/process5"/>
    <dgm:cxn modelId="{99C7E59D-9986-46FD-8F68-3CA4366617DA}" type="presParOf" srcId="{EF4976D9-EF4C-41C0-B9A6-C7250B67108E}" destId="{F4FA45BE-B8F5-4340-9376-0E82CC450DB0}" srcOrd="0" destOrd="0" presId="urn:microsoft.com/office/officeart/2005/8/layout/process5"/>
    <dgm:cxn modelId="{53E75B96-4456-453C-9F13-A2058140C66E}" type="presParOf" srcId="{F7662C8D-00B0-4B2D-BA84-408EC75B17E7}" destId="{05D8F290-6412-455C-968D-4CEDB40610B8}" srcOrd="4" destOrd="0" presId="urn:microsoft.com/office/officeart/2005/8/layout/process5"/>
    <dgm:cxn modelId="{3D75C942-17F1-4E6F-A47B-F4F1DB055F29}" type="presParOf" srcId="{F7662C8D-00B0-4B2D-BA84-408EC75B17E7}" destId="{46AB287E-7815-4139-B07A-19B296F68F69}" srcOrd="5" destOrd="0" presId="urn:microsoft.com/office/officeart/2005/8/layout/process5"/>
    <dgm:cxn modelId="{EB72AD62-75BA-4E5B-A824-286DB1AA304D}" type="presParOf" srcId="{46AB287E-7815-4139-B07A-19B296F68F69}" destId="{65B42A6A-ED04-41A1-8B53-5ADC63B87E1A}" srcOrd="0" destOrd="0" presId="urn:microsoft.com/office/officeart/2005/8/layout/process5"/>
    <dgm:cxn modelId="{9293D5B5-FEEF-40BE-B271-352DD7C12897}" type="presParOf" srcId="{F7662C8D-00B0-4B2D-BA84-408EC75B17E7}" destId="{8EA38596-84BE-4C49-A222-41385A6492E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40449E-9686-48D7-B9FE-9FCF191B936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EC0EBF-601A-40F6-A7E9-BADB72865B10}">
      <dgm:prSet/>
      <dgm:spPr/>
      <dgm:t>
        <a:bodyPr/>
        <a:lstStyle/>
        <a:p>
          <a:r>
            <a:rPr lang="el-GR" dirty="0"/>
            <a:t>4-5 κείμενα από κάθε άξονα στη Γλώσσα</a:t>
          </a:r>
        </a:p>
      </dgm:t>
    </dgm:pt>
    <dgm:pt modelId="{75948833-95CA-4C0A-AFFD-4D4930BAAF09}" type="parTrans" cxnId="{65A74180-A68D-4907-AFE7-1DF363ECD649}">
      <dgm:prSet/>
      <dgm:spPr/>
      <dgm:t>
        <a:bodyPr/>
        <a:lstStyle/>
        <a:p>
          <a:endParaRPr lang="en-US"/>
        </a:p>
      </dgm:t>
    </dgm:pt>
    <dgm:pt modelId="{3D861D9D-14A5-470F-9508-EFAD251793D2}" type="sibTrans" cxnId="{65A74180-A68D-4907-AFE7-1DF363ECD649}">
      <dgm:prSet/>
      <dgm:spPr/>
      <dgm:t>
        <a:bodyPr/>
        <a:lstStyle/>
        <a:p>
          <a:endParaRPr lang="en-US"/>
        </a:p>
      </dgm:t>
    </dgm:pt>
    <dgm:pt modelId="{EC131F3E-8D0D-4A1E-A4D2-B6D42C489A76}">
      <dgm:prSet custT="1"/>
      <dgm:spPr/>
      <dgm:t>
        <a:bodyPr/>
        <a:lstStyle/>
        <a:p>
          <a:r>
            <a:rPr lang="el-GR" sz="1800" dirty="0"/>
            <a:t>Άμεσο κοινωνικό περιβάλλον (οικογένεια, σχολείο, παρέες – κοινωνικές ομάδες)  </a:t>
          </a:r>
          <a:endParaRPr lang="en-US" sz="1800" dirty="0"/>
        </a:p>
      </dgm:t>
    </dgm:pt>
    <dgm:pt modelId="{56A5C598-24A0-4A97-A692-09A3DD57B846}" type="parTrans" cxnId="{F694205A-5E6F-4700-B62B-D1D317406300}">
      <dgm:prSet/>
      <dgm:spPr/>
      <dgm:t>
        <a:bodyPr/>
        <a:lstStyle/>
        <a:p>
          <a:endParaRPr lang="en-US"/>
        </a:p>
      </dgm:t>
    </dgm:pt>
    <dgm:pt modelId="{F74951B3-90A3-4DAE-9752-14BA9FF6C3D9}" type="sibTrans" cxnId="{F694205A-5E6F-4700-B62B-D1D317406300}">
      <dgm:prSet/>
      <dgm:spPr/>
      <dgm:t>
        <a:bodyPr/>
        <a:lstStyle/>
        <a:p>
          <a:endParaRPr lang="en-US"/>
        </a:p>
      </dgm:t>
    </dgm:pt>
    <dgm:pt modelId="{60C703A1-B5B1-463C-9DF5-7A3740A89AB9}">
      <dgm:prSet custT="1"/>
      <dgm:spPr/>
      <dgm:t>
        <a:bodyPr/>
        <a:lstStyle/>
        <a:p>
          <a:r>
            <a:rPr lang="el-GR" sz="1800" dirty="0"/>
            <a:t>Ευρύτερο κοινωνικό περιβάλλον (κοινωνικοί θεσμοί, αγορά εργασίας, θεσμοί εξουσίας, αξίες)</a:t>
          </a:r>
          <a:endParaRPr lang="en-US" sz="1800" dirty="0"/>
        </a:p>
      </dgm:t>
    </dgm:pt>
    <dgm:pt modelId="{57638DB8-5960-499D-931C-5BC141F5DCE4}" type="parTrans" cxnId="{8306ED5A-2999-417D-B412-830891CA8103}">
      <dgm:prSet/>
      <dgm:spPr/>
      <dgm:t>
        <a:bodyPr/>
        <a:lstStyle/>
        <a:p>
          <a:endParaRPr lang="en-US"/>
        </a:p>
      </dgm:t>
    </dgm:pt>
    <dgm:pt modelId="{E0EA0629-7138-4EDA-B899-D66320E3AF59}" type="sibTrans" cxnId="{8306ED5A-2999-417D-B412-830891CA8103}">
      <dgm:prSet/>
      <dgm:spPr/>
      <dgm:t>
        <a:bodyPr/>
        <a:lstStyle/>
        <a:p>
          <a:endParaRPr lang="en-US"/>
        </a:p>
      </dgm:t>
    </dgm:pt>
    <dgm:pt modelId="{FCCB59F9-4429-4CE9-849D-1B8109C67523}">
      <dgm:prSet custT="1"/>
      <dgm:spPr/>
      <dgm:t>
        <a:bodyPr/>
        <a:lstStyle/>
        <a:p>
          <a:r>
            <a:rPr lang="el-GR" sz="1800" dirty="0"/>
            <a:t>Φυσικό περιβάλλον</a:t>
          </a:r>
          <a:endParaRPr lang="en-US" sz="1800" dirty="0"/>
        </a:p>
      </dgm:t>
    </dgm:pt>
    <dgm:pt modelId="{6DED74DC-F387-4272-8688-4E0CF72E611D}" type="parTrans" cxnId="{FCF9E251-3B7D-4665-8237-F471831A453E}">
      <dgm:prSet/>
      <dgm:spPr/>
      <dgm:t>
        <a:bodyPr/>
        <a:lstStyle/>
        <a:p>
          <a:endParaRPr lang="en-US"/>
        </a:p>
      </dgm:t>
    </dgm:pt>
    <dgm:pt modelId="{DCFA3502-FB89-4F4D-A946-E2937F077ADB}" type="sibTrans" cxnId="{FCF9E251-3B7D-4665-8237-F471831A453E}">
      <dgm:prSet/>
      <dgm:spPr/>
      <dgm:t>
        <a:bodyPr/>
        <a:lstStyle/>
        <a:p>
          <a:endParaRPr lang="en-US"/>
        </a:p>
      </dgm:t>
    </dgm:pt>
    <dgm:pt modelId="{3DD0160D-9F40-4F1C-8ECF-1C833BE5CB10}">
      <dgm:prSet custT="1"/>
      <dgm:spPr/>
      <dgm:t>
        <a:bodyPr/>
        <a:lstStyle/>
        <a:p>
          <a:r>
            <a:rPr lang="el-GR" sz="1800" dirty="0"/>
            <a:t>Ψηφιακό περιβάλλον</a:t>
          </a:r>
          <a:endParaRPr lang="en-US" sz="1800" dirty="0"/>
        </a:p>
      </dgm:t>
    </dgm:pt>
    <dgm:pt modelId="{D5A4A316-D1AB-4CAF-B8FC-A069EFB22CB7}" type="parTrans" cxnId="{8997C74A-71A9-4463-9A8A-1CCC05146044}">
      <dgm:prSet/>
      <dgm:spPr/>
      <dgm:t>
        <a:bodyPr/>
        <a:lstStyle/>
        <a:p>
          <a:endParaRPr lang="en-US"/>
        </a:p>
      </dgm:t>
    </dgm:pt>
    <dgm:pt modelId="{125C220C-D4E1-4BB1-AE43-018830415587}" type="sibTrans" cxnId="{8997C74A-71A9-4463-9A8A-1CCC05146044}">
      <dgm:prSet/>
      <dgm:spPr/>
      <dgm:t>
        <a:bodyPr/>
        <a:lstStyle/>
        <a:p>
          <a:endParaRPr lang="en-US"/>
        </a:p>
      </dgm:t>
    </dgm:pt>
    <dgm:pt modelId="{59B06682-5464-46A5-8C98-1B137D0F3BF2}">
      <dgm:prSet custT="1"/>
      <dgm:spPr/>
      <dgm:t>
        <a:bodyPr/>
        <a:lstStyle/>
        <a:p>
          <a:r>
            <a:rPr lang="el-GR" sz="1800" dirty="0"/>
            <a:t>Ταυτότητες (κοινωνικές, εθνικές, πολιτισμικές) </a:t>
          </a:r>
          <a:endParaRPr lang="en-US" sz="1800" dirty="0"/>
        </a:p>
      </dgm:t>
    </dgm:pt>
    <dgm:pt modelId="{20AFDFA9-C318-4EEB-9861-D7465B551949}" type="parTrans" cxnId="{59612F44-A263-47D9-8AE7-9DD0320A4A36}">
      <dgm:prSet/>
      <dgm:spPr/>
      <dgm:t>
        <a:bodyPr/>
        <a:lstStyle/>
        <a:p>
          <a:endParaRPr lang="en-US"/>
        </a:p>
      </dgm:t>
    </dgm:pt>
    <dgm:pt modelId="{3065B92F-B68F-4E7C-B3DD-AC8B8A9C289A}" type="sibTrans" cxnId="{59612F44-A263-47D9-8AE7-9DD0320A4A36}">
      <dgm:prSet/>
      <dgm:spPr/>
      <dgm:t>
        <a:bodyPr/>
        <a:lstStyle/>
        <a:p>
          <a:endParaRPr lang="en-US"/>
        </a:p>
      </dgm:t>
    </dgm:pt>
    <dgm:pt modelId="{292A62A2-17C2-4722-B00C-A31E470544C1}">
      <dgm:prSet/>
      <dgm:spPr/>
      <dgm:t>
        <a:bodyPr/>
        <a:lstStyle/>
        <a:p>
          <a:r>
            <a:rPr lang="el-GR"/>
            <a:t>15-20 λογοτεχνικά κείμενα</a:t>
          </a:r>
          <a:endParaRPr lang="en-US"/>
        </a:p>
      </dgm:t>
    </dgm:pt>
    <dgm:pt modelId="{26DADAE7-05F3-4338-B261-5A47DFB1D206}" type="parTrans" cxnId="{3F5C9D6E-4788-43D5-AA7D-1231B0EA1120}">
      <dgm:prSet/>
      <dgm:spPr/>
      <dgm:t>
        <a:bodyPr/>
        <a:lstStyle/>
        <a:p>
          <a:endParaRPr lang="en-US"/>
        </a:p>
      </dgm:t>
    </dgm:pt>
    <dgm:pt modelId="{707B27EC-4D98-462E-B0D7-1C2D8546456E}" type="sibTrans" cxnId="{3F5C9D6E-4788-43D5-AA7D-1231B0EA1120}">
      <dgm:prSet/>
      <dgm:spPr/>
      <dgm:t>
        <a:bodyPr/>
        <a:lstStyle/>
        <a:p>
          <a:endParaRPr lang="en-US"/>
        </a:p>
      </dgm:t>
    </dgm:pt>
    <dgm:pt modelId="{2A927E3A-2E69-454A-8521-2438CFB8EF2C}" type="pres">
      <dgm:prSet presAssocID="{3F40449E-9686-48D7-B9FE-9FCF191B936B}" presName="Name0" presStyleCnt="0">
        <dgm:presLayoutVars>
          <dgm:dir/>
          <dgm:animLvl val="lvl"/>
          <dgm:resizeHandles val="exact"/>
        </dgm:presLayoutVars>
      </dgm:prSet>
      <dgm:spPr/>
    </dgm:pt>
    <dgm:pt modelId="{3ADD61F1-E6D6-4190-97B4-29668B51F311}" type="pres">
      <dgm:prSet presAssocID="{292A62A2-17C2-4722-B00C-A31E470544C1}" presName="boxAndChildren" presStyleCnt="0"/>
      <dgm:spPr/>
    </dgm:pt>
    <dgm:pt modelId="{E13BAD9E-1AF4-4FFD-85A2-2AF2D51D14E4}" type="pres">
      <dgm:prSet presAssocID="{292A62A2-17C2-4722-B00C-A31E470544C1}" presName="parentTextBox" presStyleLbl="alignNode1" presStyleIdx="0" presStyleCnt="2"/>
      <dgm:spPr/>
    </dgm:pt>
    <dgm:pt modelId="{A07477E4-0D3B-475E-9FA3-231389132E05}" type="pres">
      <dgm:prSet presAssocID="{292A62A2-17C2-4722-B00C-A31E470544C1}" presName="descendantBox" presStyleLbl="bgAccFollowNode1" presStyleIdx="0" presStyleCnt="2"/>
      <dgm:spPr/>
    </dgm:pt>
    <dgm:pt modelId="{A8C3F983-CB12-4CC1-9C1E-8026F1921F25}" type="pres">
      <dgm:prSet presAssocID="{3D861D9D-14A5-470F-9508-EFAD251793D2}" presName="sp" presStyleCnt="0"/>
      <dgm:spPr/>
    </dgm:pt>
    <dgm:pt modelId="{24DB773F-B174-4DD0-86A2-92903C56F7CF}" type="pres">
      <dgm:prSet presAssocID="{B4EC0EBF-601A-40F6-A7E9-BADB72865B10}" presName="arrowAndChildren" presStyleCnt="0"/>
      <dgm:spPr/>
    </dgm:pt>
    <dgm:pt modelId="{FACBED8F-37BA-4054-AB38-E52BC536D9A0}" type="pres">
      <dgm:prSet presAssocID="{B4EC0EBF-601A-40F6-A7E9-BADB72865B10}" presName="parentTextArrow" presStyleLbl="node1" presStyleIdx="0" presStyleCnt="0"/>
      <dgm:spPr/>
    </dgm:pt>
    <dgm:pt modelId="{EE2E924F-18B2-4DC5-A1DB-666B9C320D41}" type="pres">
      <dgm:prSet presAssocID="{B4EC0EBF-601A-40F6-A7E9-BADB72865B10}" presName="arrow" presStyleLbl="alignNode1" presStyleIdx="1" presStyleCnt="2"/>
      <dgm:spPr/>
    </dgm:pt>
    <dgm:pt modelId="{839BC945-4529-43CE-A3F2-EAD7A51EA990}" type="pres">
      <dgm:prSet presAssocID="{B4EC0EBF-601A-40F6-A7E9-BADB72865B10}" presName="descendantArrow" presStyleLbl="bgAccFollowNode1" presStyleIdx="1" presStyleCnt="2" custScaleY="112558"/>
      <dgm:spPr/>
    </dgm:pt>
  </dgm:ptLst>
  <dgm:cxnLst>
    <dgm:cxn modelId="{BFBE9203-295B-4F15-9683-CC0C4DFFA0E2}" type="presOf" srcId="{3DD0160D-9F40-4F1C-8ECF-1C833BE5CB10}" destId="{839BC945-4529-43CE-A3F2-EAD7A51EA990}" srcOrd="0" destOrd="3" presId="urn:microsoft.com/office/officeart/2016/7/layout/VerticalDownArrowProcess"/>
    <dgm:cxn modelId="{D8622108-A86D-4C72-B29C-7560C03D1E2F}" type="presOf" srcId="{60C703A1-B5B1-463C-9DF5-7A3740A89AB9}" destId="{839BC945-4529-43CE-A3F2-EAD7A51EA990}" srcOrd="0" destOrd="1" presId="urn:microsoft.com/office/officeart/2016/7/layout/VerticalDownArrowProcess"/>
    <dgm:cxn modelId="{FFC6A62A-9913-471A-A589-A6B25C105122}" type="presOf" srcId="{EC131F3E-8D0D-4A1E-A4D2-B6D42C489A76}" destId="{839BC945-4529-43CE-A3F2-EAD7A51EA990}" srcOrd="0" destOrd="0" presId="urn:microsoft.com/office/officeart/2016/7/layout/VerticalDownArrowProcess"/>
    <dgm:cxn modelId="{B6364A3F-F34E-4D78-95E1-BEC3354E5C3D}" type="presOf" srcId="{59B06682-5464-46A5-8C98-1B137D0F3BF2}" destId="{839BC945-4529-43CE-A3F2-EAD7A51EA990}" srcOrd="0" destOrd="4" presId="urn:microsoft.com/office/officeart/2016/7/layout/VerticalDownArrowProcess"/>
    <dgm:cxn modelId="{59612F44-A263-47D9-8AE7-9DD0320A4A36}" srcId="{B4EC0EBF-601A-40F6-A7E9-BADB72865B10}" destId="{59B06682-5464-46A5-8C98-1B137D0F3BF2}" srcOrd="4" destOrd="0" parTransId="{20AFDFA9-C318-4EEB-9861-D7465B551949}" sibTransId="{3065B92F-B68F-4E7C-B3DD-AC8B8A9C289A}"/>
    <dgm:cxn modelId="{8997C74A-71A9-4463-9A8A-1CCC05146044}" srcId="{B4EC0EBF-601A-40F6-A7E9-BADB72865B10}" destId="{3DD0160D-9F40-4F1C-8ECF-1C833BE5CB10}" srcOrd="3" destOrd="0" parTransId="{D5A4A316-D1AB-4CAF-B8FC-A069EFB22CB7}" sibTransId="{125C220C-D4E1-4BB1-AE43-018830415587}"/>
    <dgm:cxn modelId="{3F5C9D6E-4788-43D5-AA7D-1231B0EA1120}" srcId="{3F40449E-9686-48D7-B9FE-9FCF191B936B}" destId="{292A62A2-17C2-4722-B00C-A31E470544C1}" srcOrd="1" destOrd="0" parTransId="{26DADAE7-05F3-4338-B261-5A47DFB1D206}" sibTransId="{707B27EC-4D98-462E-B0D7-1C2D8546456E}"/>
    <dgm:cxn modelId="{FCF9E251-3B7D-4665-8237-F471831A453E}" srcId="{B4EC0EBF-601A-40F6-A7E9-BADB72865B10}" destId="{FCCB59F9-4429-4CE9-849D-1B8109C67523}" srcOrd="2" destOrd="0" parTransId="{6DED74DC-F387-4272-8688-4E0CF72E611D}" sibTransId="{DCFA3502-FB89-4F4D-A946-E2937F077ADB}"/>
    <dgm:cxn modelId="{F694205A-5E6F-4700-B62B-D1D317406300}" srcId="{B4EC0EBF-601A-40F6-A7E9-BADB72865B10}" destId="{EC131F3E-8D0D-4A1E-A4D2-B6D42C489A76}" srcOrd="0" destOrd="0" parTransId="{56A5C598-24A0-4A97-A692-09A3DD57B846}" sibTransId="{F74951B3-90A3-4DAE-9752-14BA9FF6C3D9}"/>
    <dgm:cxn modelId="{8306ED5A-2999-417D-B412-830891CA8103}" srcId="{B4EC0EBF-601A-40F6-A7E9-BADB72865B10}" destId="{60C703A1-B5B1-463C-9DF5-7A3740A89AB9}" srcOrd="1" destOrd="0" parTransId="{57638DB8-5960-499D-931C-5BC141F5DCE4}" sibTransId="{E0EA0629-7138-4EDA-B899-D66320E3AF59}"/>
    <dgm:cxn modelId="{65A74180-A68D-4907-AFE7-1DF363ECD649}" srcId="{3F40449E-9686-48D7-B9FE-9FCF191B936B}" destId="{B4EC0EBF-601A-40F6-A7E9-BADB72865B10}" srcOrd="0" destOrd="0" parTransId="{75948833-95CA-4C0A-AFFD-4D4930BAAF09}" sibTransId="{3D861D9D-14A5-470F-9508-EFAD251793D2}"/>
    <dgm:cxn modelId="{585CFCC4-AC63-4BF6-867F-50540AF2F0DE}" type="presOf" srcId="{292A62A2-17C2-4722-B00C-A31E470544C1}" destId="{E13BAD9E-1AF4-4FFD-85A2-2AF2D51D14E4}" srcOrd="0" destOrd="0" presId="urn:microsoft.com/office/officeart/2016/7/layout/VerticalDownArrowProcess"/>
    <dgm:cxn modelId="{FEADD6C9-E365-418F-880A-172A86B7F06B}" type="presOf" srcId="{B4EC0EBF-601A-40F6-A7E9-BADB72865B10}" destId="{EE2E924F-18B2-4DC5-A1DB-666B9C320D41}" srcOrd="1" destOrd="0" presId="urn:microsoft.com/office/officeart/2016/7/layout/VerticalDownArrowProcess"/>
    <dgm:cxn modelId="{5C8ACFD6-EE29-478A-AD49-78CD150E09AD}" type="presOf" srcId="{3F40449E-9686-48D7-B9FE-9FCF191B936B}" destId="{2A927E3A-2E69-454A-8521-2438CFB8EF2C}" srcOrd="0" destOrd="0" presId="urn:microsoft.com/office/officeart/2016/7/layout/VerticalDownArrowProcess"/>
    <dgm:cxn modelId="{AEBC05E9-60EE-4BF8-962A-2193A18DFD8C}" type="presOf" srcId="{B4EC0EBF-601A-40F6-A7E9-BADB72865B10}" destId="{FACBED8F-37BA-4054-AB38-E52BC536D9A0}" srcOrd="0" destOrd="0" presId="urn:microsoft.com/office/officeart/2016/7/layout/VerticalDownArrowProcess"/>
    <dgm:cxn modelId="{622C79F5-CE55-4581-9B3D-257E6FB64B84}" type="presOf" srcId="{FCCB59F9-4429-4CE9-849D-1B8109C67523}" destId="{839BC945-4529-43CE-A3F2-EAD7A51EA990}" srcOrd="0" destOrd="2" presId="urn:microsoft.com/office/officeart/2016/7/layout/VerticalDownArrowProcess"/>
    <dgm:cxn modelId="{445C4337-9606-4754-A785-118AA265DB98}" type="presParOf" srcId="{2A927E3A-2E69-454A-8521-2438CFB8EF2C}" destId="{3ADD61F1-E6D6-4190-97B4-29668B51F311}" srcOrd="0" destOrd="0" presId="urn:microsoft.com/office/officeart/2016/7/layout/VerticalDownArrowProcess"/>
    <dgm:cxn modelId="{D4696E5B-B384-46C5-9836-7DC97D365D81}" type="presParOf" srcId="{3ADD61F1-E6D6-4190-97B4-29668B51F311}" destId="{E13BAD9E-1AF4-4FFD-85A2-2AF2D51D14E4}" srcOrd="0" destOrd="0" presId="urn:microsoft.com/office/officeart/2016/7/layout/VerticalDownArrowProcess"/>
    <dgm:cxn modelId="{5F0B972B-70CE-4710-BAF4-73590C615B23}" type="presParOf" srcId="{3ADD61F1-E6D6-4190-97B4-29668B51F311}" destId="{A07477E4-0D3B-475E-9FA3-231389132E05}" srcOrd="1" destOrd="0" presId="urn:microsoft.com/office/officeart/2016/7/layout/VerticalDownArrowProcess"/>
    <dgm:cxn modelId="{928A9103-72F1-4C92-AD68-0A19B7E52358}" type="presParOf" srcId="{2A927E3A-2E69-454A-8521-2438CFB8EF2C}" destId="{A8C3F983-CB12-4CC1-9C1E-8026F1921F25}" srcOrd="1" destOrd="0" presId="urn:microsoft.com/office/officeart/2016/7/layout/VerticalDownArrowProcess"/>
    <dgm:cxn modelId="{000E8328-1FC3-4999-8547-AC90783E9CC5}" type="presParOf" srcId="{2A927E3A-2E69-454A-8521-2438CFB8EF2C}" destId="{24DB773F-B174-4DD0-86A2-92903C56F7CF}" srcOrd="2" destOrd="0" presId="urn:microsoft.com/office/officeart/2016/7/layout/VerticalDownArrowProcess"/>
    <dgm:cxn modelId="{57AB5D19-A619-4237-920E-BE492F8D3143}" type="presParOf" srcId="{24DB773F-B174-4DD0-86A2-92903C56F7CF}" destId="{FACBED8F-37BA-4054-AB38-E52BC536D9A0}" srcOrd="0" destOrd="0" presId="urn:microsoft.com/office/officeart/2016/7/layout/VerticalDownArrowProcess"/>
    <dgm:cxn modelId="{C12F4C16-CA28-408A-A20E-7EB0FABD97EC}" type="presParOf" srcId="{24DB773F-B174-4DD0-86A2-92903C56F7CF}" destId="{EE2E924F-18B2-4DC5-A1DB-666B9C320D41}" srcOrd="1" destOrd="0" presId="urn:microsoft.com/office/officeart/2016/7/layout/VerticalDownArrowProcess"/>
    <dgm:cxn modelId="{7660B5DF-86D8-4675-B290-0DC64D0FC451}" type="presParOf" srcId="{24DB773F-B174-4DD0-86A2-92903C56F7CF}" destId="{839BC945-4529-43CE-A3F2-EAD7A51EA990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3E4D05-95AC-43A3-9500-6F8F44DD231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A927F99-506B-45BF-9F9B-3C53C708DCEF}">
      <dgm:prSet/>
      <dgm:spPr/>
      <dgm:t>
        <a:bodyPr/>
        <a:lstStyle/>
        <a:p>
          <a:r>
            <a:rPr lang="el-GR"/>
            <a:t>Διαδικασίες κατανόησης κειμένου (και πολυτροπικού)</a:t>
          </a:r>
          <a:endParaRPr lang="en-US"/>
        </a:p>
      </dgm:t>
    </dgm:pt>
    <dgm:pt modelId="{C0F02EF5-DAE7-4F8C-A8EB-0B690F0A4E8F}" type="parTrans" cxnId="{888E2342-78E1-4A63-9286-848F73FC04D7}">
      <dgm:prSet/>
      <dgm:spPr/>
      <dgm:t>
        <a:bodyPr/>
        <a:lstStyle/>
        <a:p>
          <a:endParaRPr lang="en-US"/>
        </a:p>
      </dgm:t>
    </dgm:pt>
    <dgm:pt modelId="{673DC169-F53C-4D48-A070-821588DB1C6F}" type="sibTrans" cxnId="{888E2342-78E1-4A63-9286-848F73FC04D7}">
      <dgm:prSet/>
      <dgm:spPr/>
      <dgm:t>
        <a:bodyPr/>
        <a:lstStyle/>
        <a:p>
          <a:endParaRPr lang="en-US"/>
        </a:p>
      </dgm:t>
    </dgm:pt>
    <dgm:pt modelId="{FDC80BB7-AB7C-4F34-93E4-E3B0E34DA1A7}">
      <dgm:prSet/>
      <dgm:spPr/>
      <dgm:t>
        <a:bodyPr/>
        <a:lstStyle/>
        <a:p>
          <a:r>
            <a:rPr lang="el-GR"/>
            <a:t>Αναγνώρισης λειτουργιών</a:t>
          </a:r>
          <a:endParaRPr lang="en-US"/>
        </a:p>
      </dgm:t>
    </dgm:pt>
    <dgm:pt modelId="{DB7E51BB-56B8-49A6-ACD9-AD3995DCE926}" type="parTrans" cxnId="{7B2F6CF7-4FC8-4C90-8E43-E234A748321B}">
      <dgm:prSet/>
      <dgm:spPr/>
      <dgm:t>
        <a:bodyPr/>
        <a:lstStyle/>
        <a:p>
          <a:endParaRPr lang="en-US"/>
        </a:p>
      </dgm:t>
    </dgm:pt>
    <dgm:pt modelId="{760AF86B-1884-45B1-8022-41DC0B4DB5A0}" type="sibTrans" cxnId="{7B2F6CF7-4FC8-4C90-8E43-E234A748321B}">
      <dgm:prSet/>
      <dgm:spPr/>
      <dgm:t>
        <a:bodyPr/>
        <a:lstStyle/>
        <a:p>
          <a:endParaRPr lang="en-US"/>
        </a:p>
      </dgm:t>
    </dgm:pt>
    <dgm:pt modelId="{2AFF3909-1030-4D83-B8F3-785A7303E8E4}">
      <dgm:prSet/>
      <dgm:spPr/>
      <dgm:t>
        <a:bodyPr/>
        <a:lstStyle/>
        <a:p>
          <a:r>
            <a:rPr lang="el-GR"/>
            <a:t>Ερμηνείας</a:t>
          </a:r>
          <a:endParaRPr lang="en-US"/>
        </a:p>
      </dgm:t>
    </dgm:pt>
    <dgm:pt modelId="{0F0E7F31-F92C-41CF-8167-33095865D0A7}" type="parTrans" cxnId="{96F9F0F9-AFDB-4790-A16F-82B1E7115F73}">
      <dgm:prSet/>
      <dgm:spPr/>
      <dgm:t>
        <a:bodyPr/>
        <a:lstStyle/>
        <a:p>
          <a:endParaRPr lang="en-US"/>
        </a:p>
      </dgm:t>
    </dgm:pt>
    <dgm:pt modelId="{9E1B726C-D9C3-419C-8BFD-FA7434948F21}" type="sibTrans" cxnId="{96F9F0F9-AFDB-4790-A16F-82B1E7115F73}">
      <dgm:prSet/>
      <dgm:spPr/>
      <dgm:t>
        <a:bodyPr/>
        <a:lstStyle/>
        <a:p>
          <a:endParaRPr lang="en-US"/>
        </a:p>
      </dgm:t>
    </dgm:pt>
    <dgm:pt modelId="{2CF81D7A-17AA-4332-AD7B-4FF11AAEB8D3}">
      <dgm:prSet/>
      <dgm:spPr/>
      <dgm:t>
        <a:bodyPr/>
        <a:lstStyle/>
        <a:p>
          <a:r>
            <a:rPr lang="el-GR"/>
            <a:t>Διαδικασίες παραγωγής λόγου</a:t>
          </a:r>
          <a:endParaRPr lang="en-US"/>
        </a:p>
      </dgm:t>
    </dgm:pt>
    <dgm:pt modelId="{27C3AE3B-6220-4250-9BE2-7175A234EC58}" type="parTrans" cxnId="{3907446D-9A62-4943-A7F0-A1996139BB42}">
      <dgm:prSet/>
      <dgm:spPr/>
      <dgm:t>
        <a:bodyPr/>
        <a:lstStyle/>
        <a:p>
          <a:endParaRPr lang="en-US"/>
        </a:p>
      </dgm:t>
    </dgm:pt>
    <dgm:pt modelId="{2B492F50-9139-4443-912D-08501DE36785}" type="sibTrans" cxnId="{3907446D-9A62-4943-A7F0-A1996139BB42}">
      <dgm:prSet/>
      <dgm:spPr/>
      <dgm:t>
        <a:bodyPr/>
        <a:lstStyle/>
        <a:p>
          <a:endParaRPr lang="en-US"/>
        </a:p>
      </dgm:t>
    </dgm:pt>
    <dgm:pt modelId="{8255CAA0-2D9C-49E0-A2FD-76DFAF558F60}" type="pres">
      <dgm:prSet presAssocID="{743E4D05-95AC-43A3-9500-6F8F44DD23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2C9796E-72ED-43AA-B6CA-3FF284B6DB75}" type="pres">
      <dgm:prSet presAssocID="{CA927F99-506B-45BF-9F9B-3C53C708DCEF}" presName="hierRoot1" presStyleCnt="0"/>
      <dgm:spPr/>
    </dgm:pt>
    <dgm:pt modelId="{B1837BD7-6A3B-47A2-92D3-BD927BAEA0E9}" type="pres">
      <dgm:prSet presAssocID="{CA927F99-506B-45BF-9F9B-3C53C708DCEF}" presName="composite" presStyleCnt="0"/>
      <dgm:spPr/>
    </dgm:pt>
    <dgm:pt modelId="{56717764-1232-4B1D-BD1F-9DC5B6FEBB72}" type="pres">
      <dgm:prSet presAssocID="{CA927F99-506B-45BF-9F9B-3C53C708DCEF}" presName="background" presStyleLbl="node0" presStyleIdx="0" presStyleCnt="4"/>
      <dgm:spPr/>
    </dgm:pt>
    <dgm:pt modelId="{CB0B4FE1-A631-421B-A424-7724E82EABCE}" type="pres">
      <dgm:prSet presAssocID="{CA927F99-506B-45BF-9F9B-3C53C708DCEF}" presName="text" presStyleLbl="fgAcc0" presStyleIdx="0" presStyleCnt="4">
        <dgm:presLayoutVars>
          <dgm:chPref val="3"/>
        </dgm:presLayoutVars>
      </dgm:prSet>
      <dgm:spPr/>
    </dgm:pt>
    <dgm:pt modelId="{6A7E5CF0-7CA7-496A-8F77-C645292585DF}" type="pres">
      <dgm:prSet presAssocID="{CA927F99-506B-45BF-9F9B-3C53C708DCEF}" presName="hierChild2" presStyleCnt="0"/>
      <dgm:spPr/>
    </dgm:pt>
    <dgm:pt modelId="{6944F086-A8B9-4CA9-8E7D-4236DE28C390}" type="pres">
      <dgm:prSet presAssocID="{FDC80BB7-AB7C-4F34-93E4-E3B0E34DA1A7}" presName="hierRoot1" presStyleCnt="0"/>
      <dgm:spPr/>
    </dgm:pt>
    <dgm:pt modelId="{639BD760-345C-4663-BEFA-A60D22302DB9}" type="pres">
      <dgm:prSet presAssocID="{FDC80BB7-AB7C-4F34-93E4-E3B0E34DA1A7}" presName="composite" presStyleCnt="0"/>
      <dgm:spPr/>
    </dgm:pt>
    <dgm:pt modelId="{E2711E81-7559-42C4-B5A2-979D5DAE6DB8}" type="pres">
      <dgm:prSet presAssocID="{FDC80BB7-AB7C-4F34-93E4-E3B0E34DA1A7}" presName="background" presStyleLbl="node0" presStyleIdx="1" presStyleCnt="4"/>
      <dgm:spPr/>
    </dgm:pt>
    <dgm:pt modelId="{B7767E52-4F7A-4ED5-9012-E371AED56627}" type="pres">
      <dgm:prSet presAssocID="{FDC80BB7-AB7C-4F34-93E4-E3B0E34DA1A7}" presName="text" presStyleLbl="fgAcc0" presStyleIdx="1" presStyleCnt="4">
        <dgm:presLayoutVars>
          <dgm:chPref val="3"/>
        </dgm:presLayoutVars>
      </dgm:prSet>
      <dgm:spPr/>
    </dgm:pt>
    <dgm:pt modelId="{E352CB2A-8863-4DEE-81E8-D37063B4AE9E}" type="pres">
      <dgm:prSet presAssocID="{FDC80BB7-AB7C-4F34-93E4-E3B0E34DA1A7}" presName="hierChild2" presStyleCnt="0"/>
      <dgm:spPr/>
    </dgm:pt>
    <dgm:pt modelId="{E37C0880-7536-42F7-8A0E-3D547819231C}" type="pres">
      <dgm:prSet presAssocID="{2AFF3909-1030-4D83-B8F3-785A7303E8E4}" presName="hierRoot1" presStyleCnt="0"/>
      <dgm:spPr/>
    </dgm:pt>
    <dgm:pt modelId="{C6CAA2EF-969F-42B6-90DE-5ED896EFD2F7}" type="pres">
      <dgm:prSet presAssocID="{2AFF3909-1030-4D83-B8F3-785A7303E8E4}" presName="composite" presStyleCnt="0"/>
      <dgm:spPr/>
    </dgm:pt>
    <dgm:pt modelId="{2878D709-1030-4731-B163-1683E3181984}" type="pres">
      <dgm:prSet presAssocID="{2AFF3909-1030-4D83-B8F3-785A7303E8E4}" presName="background" presStyleLbl="node0" presStyleIdx="2" presStyleCnt="4"/>
      <dgm:spPr/>
    </dgm:pt>
    <dgm:pt modelId="{96793822-2DC9-4BC1-89DF-8BF6840DB685}" type="pres">
      <dgm:prSet presAssocID="{2AFF3909-1030-4D83-B8F3-785A7303E8E4}" presName="text" presStyleLbl="fgAcc0" presStyleIdx="2" presStyleCnt="4">
        <dgm:presLayoutVars>
          <dgm:chPref val="3"/>
        </dgm:presLayoutVars>
      </dgm:prSet>
      <dgm:spPr/>
    </dgm:pt>
    <dgm:pt modelId="{ED8F8CCF-B23B-401B-91C0-DEBE89F0A896}" type="pres">
      <dgm:prSet presAssocID="{2AFF3909-1030-4D83-B8F3-785A7303E8E4}" presName="hierChild2" presStyleCnt="0"/>
      <dgm:spPr/>
    </dgm:pt>
    <dgm:pt modelId="{62062234-A427-40C9-AB8D-8FE7B9EE9CA8}" type="pres">
      <dgm:prSet presAssocID="{2CF81D7A-17AA-4332-AD7B-4FF11AAEB8D3}" presName="hierRoot1" presStyleCnt="0"/>
      <dgm:spPr/>
    </dgm:pt>
    <dgm:pt modelId="{416176F5-B476-497F-BB94-17B3514F1B81}" type="pres">
      <dgm:prSet presAssocID="{2CF81D7A-17AA-4332-AD7B-4FF11AAEB8D3}" presName="composite" presStyleCnt="0"/>
      <dgm:spPr/>
    </dgm:pt>
    <dgm:pt modelId="{B758142D-C7CB-4037-95F8-77982314F326}" type="pres">
      <dgm:prSet presAssocID="{2CF81D7A-17AA-4332-AD7B-4FF11AAEB8D3}" presName="background" presStyleLbl="node0" presStyleIdx="3" presStyleCnt="4"/>
      <dgm:spPr/>
    </dgm:pt>
    <dgm:pt modelId="{CEE2F5D9-7540-431F-A705-D380178B5CE5}" type="pres">
      <dgm:prSet presAssocID="{2CF81D7A-17AA-4332-AD7B-4FF11AAEB8D3}" presName="text" presStyleLbl="fgAcc0" presStyleIdx="3" presStyleCnt="4">
        <dgm:presLayoutVars>
          <dgm:chPref val="3"/>
        </dgm:presLayoutVars>
      </dgm:prSet>
      <dgm:spPr/>
    </dgm:pt>
    <dgm:pt modelId="{FB57525A-885E-438F-9AD7-DE70B84B3EFF}" type="pres">
      <dgm:prSet presAssocID="{2CF81D7A-17AA-4332-AD7B-4FF11AAEB8D3}" presName="hierChild2" presStyleCnt="0"/>
      <dgm:spPr/>
    </dgm:pt>
  </dgm:ptLst>
  <dgm:cxnLst>
    <dgm:cxn modelId="{C3602F21-F8EC-44CA-A211-DCE76A82B2AA}" type="presOf" srcId="{2CF81D7A-17AA-4332-AD7B-4FF11AAEB8D3}" destId="{CEE2F5D9-7540-431F-A705-D380178B5CE5}" srcOrd="0" destOrd="0" presId="urn:microsoft.com/office/officeart/2005/8/layout/hierarchy1"/>
    <dgm:cxn modelId="{8371F52A-FD86-4C6B-9904-39521B889BAB}" type="presOf" srcId="{743E4D05-95AC-43A3-9500-6F8F44DD2313}" destId="{8255CAA0-2D9C-49E0-A2FD-76DFAF558F60}" srcOrd="0" destOrd="0" presId="urn:microsoft.com/office/officeart/2005/8/layout/hierarchy1"/>
    <dgm:cxn modelId="{888E2342-78E1-4A63-9286-848F73FC04D7}" srcId="{743E4D05-95AC-43A3-9500-6F8F44DD2313}" destId="{CA927F99-506B-45BF-9F9B-3C53C708DCEF}" srcOrd="0" destOrd="0" parTransId="{C0F02EF5-DAE7-4F8C-A8EB-0B690F0A4E8F}" sibTransId="{673DC169-F53C-4D48-A070-821588DB1C6F}"/>
    <dgm:cxn modelId="{36D38A44-B930-4200-B61F-703954770EA0}" type="presOf" srcId="{FDC80BB7-AB7C-4F34-93E4-E3B0E34DA1A7}" destId="{B7767E52-4F7A-4ED5-9012-E371AED56627}" srcOrd="0" destOrd="0" presId="urn:microsoft.com/office/officeart/2005/8/layout/hierarchy1"/>
    <dgm:cxn modelId="{3907446D-9A62-4943-A7F0-A1996139BB42}" srcId="{743E4D05-95AC-43A3-9500-6F8F44DD2313}" destId="{2CF81D7A-17AA-4332-AD7B-4FF11AAEB8D3}" srcOrd="3" destOrd="0" parTransId="{27C3AE3B-6220-4250-9BE2-7175A234EC58}" sibTransId="{2B492F50-9139-4443-912D-08501DE36785}"/>
    <dgm:cxn modelId="{7838F98C-3DD7-41B4-B9AF-9E90570D09BA}" type="presOf" srcId="{CA927F99-506B-45BF-9F9B-3C53C708DCEF}" destId="{CB0B4FE1-A631-421B-A424-7724E82EABCE}" srcOrd="0" destOrd="0" presId="urn:microsoft.com/office/officeart/2005/8/layout/hierarchy1"/>
    <dgm:cxn modelId="{25D3CDD3-D1CD-43EB-898E-E14EC9B9EC3F}" type="presOf" srcId="{2AFF3909-1030-4D83-B8F3-785A7303E8E4}" destId="{96793822-2DC9-4BC1-89DF-8BF6840DB685}" srcOrd="0" destOrd="0" presId="urn:microsoft.com/office/officeart/2005/8/layout/hierarchy1"/>
    <dgm:cxn modelId="{7B2F6CF7-4FC8-4C90-8E43-E234A748321B}" srcId="{743E4D05-95AC-43A3-9500-6F8F44DD2313}" destId="{FDC80BB7-AB7C-4F34-93E4-E3B0E34DA1A7}" srcOrd="1" destOrd="0" parTransId="{DB7E51BB-56B8-49A6-ACD9-AD3995DCE926}" sibTransId="{760AF86B-1884-45B1-8022-41DC0B4DB5A0}"/>
    <dgm:cxn modelId="{96F9F0F9-AFDB-4790-A16F-82B1E7115F73}" srcId="{743E4D05-95AC-43A3-9500-6F8F44DD2313}" destId="{2AFF3909-1030-4D83-B8F3-785A7303E8E4}" srcOrd="2" destOrd="0" parTransId="{0F0E7F31-F92C-41CF-8167-33095865D0A7}" sibTransId="{9E1B726C-D9C3-419C-8BFD-FA7434948F21}"/>
    <dgm:cxn modelId="{2A11A209-F67A-4AE4-91E6-774B847A33A4}" type="presParOf" srcId="{8255CAA0-2D9C-49E0-A2FD-76DFAF558F60}" destId="{52C9796E-72ED-43AA-B6CA-3FF284B6DB75}" srcOrd="0" destOrd="0" presId="urn:microsoft.com/office/officeart/2005/8/layout/hierarchy1"/>
    <dgm:cxn modelId="{66E0935E-81E6-41CE-BFED-B068036E57F6}" type="presParOf" srcId="{52C9796E-72ED-43AA-B6CA-3FF284B6DB75}" destId="{B1837BD7-6A3B-47A2-92D3-BD927BAEA0E9}" srcOrd="0" destOrd="0" presId="urn:microsoft.com/office/officeart/2005/8/layout/hierarchy1"/>
    <dgm:cxn modelId="{44223A8A-68DB-420A-A515-BC3C5B397C78}" type="presParOf" srcId="{B1837BD7-6A3B-47A2-92D3-BD927BAEA0E9}" destId="{56717764-1232-4B1D-BD1F-9DC5B6FEBB72}" srcOrd="0" destOrd="0" presId="urn:microsoft.com/office/officeart/2005/8/layout/hierarchy1"/>
    <dgm:cxn modelId="{32A011F7-1E2B-49F3-A93C-DC2BF237B943}" type="presParOf" srcId="{B1837BD7-6A3B-47A2-92D3-BD927BAEA0E9}" destId="{CB0B4FE1-A631-421B-A424-7724E82EABCE}" srcOrd="1" destOrd="0" presId="urn:microsoft.com/office/officeart/2005/8/layout/hierarchy1"/>
    <dgm:cxn modelId="{FA40A707-D889-4696-8E10-1C8B5A01E680}" type="presParOf" srcId="{52C9796E-72ED-43AA-B6CA-3FF284B6DB75}" destId="{6A7E5CF0-7CA7-496A-8F77-C645292585DF}" srcOrd="1" destOrd="0" presId="urn:microsoft.com/office/officeart/2005/8/layout/hierarchy1"/>
    <dgm:cxn modelId="{1B530144-1E1E-4777-9A07-322499E290D4}" type="presParOf" srcId="{8255CAA0-2D9C-49E0-A2FD-76DFAF558F60}" destId="{6944F086-A8B9-4CA9-8E7D-4236DE28C390}" srcOrd="1" destOrd="0" presId="urn:microsoft.com/office/officeart/2005/8/layout/hierarchy1"/>
    <dgm:cxn modelId="{50AB832E-7B2B-4050-9E3C-98C128163B2C}" type="presParOf" srcId="{6944F086-A8B9-4CA9-8E7D-4236DE28C390}" destId="{639BD760-345C-4663-BEFA-A60D22302DB9}" srcOrd="0" destOrd="0" presId="urn:microsoft.com/office/officeart/2005/8/layout/hierarchy1"/>
    <dgm:cxn modelId="{D5F867E8-3049-455C-9BB0-D58CA7BA395F}" type="presParOf" srcId="{639BD760-345C-4663-BEFA-A60D22302DB9}" destId="{E2711E81-7559-42C4-B5A2-979D5DAE6DB8}" srcOrd="0" destOrd="0" presId="urn:microsoft.com/office/officeart/2005/8/layout/hierarchy1"/>
    <dgm:cxn modelId="{AFFE443C-C7A9-4B24-B960-4EC9652F207C}" type="presParOf" srcId="{639BD760-345C-4663-BEFA-A60D22302DB9}" destId="{B7767E52-4F7A-4ED5-9012-E371AED56627}" srcOrd="1" destOrd="0" presId="urn:microsoft.com/office/officeart/2005/8/layout/hierarchy1"/>
    <dgm:cxn modelId="{D5A2C825-9976-41D5-9C84-4F52CB94723B}" type="presParOf" srcId="{6944F086-A8B9-4CA9-8E7D-4236DE28C390}" destId="{E352CB2A-8863-4DEE-81E8-D37063B4AE9E}" srcOrd="1" destOrd="0" presId="urn:microsoft.com/office/officeart/2005/8/layout/hierarchy1"/>
    <dgm:cxn modelId="{308149C5-9F27-4F64-B662-ED61B97492A1}" type="presParOf" srcId="{8255CAA0-2D9C-49E0-A2FD-76DFAF558F60}" destId="{E37C0880-7536-42F7-8A0E-3D547819231C}" srcOrd="2" destOrd="0" presId="urn:microsoft.com/office/officeart/2005/8/layout/hierarchy1"/>
    <dgm:cxn modelId="{13883286-6AD7-484A-A588-4E01B4F9A2C4}" type="presParOf" srcId="{E37C0880-7536-42F7-8A0E-3D547819231C}" destId="{C6CAA2EF-969F-42B6-90DE-5ED896EFD2F7}" srcOrd="0" destOrd="0" presId="urn:microsoft.com/office/officeart/2005/8/layout/hierarchy1"/>
    <dgm:cxn modelId="{7220BDD4-3F20-4706-9513-577527638B40}" type="presParOf" srcId="{C6CAA2EF-969F-42B6-90DE-5ED896EFD2F7}" destId="{2878D709-1030-4731-B163-1683E3181984}" srcOrd="0" destOrd="0" presId="urn:microsoft.com/office/officeart/2005/8/layout/hierarchy1"/>
    <dgm:cxn modelId="{CE6A0AD8-B691-45F2-AD76-19E5A1F251F1}" type="presParOf" srcId="{C6CAA2EF-969F-42B6-90DE-5ED896EFD2F7}" destId="{96793822-2DC9-4BC1-89DF-8BF6840DB685}" srcOrd="1" destOrd="0" presId="urn:microsoft.com/office/officeart/2005/8/layout/hierarchy1"/>
    <dgm:cxn modelId="{1C2A9327-1EC4-4B89-83F0-6376FC7EE5FC}" type="presParOf" srcId="{E37C0880-7536-42F7-8A0E-3D547819231C}" destId="{ED8F8CCF-B23B-401B-91C0-DEBE89F0A896}" srcOrd="1" destOrd="0" presId="urn:microsoft.com/office/officeart/2005/8/layout/hierarchy1"/>
    <dgm:cxn modelId="{904728D9-A5BF-449A-AED5-8A2AA198E6DF}" type="presParOf" srcId="{8255CAA0-2D9C-49E0-A2FD-76DFAF558F60}" destId="{62062234-A427-40C9-AB8D-8FE7B9EE9CA8}" srcOrd="3" destOrd="0" presId="urn:microsoft.com/office/officeart/2005/8/layout/hierarchy1"/>
    <dgm:cxn modelId="{567AC84D-BA21-4C8A-BF81-DC3758751EDD}" type="presParOf" srcId="{62062234-A427-40C9-AB8D-8FE7B9EE9CA8}" destId="{416176F5-B476-497F-BB94-17B3514F1B81}" srcOrd="0" destOrd="0" presId="urn:microsoft.com/office/officeart/2005/8/layout/hierarchy1"/>
    <dgm:cxn modelId="{8DB3323A-8DC9-4E2C-B65F-637CEC8648D6}" type="presParOf" srcId="{416176F5-B476-497F-BB94-17B3514F1B81}" destId="{B758142D-C7CB-4037-95F8-77982314F326}" srcOrd="0" destOrd="0" presId="urn:microsoft.com/office/officeart/2005/8/layout/hierarchy1"/>
    <dgm:cxn modelId="{2F2D1A50-BF61-4B6B-BB78-1BF26A2C9098}" type="presParOf" srcId="{416176F5-B476-497F-BB94-17B3514F1B81}" destId="{CEE2F5D9-7540-431F-A705-D380178B5CE5}" srcOrd="1" destOrd="0" presId="urn:microsoft.com/office/officeart/2005/8/layout/hierarchy1"/>
    <dgm:cxn modelId="{EBCBED76-2BA2-4A5A-BD02-3A083A00967B}" type="presParOf" srcId="{62062234-A427-40C9-AB8D-8FE7B9EE9CA8}" destId="{FB57525A-885E-438F-9AD7-DE70B84B3E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C91827-C1D6-45D0-8A38-8EF6FD0473E4}">
      <dsp:nvSpPr>
        <dsp:cNvPr id="0" name=""/>
        <dsp:cNvSpPr/>
      </dsp:nvSpPr>
      <dsp:spPr>
        <a:xfrm>
          <a:off x="7086487" y="1032950"/>
          <a:ext cx="2736260" cy="27367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8345F-8382-41B2-A562-7C2BCCC363A3}">
      <dsp:nvSpPr>
        <dsp:cNvPr id="0" name=""/>
        <dsp:cNvSpPr/>
      </dsp:nvSpPr>
      <dsp:spPr>
        <a:xfrm>
          <a:off x="7177339" y="1124191"/>
          <a:ext cx="2554555" cy="25542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Στάσεις, αξίες</a:t>
          </a:r>
          <a:endParaRPr lang="en-US" sz="2900" kern="1200"/>
        </a:p>
      </dsp:txBody>
      <dsp:txXfrm>
        <a:off x="7542530" y="1489158"/>
        <a:ext cx="1824173" cy="1824350"/>
      </dsp:txXfrm>
    </dsp:sp>
    <dsp:sp modelId="{2F19C1ED-C7E9-4C1B-9648-BB739325C285}">
      <dsp:nvSpPr>
        <dsp:cNvPr id="0" name=""/>
        <dsp:cNvSpPr/>
      </dsp:nvSpPr>
      <dsp:spPr>
        <a:xfrm rot="2700000">
          <a:off x="4261779" y="1036258"/>
          <a:ext cx="2729669" cy="2729669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E761E-38BE-495C-9914-E96126518CA3}">
      <dsp:nvSpPr>
        <dsp:cNvPr id="0" name=""/>
        <dsp:cNvSpPr/>
      </dsp:nvSpPr>
      <dsp:spPr>
        <a:xfrm>
          <a:off x="4349336" y="1124191"/>
          <a:ext cx="2554555" cy="25542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Δεξιότητες</a:t>
          </a:r>
          <a:endParaRPr lang="en-US" sz="2900" kern="1200"/>
        </a:p>
      </dsp:txBody>
      <dsp:txXfrm>
        <a:off x="4714527" y="1489158"/>
        <a:ext cx="1824173" cy="1824350"/>
      </dsp:txXfrm>
    </dsp:sp>
    <dsp:sp modelId="{D05C51B6-8041-4E99-B570-E8D0D1922B23}">
      <dsp:nvSpPr>
        <dsp:cNvPr id="0" name=""/>
        <dsp:cNvSpPr/>
      </dsp:nvSpPr>
      <dsp:spPr>
        <a:xfrm rot="2700000">
          <a:off x="1433776" y="1036258"/>
          <a:ext cx="2729669" cy="2729669"/>
        </a:xfrm>
        <a:prstGeom prst="teardrop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73C49-EAEA-4F65-907C-F240F1B50A06}">
      <dsp:nvSpPr>
        <dsp:cNvPr id="0" name=""/>
        <dsp:cNvSpPr/>
      </dsp:nvSpPr>
      <dsp:spPr>
        <a:xfrm>
          <a:off x="1521333" y="1124191"/>
          <a:ext cx="2554555" cy="25542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Γνώσεις</a:t>
          </a:r>
          <a:endParaRPr lang="en-US" sz="2900" kern="1200" dirty="0"/>
        </a:p>
      </dsp:txBody>
      <dsp:txXfrm>
        <a:off x="1886524" y="1489158"/>
        <a:ext cx="1824173" cy="18243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EB04C-CD63-4034-9FBD-F67C37934A18}">
      <dsp:nvSpPr>
        <dsp:cNvPr id="0" name=""/>
        <dsp:cNvSpPr/>
      </dsp:nvSpPr>
      <dsp:spPr>
        <a:xfrm>
          <a:off x="1332" y="0"/>
          <a:ext cx="5196763" cy="34789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160" tIns="330200" rIns="405160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Δύο κείμενα (ένα μη λογοτεχνικό, ένα λογοτεχνικό) από την Τράπεζα</a:t>
          </a:r>
          <a:endParaRPr lang="en-US" sz="2600" kern="1200"/>
        </a:p>
      </dsp:txBody>
      <dsp:txXfrm>
        <a:off x="1332" y="1321997"/>
        <a:ext cx="5196763" cy="2087364"/>
      </dsp:txXfrm>
    </dsp:sp>
    <dsp:sp modelId="{0688A0B9-2514-4C85-813F-D4C5E0C46B6E}">
      <dsp:nvSpPr>
        <dsp:cNvPr id="0" name=""/>
        <dsp:cNvSpPr/>
      </dsp:nvSpPr>
      <dsp:spPr>
        <a:xfrm>
          <a:off x="2077873" y="347893"/>
          <a:ext cx="1043682" cy="10436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230717" y="500737"/>
        <a:ext cx="737994" cy="737994"/>
      </dsp:txXfrm>
    </dsp:sp>
    <dsp:sp modelId="{6BD15ED6-6D52-4E2D-BD5E-A1A2307F0FBF}">
      <dsp:nvSpPr>
        <dsp:cNvPr id="0" name=""/>
        <dsp:cNvSpPr/>
      </dsp:nvSpPr>
      <dsp:spPr>
        <a:xfrm>
          <a:off x="1332" y="3478868"/>
          <a:ext cx="519676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EA5B8-4D5E-494E-AC00-6E9E9CD7B374}">
      <dsp:nvSpPr>
        <dsp:cNvPr id="0" name=""/>
        <dsp:cNvSpPr/>
      </dsp:nvSpPr>
      <dsp:spPr>
        <a:xfrm>
          <a:off x="5717772" y="0"/>
          <a:ext cx="5196763" cy="34789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160" tIns="330200" rIns="405160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Τέσσερα θέματα συνολικά (δύο στο μη λογοτεχνικό, δύο στο λογοτεχνικό)</a:t>
          </a:r>
          <a:endParaRPr lang="en-US" sz="2600" kern="1200"/>
        </a:p>
      </dsp:txBody>
      <dsp:txXfrm>
        <a:off x="5717772" y="1321997"/>
        <a:ext cx="5196763" cy="2087364"/>
      </dsp:txXfrm>
    </dsp:sp>
    <dsp:sp modelId="{65A790FF-86DA-46C8-8D62-FA752BE00D07}">
      <dsp:nvSpPr>
        <dsp:cNvPr id="0" name=""/>
        <dsp:cNvSpPr/>
      </dsp:nvSpPr>
      <dsp:spPr>
        <a:xfrm>
          <a:off x="7794313" y="347893"/>
          <a:ext cx="1043682" cy="10436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7947157" y="500737"/>
        <a:ext cx="737994" cy="737994"/>
      </dsp:txXfrm>
    </dsp:sp>
    <dsp:sp modelId="{64E1C7B6-9F96-4E7A-99D8-05FA3D373D44}">
      <dsp:nvSpPr>
        <dsp:cNvPr id="0" name=""/>
        <dsp:cNvSpPr/>
      </dsp:nvSpPr>
      <dsp:spPr>
        <a:xfrm>
          <a:off x="5717772" y="3478868"/>
          <a:ext cx="5196763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723DF-91C8-4107-A806-30A350971539}">
      <dsp:nvSpPr>
        <dsp:cNvPr id="0" name=""/>
        <dsp:cNvSpPr/>
      </dsp:nvSpPr>
      <dsp:spPr>
        <a:xfrm>
          <a:off x="3198" y="0"/>
          <a:ext cx="2537086" cy="34789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1" tIns="330200" rIns="197801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2-3 κείμενα (1-2 μη λογοτεχνικά, 1 λογοτεχνικό)</a:t>
          </a:r>
          <a:endParaRPr lang="en-US" sz="2500" kern="1200"/>
        </a:p>
      </dsp:txBody>
      <dsp:txXfrm>
        <a:off x="3198" y="1321997"/>
        <a:ext cx="2537086" cy="2087364"/>
      </dsp:txXfrm>
    </dsp:sp>
    <dsp:sp modelId="{3057E1D6-FB82-433E-8F90-E0A28F2FEDCF}">
      <dsp:nvSpPr>
        <dsp:cNvPr id="0" name=""/>
        <dsp:cNvSpPr/>
      </dsp:nvSpPr>
      <dsp:spPr>
        <a:xfrm>
          <a:off x="749900" y="347893"/>
          <a:ext cx="1043682" cy="10436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2744" y="500737"/>
        <a:ext cx="737994" cy="737994"/>
      </dsp:txXfrm>
    </dsp:sp>
    <dsp:sp modelId="{67893B24-5187-45E2-A17C-6D3B506E75CA}">
      <dsp:nvSpPr>
        <dsp:cNvPr id="0" name=""/>
        <dsp:cNvSpPr/>
      </dsp:nvSpPr>
      <dsp:spPr>
        <a:xfrm>
          <a:off x="3198" y="3478868"/>
          <a:ext cx="2537086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ADDB8-C3D2-44A9-B0E5-E00340A5FADD}">
      <dsp:nvSpPr>
        <dsp:cNvPr id="0" name=""/>
        <dsp:cNvSpPr/>
      </dsp:nvSpPr>
      <dsp:spPr>
        <a:xfrm>
          <a:off x="2793993" y="0"/>
          <a:ext cx="2537086" cy="34789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1" tIns="330200" rIns="197801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Τέσσερα θέματα</a:t>
          </a:r>
          <a:endParaRPr lang="en-US" sz="2500" kern="1200"/>
        </a:p>
      </dsp:txBody>
      <dsp:txXfrm>
        <a:off x="2793993" y="1321997"/>
        <a:ext cx="2537086" cy="2087364"/>
      </dsp:txXfrm>
    </dsp:sp>
    <dsp:sp modelId="{03383A9E-B593-4997-B698-2D40DF10DDB5}">
      <dsp:nvSpPr>
        <dsp:cNvPr id="0" name=""/>
        <dsp:cNvSpPr/>
      </dsp:nvSpPr>
      <dsp:spPr>
        <a:xfrm>
          <a:off x="3540695" y="347893"/>
          <a:ext cx="1043682" cy="10436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693539" y="500737"/>
        <a:ext cx="737994" cy="737994"/>
      </dsp:txXfrm>
    </dsp:sp>
    <dsp:sp modelId="{80DE8FE6-BA1A-4DB9-A3A9-88D2CC599A96}">
      <dsp:nvSpPr>
        <dsp:cNvPr id="0" name=""/>
        <dsp:cNvSpPr/>
      </dsp:nvSpPr>
      <dsp:spPr>
        <a:xfrm>
          <a:off x="2793993" y="3478868"/>
          <a:ext cx="2537086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DC3C3-5354-4044-B70B-7E9320C4D927}">
      <dsp:nvSpPr>
        <dsp:cNvPr id="0" name=""/>
        <dsp:cNvSpPr/>
      </dsp:nvSpPr>
      <dsp:spPr>
        <a:xfrm>
          <a:off x="5584788" y="0"/>
          <a:ext cx="2537086" cy="34789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1" tIns="330200" rIns="197801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Πρώτο, Δεύτερο, Τέταρτο: για το μη λογοτεχνικό</a:t>
          </a:r>
          <a:endParaRPr lang="en-US" sz="2500" kern="1200"/>
        </a:p>
      </dsp:txBody>
      <dsp:txXfrm>
        <a:off x="5584788" y="1321997"/>
        <a:ext cx="2537086" cy="2087364"/>
      </dsp:txXfrm>
    </dsp:sp>
    <dsp:sp modelId="{5ED38BAB-997F-496D-AB83-0A6176E0C593}">
      <dsp:nvSpPr>
        <dsp:cNvPr id="0" name=""/>
        <dsp:cNvSpPr/>
      </dsp:nvSpPr>
      <dsp:spPr>
        <a:xfrm>
          <a:off x="6331491" y="347893"/>
          <a:ext cx="1043682" cy="10436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484335" y="500737"/>
        <a:ext cx="737994" cy="737994"/>
      </dsp:txXfrm>
    </dsp:sp>
    <dsp:sp modelId="{C36E1854-618F-4DFA-9D82-F626189B6AD3}">
      <dsp:nvSpPr>
        <dsp:cNvPr id="0" name=""/>
        <dsp:cNvSpPr/>
      </dsp:nvSpPr>
      <dsp:spPr>
        <a:xfrm>
          <a:off x="5584788" y="3478868"/>
          <a:ext cx="2537086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3084D-8471-4CC7-AF72-516245AC7949}">
      <dsp:nvSpPr>
        <dsp:cNvPr id="0" name=""/>
        <dsp:cNvSpPr/>
      </dsp:nvSpPr>
      <dsp:spPr>
        <a:xfrm>
          <a:off x="8375584" y="0"/>
          <a:ext cx="2537086" cy="347894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1" tIns="330200" rIns="197801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Τρίτο: για το λογοτεχνικό</a:t>
          </a:r>
          <a:endParaRPr lang="en-US" sz="2500" kern="1200"/>
        </a:p>
      </dsp:txBody>
      <dsp:txXfrm>
        <a:off x="8375584" y="1321997"/>
        <a:ext cx="2537086" cy="2087364"/>
      </dsp:txXfrm>
    </dsp:sp>
    <dsp:sp modelId="{DF7217E6-3B29-4D14-8DCD-1CDE08D2AF5E}">
      <dsp:nvSpPr>
        <dsp:cNvPr id="0" name=""/>
        <dsp:cNvSpPr/>
      </dsp:nvSpPr>
      <dsp:spPr>
        <a:xfrm>
          <a:off x="9122286" y="347893"/>
          <a:ext cx="1043682" cy="10436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275130" y="500737"/>
        <a:ext cx="737994" cy="737994"/>
      </dsp:txXfrm>
    </dsp:sp>
    <dsp:sp modelId="{1DD6720B-32A0-4097-A403-74B233E2AE25}">
      <dsp:nvSpPr>
        <dsp:cNvPr id="0" name=""/>
        <dsp:cNvSpPr/>
      </dsp:nvSpPr>
      <dsp:spPr>
        <a:xfrm>
          <a:off x="8375584" y="3478868"/>
          <a:ext cx="2537086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7CEF5-1D5F-491A-A21B-929E66DB3BAA}">
      <dsp:nvSpPr>
        <dsp:cNvPr id="0" name=""/>
        <dsp:cNvSpPr/>
      </dsp:nvSpPr>
      <dsp:spPr>
        <a:xfrm>
          <a:off x="953379" y="5"/>
          <a:ext cx="3036061" cy="18216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Αφήγηση – Παρουσίαση (αναλυτικά – συνοπτικά)</a:t>
          </a:r>
          <a:endParaRPr lang="en-US" sz="2500" kern="1200" dirty="0"/>
        </a:p>
      </dsp:txBody>
      <dsp:txXfrm>
        <a:off x="953379" y="5"/>
        <a:ext cx="3036061" cy="1821636"/>
      </dsp:txXfrm>
    </dsp:sp>
    <dsp:sp modelId="{20AAA95D-A6D7-41F7-A7EF-B3B5DBA874E6}">
      <dsp:nvSpPr>
        <dsp:cNvPr id="0" name=""/>
        <dsp:cNvSpPr/>
      </dsp:nvSpPr>
      <dsp:spPr>
        <a:xfrm>
          <a:off x="4293047" y="5"/>
          <a:ext cx="3036061" cy="1821636"/>
        </a:xfrm>
        <a:prstGeom prst="rect">
          <a:avLst/>
        </a:prstGeom>
        <a:solidFill>
          <a:schemeClr val="accent2">
            <a:hueOff val="-369496"/>
            <a:satOff val="-169"/>
            <a:lumOff val="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Κατευθυνόμενος διάλογος</a:t>
          </a:r>
          <a:endParaRPr lang="en-US" sz="2500" kern="1200" dirty="0"/>
        </a:p>
      </dsp:txBody>
      <dsp:txXfrm>
        <a:off x="4293047" y="5"/>
        <a:ext cx="3036061" cy="1821636"/>
      </dsp:txXfrm>
    </dsp:sp>
    <dsp:sp modelId="{36A8FB7C-4F76-43D3-AF85-46B4BDE37DD5}">
      <dsp:nvSpPr>
        <dsp:cNvPr id="0" name=""/>
        <dsp:cNvSpPr/>
      </dsp:nvSpPr>
      <dsp:spPr>
        <a:xfrm>
          <a:off x="7632714" y="5"/>
          <a:ext cx="3036061" cy="1821636"/>
        </a:xfrm>
        <a:prstGeom prst="rect">
          <a:avLst/>
        </a:prstGeom>
        <a:solidFill>
          <a:schemeClr val="accent2">
            <a:hueOff val="-738993"/>
            <a:satOff val="-337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Διερευνητική μέθοδος (ατομικά ή και </a:t>
          </a:r>
          <a:r>
            <a:rPr lang="el-GR" sz="2500" kern="1200" dirty="0" err="1"/>
            <a:t>ομαδοσυνεργατικά</a:t>
          </a:r>
          <a:r>
            <a:rPr lang="el-GR" sz="2500" kern="1200" dirty="0"/>
            <a:t>)</a:t>
          </a:r>
          <a:endParaRPr lang="en-US" sz="2500" kern="1200" dirty="0"/>
        </a:p>
      </dsp:txBody>
      <dsp:txXfrm>
        <a:off x="7632714" y="5"/>
        <a:ext cx="3036061" cy="1821636"/>
      </dsp:txXfrm>
    </dsp:sp>
    <dsp:sp modelId="{E9D91E79-B662-4B6C-8AF0-5E1FB016FC45}">
      <dsp:nvSpPr>
        <dsp:cNvPr id="0" name=""/>
        <dsp:cNvSpPr/>
      </dsp:nvSpPr>
      <dsp:spPr>
        <a:xfrm>
          <a:off x="2623213" y="2125248"/>
          <a:ext cx="3036061" cy="1821636"/>
        </a:xfrm>
        <a:prstGeom prst="rect">
          <a:avLst/>
        </a:prstGeom>
        <a:solidFill>
          <a:schemeClr val="accent2">
            <a:hueOff val="-1108489"/>
            <a:satOff val="-506"/>
            <a:lumOff val="5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Επαφή με τα τεκμήρια του γνωστικού αντικειμένου / πηγές</a:t>
          </a:r>
          <a:endParaRPr lang="en-US" sz="2500" kern="1200" dirty="0"/>
        </a:p>
      </dsp:txBody>
      <dsp:txXfrm>
        <a:off x="2623213" y="2125248"/>
        <a:ext cx="3036061" cy="1821636"/>
      </dsp:txXfrm>
    </dsp:sp>
    <dsp:sp modelId="{1C8B257B-B2D5-4AD3-BFE3-97AC1AB1AC16}">
      <dsp:nvSpPr>
        <dsp:cNvPr id="0" name=""/>
        <dsp:cNvSpPr/>
      </dsp:nvSpPr>
      <dsp:spPr>
        <a:xfrm>
          <a:off x="5962881" y="2125248"/>
          <a:ext cx="3036061" cy="1821636"/>
        </a:xfrm>
        <a:prstGeom prst="rect">
          <a:avLst/>
        </a:prstGeom>
        <a:solidFill>
          <a:schemeClr val="accent2">
            <a:hueOff val="-1477985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Αξιοποίηση έργων τέχνης και άλλων βιωματικών προσεγγίσεων</a:t>
          </a:r>
          <a:endParaRPr lang="en-US" sz="2500" kern="1200" dirty="0"/>
        </a:p>
      </dsp:txBody>
      <dsp:txXfrm>
        <a:off x="5962881" y="2125248"/>
        <a:ext cx="3036061" cy="182163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FDD7A-8CC7-418D-A6C0-68FFAD2CA171}">
      <dsp:nvSpPr>
        <dsp:cNvPr id="0" name=""/>
        <dsp:cNvSpPr/>
      </dsp:nvSpPr>
      <dsp:spPr>
        <a:xfrm>
          <a:off x="737483" y="2932"/>
          <a:ext cx="3050899" cy="18305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Κείμενα – κατάλοιπα / είδος - τύπος πηγής</a:t>
          </a:r>
          <a:endParaRPr lang="en-US" sz="2900" kern="1200" dirty="0"/>
        </a:p>
      </dsp:txBody>
      <dsp:txXfrm>
        <a:off x="737483" y="2932"/>
        <a:ext cx="3050899" cy="1830539"/>
      </dsp:txXfrm>
    </dsp:sp>
    <dsp:sp modelId="{416DC772-5BC4-4976-B7AD-42606F8D5402}">
      <dsp:nvSpPr>
        <dsp:cNvPr id="0" name=""/>
        <dsp:cNvSpPr/>
      </dsp:nvSpPr>
      <dsp:spPr>
        <a:xfrm>
          <a:off x="4093472" y="2932"/>
          <a:ext cx="3050899" cy="1830539"/>
        </a:xfrm>
        <a:prstGeom prst="rect">
          <a:avLst/>
        </a:prstGeom>
        <a:solidFill>
          <a:schemeClr val="accent2">
            <a:hueOff val="-295597"/>
            <a:satOff val="-135"/>
            <a:lumOff val="14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Υλικό στο οποίο θέτουμε ερωτήματα</a:t>
          </a:r>
          <a:endParaRPr lang="en-US" sz="2900" kern="1200" dirty="0"/>
        </a:p>
      </dsp:txBody>
      <dsp:txXfrm>
        <a:off x="4093472" y="2932"/>
        <a:ext cx="3050899" cy="1830539"/>
      </dsp:txXfrm>
    </dsp:sp>
    <dsp:sp modelId="{CA357DC8-D70B-4E61-9DBC-B2B4404412CE}">
      <dsp:nvSpPr>
        <dsp:cNvPr id="0" name=""/>
        <dsp:cNvSpPr/>
      </dsp:nvSpPr>
      <dsp:spPr>
        <a:xfrm>
          <a:off x="7449461" y="2932"/>
          <a:ext cx="3050899" cy="1830539"/>
        </a:xfrm>
        <a:prstGeom prst="rect">
          <a:avLst/>
        </a:prstGeom>
        <a:solidFill>
          <a:schemeClr val="accent2">
            <a:hueOff val="-591194"/>
            <a:satOff val="-270"/>
            <a:lumOff val="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Κατανόηση περιεχομένου</a:t>
          </a:r>
          <a:endParaRPr lang="en-US" sz="2900" kern="1200"/>
        </a:p>
      </dsp:txBody>
      <dsp:txXfrm>
        <a:off x="7449461" y="2932"/>
        <a:ext cx="3050899" cy="1830539"/>
      </dsp:txXfrm>
    </dsp:sp>
    <dsp:sp modelId="{4CA35C72-EF72-4C8B-9114-1C230136F730}">
      <dsp:nvSpPr>
        <dsp:cNvPr id="0" name=""/>
        <dsp:cNvSpPr/>
      </dsp:nvSpPr>
      <dsp:spPr>
        <a:xfrm>
          <a:off x="737483" y="2138561"/>
          <a:ext cx="3050899" cy="1830539"/>
        </a:xfrm>
        <a:prstGeom prst="rect">
          <a:avLst/>
        </a:prstGeom>
        <a:solidFill>
          <a:schemeClr val="accent2">
            <a:hueOff val="-886791"/>
            <a:satOff val="-404"/>
            <a:lumOff val="4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Ένταξη στα ιστορικά συμφραζόμενα</a:t>
          </a:r>
          <a:endParaRPr lang="en-US" sz="2900" kern="1200"/>
        </a:p>
      </dsp:txBody>
      <dsp:txXfrm>
        <a:off x="737483" y="2138561"/>
        <a:ext cx="3050899" cy="1830539"/>
      </dsp:txXfrm>
    </dsp:sp>
    <dsp:sp modelId="{C6D80098-0AD7-4DAB-AEBD-B23447B69555}">
      <dsp:nvSpPr>
        <dsp:cNvPr id="0" name=""/>
        <dsp:cNvSpPr/>
      </dsp:nvSpPr>
      <dsp:spPr>
        <a:xfrm>
          <a:off x="4093472" y="2138561"/>
          <a:ext cx="3050899" cy="1830539"/>
        </a:xfrm>
        <a:prstGeom prst="rect">
          <a:avLst/>
        </a:prstGeom>
        <a:solidFill>
          <a:schemeClr val="accent2">
            <a:hueOff val="-1182388"/>
            <a:satOff val="-539"/>
            <a:lumOff val="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Διασταύρωση πληροφοριών</a:t>
          </a:r>
          <a:endParaRPr lang="en-US" sz="2900" kern="1200"/>
        </a:p>
      </dsp:txBody>
      <dsp:txXfrm>
        <a:off x="4093472" y="2138561"/>
        <a:ext cx="3050899" cy="1830539"/>
      </dsp:txXfrm>
    </dsp:sp>
    <dsp:sp modelId="{01A29B8A-F2AA-40B5-B26A-33DD7502BA8A}">
      <dsp:nvSpPr>
        <dsp:cNvPr id="0" name=""/>
        <dsp:cNvSpPr/>
      </dsp:nvSpPr>
      <dsp:spPr>
        <a:xfrm>
          <a:off x="7449461" y="2138561"/>
          <a:ext cx="3050899" cy="1830539"/>
        </a:xfrm>
        <a:prstGeom prst="rect">
          <a:avLst/>
        </a:prstGeom>
        <a:solidFill>
          <a:schemeClr val="accent2">
            <a:hueOff val="-1477985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Αξιοπιστία - ιστορικότητα πηγής.</a:t>
          </a:r>
          <a:endParaRPr lang="en-US" sz="2900" kern="1200" dirty="0"/>
        </a:p>
      </dsp:txBody>
      <dsp:txXfrm>
        <a:off x="7449461" y="2138561"/>
        <a:ext cx="3050899" cy="18305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E40CB-5D1D-4C81-8D0B-796C7445307F}">
      <dsp:nvSpPr>
        <dsp:cNvPr id="0" name=""/>
        <dsp:cNvSpPr/>
      </dsp:nvSpPr>
      <dsp:spPr>
        <a:xfrm>
          <a:off x="1332" y="959955"/>
          <a:ext cx="3118058" cy="15590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500" kern="1200"/>
            <a:t>Δύο ομάδες θεμάτων</a:t>
          </a:r>
          <a:endParaRPr lang="en-US" sz="4500" kern="1200"/>
        </a:p>
      </dsp:txBody>
      <dsp:txXfrm>
        <a:off x="46994" y="1005617"/>
        <a:ext cx="3026734" cy="1467705"/>
      </dsp:txXfrm>
    </dsp:sp>
    <dsp:sp modelId="{B26726BB-83A8-42B5-9B22-E9C68C454A43}">
      <dsp:nvSpPr>
        <dsp:cNvPr id="0" name=""/>
        <dsp:cNvSpPr/>
      </dsp:nvSpPr>
      <dsp:spPr>
        <a:xfrm>
          <a:off x="3898905" y="959955"/>
          <a:ext cx="3118058" cy="15590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500" kern="1200" dirty="0"/>
            <a:t>Α</a:t>
          </a:r>
          <a:r>
            <a:rPr lang="el-GR" sz="4500" kern="1200"/>
            <a:t>: γνώσεις</a:t>
          </a:r>
          <a:endParaRPr lang="en-US" sz="4500" kern="1200" dirty="0"/>
        </a:p>
      </dsp:txBody>
      <dsp:txXfrm>
        <a:off x="3944567" y="1005617"/>
        <a:ext cx="3026734" cy="1467705"/>
      </dsp:txXfrm>
    </dsp:sp>
    <dsp:sp modelId="{230B1F41-4C0C-4391-896E-AA7F03FDD4B5}">
      <dsp:nvSpPr>
        <dsp:cNvPr id="0" name=""/>
        <dsp:cNvSpPr/>
      </dsp:nvSpPr>
      <dsp:spPr>
        <a:xfrm>
          <a:off x="7796478" y="959955"/>
          <a:ext cx="3118058" cy="15590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500" kern="1200"/>
            <a:t>Β: πηγές</a:t>
          </a:r>
          <a:endParaRPr lang="en-US" sz="4500" kern="1200"/>
        </a:p>
      </dsp:txBody>
      <dsp:txXfrm>
        <a:off x="7842140" y="1005617"/>
        <a:ext cx="3026734" cy="146770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B8D13-C3EE-4455-B4E3-753B3BC831C6}">
      <dsp:nvSpPr>
        <dsp:cNvPr id="0" name=""/>
        <dsp:cNvSpPr/>
      </dsp:nvSpPr>
      <dsp:spPr>
        <a:xfrm>
          <a:off x="0" y="602684"/>
          <a:ext cx="3070088" cy="1949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26CBA-B825-4535-9F6D-2BB4707C3AA9}">
      <dsp:nvSpPr>
        <dsp:cNvPr id="0" name=""/>
        <dsp:cNvSpPr/>
      </dsp:nvSpPr>
      <dsp:spPr>
        <a:xfrm>
          <a:off x="341120" y="926749"/>
          <a:ext cx="3070088" cy="194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4 ώρες στην Α΄ τάξη</a:t>
          </a:r>
          <a:endParaRPr lang="en-US" sz="4200" kern="1200"/>
        </a:p>
      </dsp:txBody>
      <dsp:txXfrm>
        <a:off x="398219" y="983848"/>
        <a:ext cx="2955890" cy="1835307"/>
      </dsp:txXfrm>
    </dsp:sp>
    <dsp:sp modelId="{233CC99D-B2DB-438F-B26B-4F44071314B0}">
      <dsp:nvSpPr>
        <dsp:cNvPr id="0" name=""/>
        <dsp:cNvSpPr/>
      </dsp:nvSpPr>
      <dsp:spPr>
        <a:xfrm>
          <a:off x="3752329" y="602684"/>
          <a:ext cx="3070088" cy="1949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83E70-799F-4C8B-9585-11CFCE968E32}">
      <dsp:nvSpPr>
        <dsp:cNvPr id="0" name=""/>
        <dsp:cNvSpPr/>
      </dsp:nvSpPr>
      <dsp:spPr>
        <a:xfrm>
          <a:off x="4093450" y="926749"/>
          <a:ext cx="3070088" cy="194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3 στη Β΄ </a:t>
          </a:r>
          <a:endParaRPr lang="en-US" sz="4200" kern="1200"/>
        </a:p>
      </dsp:txBody>
      <dsp:txXfrm>
        <a:off x="4150549" y="983848"/>
        <a:ext cx="2955890" cy="1835307"/>
      </dsp:txXfrm>
    </dsp:sp>
    <dsp:sp modelId="{CEEFEA02-82F1-4D6B-9B9D-26A51C68F383}">
      <dsp:nvSpPr>
        <dsp:cNvPr id="0" name=""/>
        <dsp:cNvSpPr/>
      </dsp:nvSpPr>
      <dsp:spPr>
        <a:xfrm>
          <a:off x="7504659" y="602684"/>
          <a:ext cx="3070088" cy="1949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C995F-57C9-4261-8C96-3146A061CD2C}">
      <dsp:nvSpPr>
        <dsp:cNvPr id="0" name=""/>
        <dsp:cNvSpPr/>
      </dsp:nvSpPr>
      <dsp:spPr>
        <a:xfrm>
          <a:off x="7845780" y="926749"/>
          <a:ext cx="3070088" cy="194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3 στη Γ΄</a:t>
          </a:r>
          <a:endParaRPr lang="en-US" sz="4200" kern="1200"/>
        </a:p>
      </dsp:txBody>
      <dsp:txXfrm>
        <a:off x="7902879" y="983848"/>
        <a:ext cx="2955890" cy="183530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679DF-07B9-4042-A8AD-13187995E14D}">
      <dsp:nvSpPr>
        <dsp:cNvPr id="0" name=""/>
        <dsp:cNvSpPr/>
      </dsp:nvSpPr>
      <dsp:spPr>
        <a:xfrm>
          <a:off x="2647467" y="1476690"/>
          <a:ext cx="2564559" cy="1282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Πολλές δυνατότητες </a:t>
          </a:r>
          <a:endParaRPr lang="en-US" sz="2100" kern="1200" dirty="0"/>
        </a:p>
      </dsp:txBody>
      <dsp:txXfrm>
        <a:off x="2685024" y="1514247"/>
        <a:ext cx="2489445" cy="1207165"/>
      </dsp:txXfrm>
    </dsp:sp>
    <dsp:sp modelId="{BFA121BA-86AB-480A-A1D9-83702531A7A8}">
      <dsp:nvSpPr>
        <dsp:cNvPr id="0" name=""/>
        <dsp:cNvSpPr/>
      </dsp:nvSpPr>
      <dsp:spPr>
        <a:xfrm rot="18289469">
          <a:off x="4826770" y="1353272"/>
          <a:ext cx="179633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96336" y="272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5680030" y="1335610"/>
        <a:ext cx="89816" cy="89816"/>
      </dsp:txXfrm>
    </dsp:sp>
    <dsp:sp modelId="{94F5D06B-D24B-42A8-8F84-87AA3689553F}">
      <dsp:nvSpPr>
        <dsp:cNvPr id="0" name=""/>
        <dsp:cNvSpPr/>
      </dsp:nvSpPr>
      <dsp:spPr>
        <a:xfrm>
          <a:off x="6237850" y="2068"/>
          <a:ext cx="2564559" cy="1282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Συνδυασμού διδακτικών μεθόδων</a:t>
          </a:r>
          <a:endParaRPr lang="en-US" sz="2100" kern="1200"/>
        </a:p>
      </dsp:txBody>
      <dsp:txXfrm>
        <a:off x="6275407" y="39625"/>
        <a:ext cx="2489445" cy="1207165"/>
      </dsp:txXfrm>
    </dsp:sp>
    <dsp:sp modelId="{48EC5D6D-4C9D-4CD8-A3E8-16A7916E62CA}">
      <dsp:nvSpPr>
        <dsp:cNvPr id="0" name=""/>
        <dsp:cNvSpPr/>
      </dsp:nvSpPr>
      <dsp:spPr>
        <a:xfrm>
          <a:off x="5212027" y="2090583"/>
          <a:ext cx="102582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25823" y="272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99293" y="2092184"/>
        <a:ext cx="51291" cy="51291"/>
      </dsp:txXfrm>
    </dsp:sp>
    <dsp:sp modelId="{68F63034-095F-4E50-92AA-63D70CF13393}">
      <dsp:nvSpPr>
        <dsp:cNvPr id="0" name=""/>
        <dsp:cNvSpPr/>
      </dsp:nvSpPr>
      <dsp:spPr>
        <a:xfrm>
          <a:off x="6237850" y="1476690"/>
          <a:ext cx="2564559" cy="1282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Εφαρμογής </a:t>
          </a:r>
          <a:r>
            <a:rPr lang="el-GR" sz="2100" kern="1200" dirty="0" err="1"/>
            <a:t>ομαδοσυνεργατικής</a:t>
          </a:r>
          <a:endParaRPr lang="en-US" sz="2100" kern="1200" dirty="0"/>
        </a:p>
      </dsp:txBody>
      <dsp:txXfrm>
        <a:off x="6275407" y="1514247"/>
        <a:ext cx="2489445" cy="1207165"/>
      </dsp:txXfrm>
    </dsp:sp>
    <dsp:sp modelId="{0D0ABF5F-CFA0-4892-8ED0-6D121CA0F76E}">
      <dsp:nvSpPr>
        <dsp:cNvPr id="0" name=""/>
        <dsp:cNvSpPr/>
      </dsp:nvSpPr>
      <dsp:spPr>
        <a:xfrm rot="3310531">
          <a:off x="4826770" y="2827894"/>
          <a:ext cx="179633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96336" y="272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600" kern="1200"/>
        </a:p>
      </dsp:txBody>
      <dsp:txXfrm>
        <a:off x="5680030" y="2810232"/>
        <a:ext cx="89816" cy="89816"/>
      </dsp:txXfrm>
    </dsp:sp>
    <dsp:sp modelId="{4A65E82D-2B49-4C73-8A4F-90A3EC4C3ACE}">
      <dsp:nvSpPr>
        <dsp:cNvPr id="0" name=""/>
        <dsp:cNvSpPr/>
      </dsp:nvSpPr>
      <dsp:spPr>
        <a:xfrm>
          <a:off x="6237850" y="2951311"/>
          <a:ext cx="2564559" cy="1282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Εφαρμογής μοντέλων συνδιδασκαλίας </a:t>
          </a:r>
          <a:endParaRPr lang="en-US" sz="2100" kern="1200" dirty="0"/>
        </a:p>
      </dsp:txBody>
      <dsp:txXfrm>
        <a:off x="6275407" y="2988868"/>
        <a:ext cx="2489445" cy="1207165"/>
      </dsp:txXfrm>
    </dsp:sp>
    <dsp:sp modelId="{FB599D45-777E-432A-829D-D34FAC062730}">
      <dsp:nvSpPr>
        <dsp:cNvPr id="0" name=""/>
        <dsp:cNvSpPr/>
      </dsp:nvSpPr>
      <dsp:spPr>
        <a:xfrm>
          <a:off x="2647467" y="2951311"/>
          <a:ext cx="2564559" cy="1282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Συνεργασίας – επαγγελματικής ανάπτυξης εκπαιδευτικών</a:t>
          </a:r>
          <a:endParaRPr lang="en-US" sz="2100" kern="1200"/>
        </a:p>
      </dsp:txBody>
      <dsp:txXfrm>
        <a:off x="2685024" y="2988868"/>
        <a:ext cx="2489445" cy="120716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841A3-C064-4D29-BA80-D34B377A051D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2AE04D-D9A0-43CD-9A6E-F7CB86A3EFA4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Ένας διδάσκει, άλλος παρατηρεί (ο ένας καθοδηγεί το μάθημα και ο άλλος παρατηρεί συγκεκριμένα πράγματα</a:t>
          </a:r>
          <a:endParaRPr lang="en-US" sz="2200" kern="1200"/>
        </a:p>
      </dsp:txBody>
      <dsp:txXfrm>
        <a:off x="0" y="0"/>
        <a:ext cx="6900512" cy="1384035"/>
      </dsp:txXfrm>
    </dsp:sp>
    <dsp:sp modelId="{92478D55-B3CB-4B82-9CC0-AB1E5D584C13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93CB5-6F37-4DFD-A58F-FA9E514A729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Ένας διδάσκει, άλλος επικουρεί (ο ένας καθοδηγεί το μάθημα, ο άλλος περιφέρεται για να υποστηρίξει μεμονωμένους μαθητές)</a:t>
          </a:r>
          <a:endParaRPr lang="en-US" sz="2200" kern="1200"/>
        </a:p>
      </dsp:txBody>
      <dsp:txXfrm>
        <a:off x="0" y="1384035"/>
        <a:ext cx="6900512" cy="1384035"/>
      </dsp:txXfrm>
    </dsp:sp>
    <dsp:sp modelId="{882C11A1-A5D0-49EB-AB00-1363EC0BEBDF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789D5-0008-41B8-B059-EA7B1ECDB2DE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Διδασκαλία σταθμού (Η τάξη μοιράζεται σε 3 σταθμούς – οι εκπαιδευτικοί μοιράζουν το περιεχόμενο και εναλλάσσονται στους δύο σταθμούς – ο τρίτος σταθμός αυτενεργεί)</a:t>
          </a:r>
          <a:endParaRPr lang="en-US" sz="2200" kern="1200"/>
        </a:p>
      </dsp:txBody>
      <dsp:txXfrm>
        <a:off x="0" y="2768070"/>
        <a:ext cx="6900512" cy="1384035"/>
      </dsp:txXfrm>
    </dsp:sp>
    <dsp:sp modelId="{04F55C14-3AE2-4435-84B6-D86DD1DB82BE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25FCD-CD3B-4628-83FE-29C375688A38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Εναλλακτική / Συμπληρωματική διδασκαλία (Ο ένας εκπαιδευτικός διδάσκει την τάξη, ο άλλος μια μικρή ομάδα που χρειάζεται, ανάλογα με το θέμα, ιδιαίτερη υποστήριξη)</a:t>
          </a:r>
          <a:endParaRPr lang="en-US" sz="2200" kern="1200"/>
        </a:p>
      </dsp:txBody>
      <dsp:txXfrm>
        <a:off x="0" y="4152105"/>
        <a:ext cx="6900512" cy="138403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A5419-FC42-41D0-997E-BAE2820EA8D6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75CFF-0597-4AD3-BAE0-CA295E0E7200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Παράλληλη διδασκαλία (Η τάξη χωρίζεται σε δύο ομάδες και ο κάθε εκπαιδευτικός αναλαμβάνει από μία, διδάσκοντας το ίδιο αντικείμενο παράλληλα. Ολομέλεια λίγο πριν το τέλος)</a:t>
          </a:r>
          <a:endParaRPr lang="en-US" sz="2200" kern="1200" dirty="0"/>
        </a:p>
      </dsp:txBody>
      <dsp:txXfrm>
        <a:off x="0" y="0"/>
        <a:ext cx="6900512" cy="1384035"/>
      </dsp:txXfrm>
    </dsp:sp>
    <dsp:sp modelId="{AE10C826-EEE2-469D-A8FE-CF903B9D17FD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92662"/>
            <a:satOff val="-225"/>
            <a:lumOff val="2352"/>
            <a:alphaOff val="0"/>
          </a:schemeClr>
        </a:solidFill>
        <a:ln w="12700" cap="flat" cmpd="sng" algn="ctr">
          <a:solidFill>
            <a:schemeClr val="accent2">
              <a:hueOff val="-492662"/>
              <a:satOff val="-225"/>
              <a:lumOff val="23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3B341-47F1-4AFD-99E2-C21C6ED1F22C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Ομαδική διδασκαλία (οι δύο εκπαιδευτικοί μοιράζονται την καθοδήγηση του μαθήματος προς όλη την τάξη)</a:t>
          </a:r>
          <a:endParaRPr lang="en-US" sz="2200" kern="1200" dirty="0"/>
        </a:p>
      </dsp:txBody>
      <dsp:txXfrm>
        <a:off x="0" y="1384035"/>
        <a:ext cx="6900512" cy="1384035"/>
      </dsp:txXfrm>
    </dsp:sp>
    <dsp:sp modelId="{AF4750F2-B2D1-4633-80D2-806D1825E4F6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985323"/>
            <a:satOff val="-449"/>
            <a:lumOff val="4705"/>
            <a:alphaOff val="0"/>
          </a:schemeClr>
        </a:solidFill>
        <a:ln w="12700" cap="flat" cmpd="sng" algn="ctr">
          <a:solidFill>
            <a:schemeClr val="accent2">
              <a:hueOff val="-985323"/>
              <a:satOff val="-449"/>
              <a:lumOff val="47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8847E-5D2C-4142-8868-B338F6629895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Κυκλική διδασκαλία / σε ομάδες (Οι δύο εκπαιδευτικοί περνούν από όλες τις ομάδες, εστιάζοντας σε διαφορετικά πράγματα. Εναλλακτικά, μοιράζονται τις ομάδες, εστιάζοντας σε ίδια.</a:t>
          </a:r>
          <a:endParaRPr lang="en-US" sz="2200" kern="1200" dirty="0"/>
        </a:p>
      </dsp:txBody>
      <dsp:txXfrm>
        <a:off x="0" y="2768070"/>
        <a:ext cx="6900512" cy="1384035"/>
      </dsp:txXfrm>
    </dsp:sp>
    <dsp:sp modelId="{F2D28D7A-39AC-4319-B32B-B03C2B0411F0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477985"/>
            <a:satOff val="-674"/>
            <a:lumOff val="7057"/>
            <a:alphaOff val="0"/>
          </a:schemeClr>
        </a:solidFill>
        <a:ln w="12700" cap="flat" cmpd="sng" algn="ctr">
          <a:solidFill>
            <a:schemeClr val="accent2">
              <a:hueOff val="-1477985"/>
              <a:satOff val="-674"/>
              <a:lumOff val="70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3A55B-3F0A-40AB-A386-C9B074EDA75F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Συνδυασμοί – παραλλαγές των παραπάνω</a:t>
          </a:r>
          <a:endParaRPr lang="en-US" sz="2200" kern="1200" dirty="0"/>
        </a:p>
      </dsp:txBody>
      <dsp:txXfrm>
        <a:off x="0" y="4152105"/>
        <a:ext cx="6900512" cy="1384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53446-A5F7-426B-8234-FCE2BF8915B8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11730-789E-4F5D-A48A-6742D5DC98B8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Ως γλώσσα:  δομολειτουργική, επικοινωνιακή, συγκριτική</a:t>
          </a:r>
          <a:endParaRPr lang="en-US" sz="3100" kern="1200"/>
        </a:p>
      </dsp:txBody>
      <dsp:txXfrm>
        <a:off x="607995" y="588328"/>
        <a:ext cx="4503113" cy="2795976"/>
      </dsp:txXfrm>
    </dsp:sp>
    <dsp:sp modelId="{9FAA6A37-310A-405B-B358-D148F43D6443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C0656-60CC-4DAD-B32E-E44ECB474F9A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Ως λογοτεχνία ή ως άλλο είδος  ερμηνευτική,  κειμενοκεντρική, ιστορικο-φιλολογική, σύγχρονες λογοτεχνικές θεωρίες (αναγνωστικές).</a:t>
          </a:r>
          <a:endParaRPr lang="en-US" sz="3100" kern="1200"/>
        </a:p>
      </dsp:txBody>
      <dsp:txXfrm>
        <a:off x="6324436" y="588328"/>
        <a:ext cx="4503113" cy="2795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307FE-CE1A-4C09-82A7-914128CF9F86}">
      <dsp:nvSpPr>
        <dsp:cNvPr id="0" name=""/>
        <dsp:cNvSpPr/>
      </dsp:nvSpPr>
      <dsp:spPr>
        <a:xfrm>
          <a:off x="1332" y="7648"/>
          <a:ext cx="4677087" cy="2969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AF0EE-9164-402C-9104-792CD76BDBB3}">
      <dsp:nvSpPr>
        <dsp:cNvPr id="0" name=""/>
        <dsp:cNvSpPr/>
      </dsp:nvSpPr>
      <dsp:spPr>
        <a:xfrm>
          <a:off x="521008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Ως ανθρωπογνωσία (μελέτη αξιών):  βιωματική, ουμανιστική </a:t>
          </a:r>
          <a:endParaRPr lang="en-US" sz="2600" kern="1200"/>
        </a:p>
      </dsp:txBody>
      <dsp:txXfrm>
        <a:off x="607995" y="588328"/>
        <a:ext cx="4503113" cy="2795976"/>
      </dsp:txXfrm>
    </dsp:sp>
    <dsp:sp modelId="{82162070-5639-4DB4-9140-D394EC87091A}">
      <dsp:nvSpPr>
        <dsp:cNvPr id="0" name=""/>
        <dsp:cNvSpPr/>
      </dsp:nvSpPr>
      <dsp:spPr>
        <a:xfrm>
          <a:off x="5717772" y="7648"/>
          <a:ext cx="4677087" cy="2969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BA8BD-824E-4008-9216-12028059C818}">
      <dsp:nvSpPr>
        <dsp:cNvPr id="0" name=""/>
        <dsp:cNvSpPr/>
      </dsp:nvSpPr>
      <dsp:spPr>
        <a:xfrm>
          <a:off x="6237449" y="501341"/>
          <a:ext cx="4677087" cy="2969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Ως πολιτισμό (πνευματικά, καλλιτεχνικά δημιουργήματα του αρχαίου κόσμου, η σημασία τους για το σύγχρονο πολιτισμό): αρχαιογνωστική, διαπολιτισμική.</a:t>
          </a:r>
          <a:endParaRPr lang="en-US" sz="2600" kern="1200"/>
        </a:p>
      </dsp:txBody>
      <dsp:txXfrm>
        <a:off x="6324436" y="588328"/>
        <a:ext cx="4503113" cy="27959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7FE2E-16CA-4C44-9F0F-54128DF6F2E5}">
      <dsp:nvSpPr>
        <dsp:cNvPr id="0" name=""/>
        <dsp:cNvSpPr/>
      </dsp:nvSpPr>
      <dsp:spPr>
        <a:xfrm>
          <a:off x="0" y="716107"/>
          <a:ext cx="3411209" cy="204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Ιστοριογραφία</a:t>
          </a:r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 dirty="0"/>
            <a:t>5 ώρες</a:t>
          </a:r>
          <a:endParaRPr lang="en-US" sz="3800" kern="1200" dirty="0"/>
        </a:p>
      </dsp:txBody>
      <dsp:txXfrm>
        <a:off x="0" y="716107"/>
        <a:ext cx="3411209" cy="2046725"/>
      </dsp:txXfrm>
    </dsp:sp>
    <dsp:sp modelId="{78DF486E-1E32-4E21-991B-0884EB4865E4}">
      <dsp:nvSpPr>
        <dsp:cNvPr id="0" name=""/>
        <dsp:cNvSpPr/>
      </dsp:nvSpPr>
      <dsp:spPr>
        <a:xfrm>
          <a:off x="3752329" y="716107"/>
          <a:ext cx="3411209" cy="20467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Θουκυδίδης</a:t>
          </a:r>
          <a:endParaRPr lang="en-US" sz="3800" kern="1200"/>
        </a:p>
      </dsp:txBody>
      <dsp:txXfrm>
        <a:off x="3752329" y="716107"/>
        <a:ext cx="3411209" cy="2046725"/>
      </dsp:txXfrm>
    </dsp:sp>
    <dsp:sp modelId="{D0A45140-A60F-46F6-9A6D-CABDFC8496CE}">
      <dsp:nvSpPr>
        <dsp:cNvPr id="0" name=""/>
        <dsp:cNvSpPr/>
      </dsp:nvSpPr>
      <dsp:spPr>
        <a:xfrm>
          <a:off x="7504659" y="716107"/>
          <a:ext cx="3411209" cy="204672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Ξενοφώντας</a:t>
          </a:r>
          <a:endParaRPr lang="en-US" sz="3800" kern="1200"/>
        </a:p>
      </dsp:txBody>
      <dsp:txXfrm>
        <a:off x="7504659" y="716107"/>
        <a:ext cx="3411209" cy="20467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1B7ED-FDFE-4C79-BF8B-E480FCD5AE80}">
      <dsp:nvSpPr>
        <dsp:cNvPr id="0" name=""/>
        <dsp:cNvSpPr/>
      </dsp:nvSpPr>
      <dsp:spPr>
        <a:xfrm>
          <a:off x="7605" y="1286282"/>
          <a:ext cx="3368234" cy="1614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Κείμενα της κορύφωσης της Αθηναϊκής Δημοκρατίας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2 ώρες</a:t>
          </a:r>
          <a:endParaRPr lang="en-US" sz="2400" kern="1200" dirty="0"/>
        </a:p>
      </dsp:txBody>
      <dsp:txXfrm>
        <a:off x="54899" y="1333576"/>
        <a:ext cx="3273646" cy="1520132"/>
      </dsp:txXfrm>
    </dsp:sp>
    <dsp:sp modelId="{FEEDB67C-C01A-4BA4-A370-8CAE44A5423A}">
      <dsp:nvSpPr>
        <dsp:cNvPr id="0" name=""/>
        <dsp:cNvSpPr/>
      </dsp:nvSpPr>
      <dsp:spPr>
        <a:xfrm>
          <a:off x="4177182" y="1286282"/>
          <a:ext cx="3205369" cy="16026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«Επιτάφιος» - Ρητορικό κείμενο</a:t>
          </a:r>
          <a:endParaRPr lang="en-US" sz="2400" kern="1200" dirty="0"/>
        </a:p>
      </dsp:txBody>
      <dsp:txXfrm>
        <a:off x="4224123" y="1333223"/>
        <a:ext cx="3111487" cy="1508802"/>
      </dsp:txXfrm>
    </dsp:sp>
    <dsp:sp modelId="{B459A8B6-BE72-423F-AEBB-5B0A1FB81F4A}">
      <dsp:nvSpPr>
        <dsp:cNvPr id="0" name=""/>
        <dsp:cNvSpPr/>
      </dsp:nvSpPr>
      <dsp:spPr>
        <a:xfrm>
          <a:off x="8183893" y="1286282"/>
          <a:ext cx="3205369" cy="16026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«Αντιγόνη» - Δραματική ποίηση - Τραγωδία</a:t>
          </a:r>
          <a:endParaRPr lang="en-US" sz="2400" kern="1200"/>
        </a:p>
      </dsp:txBody>
      <dsp:txXfrm>
        <a:off x="8230834" y="1333223"/>
        <a:ext cx="3111487" cy="15088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5C340-1EF6-4CDF-BCEA-A48348795D52}">
      <dsp:nvSpPr>
        <dsp:cNvPr id="0" name=""/>
        <dsp:cNvSpPr/>
      </dsp:nvSpPr>
      <dsp:spPr>
        <a:xfrm>
          <a:off x="1381" y="1200228"/>
          <a:ext cx="3232741" cy="1616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/>
            <a:t>Γνωστό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/>
            <a:t>1 ώρα</a:t>
          </a:r>
          <a:endParaRPr lang="en-US" sz="3100" kern="1200" dirty="0"/>
        </a:p>
      </dsp:txBody>
      <dsp:txXfrm>
        <a:off x="48723" y="1247570"/>
        <a:ext cx="3138057" cy="1521686"/>
      </dsp:txXfrm>
    </dsp:sp>
    <dsp:sp modelId="{3936BD38-14C4-470E-BE58-1460EAC13D1E}">
      <dsp:nvSpPr>
        <dsp:cNvPr id="0" name=""/>
        <dsp:cNvSpPr/>
      </dsp:nvSpPr>
      <dsp:spPr>
        <a:xfrm>
          <a:off x="4042307" y="1200228"/>
          <a:ext cx="3232741" cy="1616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/>
            <a:t>Ρητορικό κείμενο Λυσία «Υπέρ </a:t>
          </a:r>
          <a:r>
            <a:rPr lang="el-GR" sz="3100" kern="1200" dirty="0" err="1"/>
            <a:t>Μαντιθέου</a:t>
          </a:r>
          <a:r>
            <a:rPr lang="el-GR" sz="3100" kern="1200" dirty="0"/>
            <a:t>»</a:t>
          </a:r>
          <a:endParaRPr lang="en-US" sz="3100" kern="1200" dirty="0"/>
        </a:p>
      </dsp:txBody>
      <dsp:txXfrm>
        <a:off x="4089649" y="1247570"/>
        <a:ext cx="3138057" cy="1521686"/>
      </dsp:txXfrm>
    </dsp:sp>
    <dsp:sp modelId="{5C636A4F-C818-4DC1-8274-C5AA8901FBF5}">
      <dsp:nvSpPr>
        <dsp:cNvPr id="0" name=""/>
        <dsp:cNvSpPr/>
      </dsp:nvSpPr>
      <dsp:spPr>
        <a:xfrm>
          <a:off x="8083234" y="1200228"/>
          <a:ext cx="3232741" cy="16163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/>
            <a:t>Άγνωστο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/>
            <a:t>2 ώρες</a:t>
          </a:r>
          <a:endParaRPr lang="en-US" sz="3100" kern="1200" dirty="0"/>
        </a:p>
      </dsp:txBody>
      <dsp:txXfrm>
        <a:off x="8130576" y="1247570"/>
        <a:ext cx="3138057" cy="15216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7B9C7-3EB8-4E6A-A54E-E44C4C4629B9}">
      <dsp:nvSpPr>
        <dsp:cNvPr id="0" name=""/>
        <dsp:cNvSpPr/>
      </dsp:nvSpPr>
      <dsp:spPr>
        <a:xfrm>
          <a:off x="214111" y="2797"/>
          <a:ext cx="2654572" cy="15927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Φιλοσοφία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6 ώρες</a:t>
          </a:r>
          <a:endParaRPr lang="en-US" sz="3000" kern="1200" dirty="0"/>
        </a:p>
      </dsp:txBody>
      <dsp:txXfrm>
        <a:off x="260761" y="49447"/>
        <a:ext cx="2561272" cy="1499443"/>
      </dsp:txXfrm>
    </dsp:sp>
    <dsp:sp modelId="{7E01EC26-7D9F-4EF5-BFFC-21E0A64B563E}">
      <dsp:nvSpPr>
        <dsp:cNvPr id="0" name=""/>
        <dsp:cNvSpPr/>
      </dsp:nvSpPr>
      <dsp:spPr>
        <a:xfrm>
          <a:off x="3102286" y="470002"/>
          <a:ext cx="56276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3102286" y="601669"/>
        <a:ext cx="393938" cy="395000"/>
      </dsp:txXfrm>
    </dsp:sp>
    <dsp:sp modelId="{1B0ECA7D-C16A-4CCE-88A4-7FF0965F462A}">
      <dsp:nvSpPr>
        <dsp:cNvPr id="0" name=""/>
        <dsp:cNvSpPr/>
      </dsp:nvSpPr>
      <dsp:spPr>
        <a:xfrm>
          <a:off x="3930513" y="2797"/>
          <a:ext cx="2654572" cy="15927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Ανθολόγιο – Φάκελος Υλικού</a:t>
          </a:r>
          <a:endParaRPr lang="en-US" sz="3000" kern="1200"/>
        </a:p>
      </dsp:txBody>
      <dsp:txXfrm>
        <a:off x="3977163" y="49447"/>
        <a:ext cx="2561272" cy="1499443"/>
      </dsp:txXfrm>
    </dsp:sp>
    <dsp:sp modelId="{EF4976D9-EF4C-41C0-B9A6-C7250B67108E}">
      <dsp:nvSpPr>
        <dsp:cNvPr id="0" name=""/>
        <dsp:cNvSpPr/>
      </dsp:nvSpPr>
      <dsp:spPr>
        <a:xfrm>
          <a:off x="6818688" y="470002"/>
          <a:ext cx="56276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818688" y="601669"/>
        <a:ext cx="393938" cy="395000"/>
      </dsp:txXfrm>
    </dsp:sp>
    <dsp:sp modelId="{05D8F290-6412-455C-968D-4CEDB40610B8}">
      <dsp:nvSpPr>
        <dsp:cNvPr id="0" name=""/>
        <dsp:cNvSpPr/>
      </dsp:nvSpPr>
      <dsp:spPr>
        <a:xfrm>
          <a:off x="7646915" y="2797"/>
          <a:ext cx="2654572" cy="15927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6 Θεματικές Ενότητες</a:t>
          </a:r>
          <a:endParaRPr lang="en-US" sz="3000" kern="1200"/>
        </a:p>
      </dsp:txBody>
      <dsp:txXfrm>
        <a:off x="7693565" y="49447"/>
        <a:ext cx="2561272" cy="1499443"/>
      </dsp:txXfrm>
    </dsp:sp>
    <dsp:sp modelId="{46AB287E-7815-4139-B07A-19B296F68F69}">
      <dsp:nvSpPr>
        <dsp:cNvPr id="0" name=""/>
        <dsp:cNvSpPr/>
      </dsp:nvSpPr>
      <dsp:spPr>
        <a:xfrm rot="5400000">
          <a:off x="8692817" y="1781361"/>
          <a:ext cx="562769" cy="658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 rot="-5400000">
        <a:off x="8776702" y="1829144"/>
        <a:ext cx="395000" cy="393938"/>
      </dsp:txXfrm>
    </dsp:sp>
    <dsp:sp modelId="{8EA38596-84BE-4C49-A222-41385A6492E2}">
      <dsp:nvSpPr>
        <dsp:cNvPr id="0" name=""/>
        <dsp:cNvSpPr/>
      </dsp:nvSpPr>
      <dsp:spPr>
        <a:xfrm>
          <a:off x="7646915" y="2657370"/>
          <a:ext cx="2654572" cy="15927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22 Διδακτικές</a:t>
          </a:r>
          <a:endParaRPr lang="en-US" sz="3000" kern="1200"/>
        </a:p>
      </dsp:txBody>
      <dsp:txXfrm>
        <a:off x="7693565" y="2704020"/>
        <a:ext cx="2561272" cy="14994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BAD9E-1AF4-4FFD-85A2-2AF2D51D14E4}">
      <dsp:nvSpPr>
        <dsp:cNvPr id="0" name=""/>
        <dsp:cNvSpPr/>
      </dsp:nvSpPr>
      <dsp:spPr>
        <a:xfrm>
          <a:off x="0" y="2687627"/>
          <a:ext cx="2869095" cy="16947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050" tIns="213360" rIns="20405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15-20 λογοτεχνικά κείμενα</a:t>
          </a:r>
          <a:endParaRPr lang="en-US" sz="3000" kern="1200"/>
        </a:p>
      </dsp:txBody>
      <dsp:txXfrm>
        <a:off x="0" y="2687627"/>
        <a:ext cx="2869095" cy="1694792"/>
      </dsp:txXfrm>
    </dsp:sp>
    <dsp:sp modelId="{A07477E4-0D3B-475E-9FA3-231389132E05}">
      <dsp:nvSpPr>
        <dsp:cNvPr id="0" name=""/>
        <dsp:cNvSpPr/>
      </dsp:nvSpPr>
      <dsp:spPr>
        <a:xfrm>
          <a:off x="2869095" y="2687627"/>
          <a:ext cx="8607286" cy="169479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E924F-18B2-4DC5-A1DB-666B9C320D41}">
      <dsp:nvSpPr>
        <dsp:cNvPr id="0" name=""/>
        <dsp:cNvSpPr/>
      </dsp:nvSpPr>
      <dsp:spPr>
        <a:xfrm rot="10800000">
          <a:off x="0" y="106458"/>
          <a:ext cx="2869095" cy="260659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050" tIns="213360" rIns="20405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4-5 κείμενα από κάθε άξονα στη Γλώσσα</a:t>
          </a:r>
        </a:p>
      </dsp:txBody>
      <dsp:txXfrm rot="-10800000">
        <a:off x="0" y="106458"/>
        <a:ext cx="2869095" cy="1694284"/>
      </dsp:txXfrm>
    </dsp:sp>
    <dsp:sp modelId="{839BC945-4529-43CE-A3F2-EAD7A51EA990}">
      <dsp:nvSpPr>
        <dsp:cNvPr id="0" name=""/>
        <dsp:cNvSpPr/>
      </dsp:nvSpPr>
      <dsp:spPr>
        <a:xfrm>
          <a:off x="2869095" y="74"/>
          <a:ext cx="8607286" cy="190705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596" tIns="228600" rIns="174596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Άμεσο κοινωνικό περιβάλλον (οικογένεια, σχολείο, παρέες – κοινωνικές ομάδες)  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Ευρύτερο κοινωνικό περιβάλλον (κοινωνικοί θεσμοί, αγορά εργασίας, θεσμοί εξουσίας, αξίες)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Φυσικό περιβάλλον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Ψηφιακό περιβάλλον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Ταυτότητες (κοινωνικές, εθνικές, πολιτισμικές) </a:t>
          </a:r>
          <a:endParaRPr lang="en-US" sz="1800" kern="1200" dirty="0"/>
        </a:p>
      </dsp:txBody>
      <dsp:txXfrm>
        <a:off x="2869095" y="74"/>
        <a:ext cx="8607286" cy="19070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17764-1232-4B1D-BD1F-9DC5B6FEBB72}">
      <dsp:nvSpPr>
        <dsp:cNvPr id="0" name=""/>
        <dsp:cNvSpPr/>
      </dsp:nvSpPr>
      <dsp:spPr>
        <a:xfrm>
          <a:off x="3323" y="1116526"/>
          <a:ext cx="2372905" cy="1506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B4FE1-A631-421B-A424-7724E82EABCE}">
      <dsp:nvSpPr>
        <dsp:cNvPr id="0" name=""/>
        <dsp:cNvSpPr/>
      </dsp:nvSpPr>
      <dsp:spPr>
        <a:xfrm>
          <a:off x="266979" y="1366999"/>
          <a:ext cx="2372905" cy="1506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Διαδικασίες κατανόησης κειμένου (και πολυτροπικού)</a:t>
          </a:r>
          <a:endParaRPr lang="en-US" sz="2200" kern="1200"/>
        </a:p>
      </dsp:txBody>
      <dsp:txXfrm>
        <a:off x="311111" y="1411131"/>
        <a:ext cx="2284641" cy="1418530"/>
      </dsp:txXfrm>
    </dsp:sp>
    <dsp:sp modelId="{E2711E81-7559-42C4-B5A2-979D5DAE6DB8}">
      <dsp:nvSpPr>
        <dsp:cNvPr id="0" name=""/>
        <dsp:cNvSpPr/>
      </dsp:nvSpPr>
      <dsp:spPr>
        <a:xfrm>
          <a:off x="2903540" y="1116526"/>
          <a:ext cx="2372905" cy="1506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67E52-4F7A-4ED5-9012-E371AED56627}">
      <dsp:nvSpPr>
        <dsp:cNvPr id="0" name=""/>
        <dsp:cNvSpPr/>
      </dsp:nvSpPr>
      <dsp:spPr>
        <a:xfrm>
          <a:off x="3167196" y="1366999"/>
          <a:ext cx="2372905" cy="1506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Αναγνώρισης λειτουργιών</a:t>
          </a:r>
          <a:endParaRPr lang="en-US" sz="2200" kern="1200"/>
        </a:p>
      </dsp:txBody>
      <dsp:txXfrm>
        <a:off x="3211328" y="1411131"/>
        <a:ext cx="2284641" cy="1418530"/>
      </dsp:txXfrm>
    </dsp:sp>
    <dsp:sp modelId="{2878D709-1030-4731-B163-1683E3181984}">
      <dsp:nvSpPr>
        <dsp:cNvPr id="0" name=""/>
        <dsp:cNvSpPr/>
      </dsp:nvSpPr>
      <dsp:spPr>
        <a:xfrm>
          <a:off x="5803758" y="1116526"/>
          <a:ext cx="2372905" cy="1506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93822-2DC9-4BC1-89DF-8BF6840DB685}">
      <dsp:nvSpPr>
        <dsp:cNvPr id="0" name=""/>
        <dsp:cNvSpPr/>
      </dsp:nvSpPr>
      <dsp:spPr>
        <a:xfrm>
          <a:off x="6067414" y="1366999"/>
          <a:ext cx="2372905" cy="1506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Ερμηνείας</a:t>
          </a:r>
          <a:endParaRPr lang="en-US" sz="2200" kern="1200"/>
        </a:p>
      </dsp:txBody>
      <dsp:txXfrm>
        <a:off x="6111546" y="1411131"/>
        <a:ext cx="2284641" cy="1418530"/>
      </dsp:txXfrm>
    </dsp:sp>
    <dsp:sp modelId="{B758142D-C7CB-4037-95F8-77982314F326}">
      <dsp:nvSpPr>
        <dsp:cNvPr id="0" name=""/>
        <dsp:cNvSpPr/>
      </dsp:nvSpPr>
      <dsp:spPr>
        <a:xfrm>
          <a:off x="8703975" y="1116526"/>
          <a:ext cx="2372905" cy="1506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2F5D9-7540-431F-A705-D380178B5CE5}">
      <dsp:nvSpPr>
        <dsp:cNvPr id="0" name=""/>
        <dsp:cNvSpPr/>
      </dsp:nvSpPr>
      <dsp:spPr>
        <a:xfrm>
          <a:off x="8967631" y="1366999"/>
          <a:ext cx="2372905" cy="1506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Διαδικασίες παραγωγής λόγου</a:t>
          </a:r>
          <a:endParaRPr lang="en-US" sz="2200" kern="1200"/>
        </a:p>
      </dsp:txBody>
      <dsp:txXfrm>
        <a:off x="9011763" y="1411131"/>
        <a:ext cx="2284641" cy="1418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1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1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7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13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0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6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1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6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8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6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2A5C7BF-1901-4DC1-8F6C-EA49BC80E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640080"/>
            <a:ext cx="6894576" cy="35661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8200" dirty="0"/>
              <a:t>Τα φιλολογικά μαθήματα στο Λύκειο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3ECEC5-C25F-4EE0-8B65-EF2B6F937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4636007"/>
            <a:ext cx="7073878" cy="20298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Γιούλη Χρονοπούλου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ΣΕΕ ΠΕ</a:t>
            </a:r>
            <a:r>
              <a:rPr lang="el-GR" sz="2400" b="1" dirty="0"/>
              <a:t>02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Σεμινάριο για νεοδιόριστους/ αναπληρωτές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Οκτώβριος </a:t>
            </a:r>
            <a:r>
              <a:rPr lang="el-GR" sz="2400" b="1" dirty="0"/>
              <a:t>2021</a:t>
            </a:r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CE2BF686-66B8-441B-A637-A1609B6FB1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04" r="19944"/>
          <a:stretch/>
        </p:blipFill>
        <p:spPr>
          <a:xfrm>
            <a:off x="2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4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641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2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25C2C49-0FE6-45C4-BDB6-DCE58E85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Προσέγγιση κειμένου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E2DB19-ECAC-4852-84AD-5FBDBFB60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684764" cy="4744677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«Αναγνωστική» μονάδα: το κείμενο (συνοχή) </a:t>
            </a:r>
          </a:p>
          <a:p>
            <a:r>
              <a:rPr lang="el-GR" dirty="0" err="1"/>
              <a:t>Δομολειτουργική</a:t>
            </a:r>
            <a:r>
              <a:rPr lang="el-GR" dirty="0"/>
              <a:t> προσέγγιση εντός </a:t>
            </a:r>
            <a:r>
              <a:rPr lang="el-GR" dirty="0" err="1"/>
              <a:t>συμφραζομένων</a:t>
            </a:r>
            <a:endParaRPr lang="el-GR" dirty="0"/>
          </a:p>
          <a:p>
            <a:r>
              <a:rPr lang="el-GR" dirty="0"/>
              <a:t>Επικοινωνιακή προσέγγιση – λειτουργίες της γλώσσας / Σύνδεση αρχαίας – νέας ελληνικής</a:t>
            </a:r>
          </a:p>
          <a:p>
            <a:r>
              <a:rPr lang="el-GR" dirty="0"/>
              <a:t>Ερμηνευτική προσέγγιση, κειμενοκεντρική</a:t>
            </a:r>
          </a:p>
          <a:p>
            <a:r>
              <a:rPr lang="el-GR" dirty="0"/>
              <a:t>Όχι αυτοτελής διαδικασία σχολαστικής συντακτικής/ γραμματικής ανάλυσης</a:t>
            </a:r>
          </a:p>
          <a:p>
            <a:r>
              <a:rPr lang="el-GR" dirty="0"/>
              <a:t>Μετάφραση χωρίς απολυτότητα (ποικίλες μεταφράσεις, κατανόηση, ερμηνεία)</a:t>
            </a:r>
          </a:p>
          <a:p>
            <a:r>
              <a:rPr lang="el-GR" dirty="0"/>
              <a:t>Αξιοποίηση λεξιλογίου εγχειριδίου</a:t>
            </a:r>
          </a:p>
          <a:p>
            <a:r>
              <a:rPr lang="el-GR" dirty="0"/>
              <a:t>Ιστορική – πολιτισμική ένταξη έργων</a:t>
            </a:r>
          </a:p>
          <a:p>
            <a:r>
              <a:rPr lang="el-GR" dirty="0"/>
              <a:t>Εναλλακτικές μέθοδοι (</a:t>
            </a:r>
            <a:r>
              <a:rPr lang="el-GR" dirty="0" err="1"/>
              <a:t>ομαδοσυνεργατική</a:t>
            </a:r>
            <a:r>
              <a:rPr lang="el-GR" dirty="0"/>
              <a:t>, βιωματική, ερευνητικές – δημιουργικές εργασίες, αξιοποίηση ψηφιακών μέσων, θεατρικές τεχνικές, δημιουργική γραφή)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913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858487C-F7BE-43F8-B15F-2F8CCCE4E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Προσέγγιση κειμένου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D29209-4111-41EA-9AD4-B07E5CA5A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1" y="1929382"/>
            <a:ext cx="11453590" cy="4762965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Επεξεργασία / ανάλυση κατά τμήματα/ κατά </a:t>
            </a:r>
            <a:r>
              <a:rPr lang="el-GR" dirty="0" err="1"/>
              <a:t>κώλα</a:t>
            </a:r>
            <a:r>
              <a:rPr lang="el-GR" dirty="0"/>
              <a:t> του κειμένου</a:t>
            </a:r>
          </a:p>
          <a:p>
            <a:r>
              <a:rPr lang="el-GR" dirty="0"/>
              <a:t>Εκτενής χρήση πίνακα – μεταγραφή κειμένου (μακροπερίοδος αρχαιοελληνικός λόγος)</a:t>
            </a:r>
          </a:p>
          <a:p>
            <a:r>
              <a:rPr lang="el-GR" dirty="0"/>
              <a:t>Ανάδειξη δομικών στοιχείων, συντακτικών σχέσεων</a:t>
            </a:r>
          </a:p>
          <a:p>
            <a:r>
              <a:rPr lang="el-GR" dirty="0"/>
              <a:t>Ανάδειξη δομής περιόδου, χωρισμός σε τμήματα νοηματικά – συντακτικά, χρήση τόξων και σημάνσεων, ανάδειξη επιρρηματικών σχέσεων </a:t>
            </a:r>
          </a:p>
          <a:p>
            <a:r>
              <a:rPr lang="el-GR" dirty="0"/>
              <a:t>Από κοινού συντακτικές επισημάνσεις, λεξιλογικές επεξηγήσεις (σύνδεση με νέα ελληνικά, όπου είναι δυνατόν), γραμματικές αναγνωρίσεις και μετάφραση</a:t>
            </a:r>
          </a:p>
          <a:p>
            <a:r>
              <a:rPr lang="el-GR" dirty="0"/>
              <a:t>Ενέργειες – δρώντα πρόσωπα, τόπος, χρόνος, επιλογές</a:t>
            </a:r>
          </a:p>
          <a:p>
            <a:r>
              <a:rPr lang="el-GR" dirty="0"/>
              <a:t>Ανάδειξη αφηγηματικών τεχνικών – ιστορικών δεδομένων</a:t>
            </a:r>
          </a:p>
          <a:p>
            <a:r>
              <a:rPr lang="el-GR" dirty="0"/>
              <a:t>Ένταξη στην εποχή, στις συνθήκες, αναγωγή στο γενικό, το ανθρώπινο: συγχρονία, διαχρονία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711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7F3D396-D29E-4758-82A0-7C87A7B52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36" y="365125"/>
            <a:ext cx="10853928" cy="1325563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solidFill>
                  <a:srgbClr val="FF0000"/>
                </a:solidFill>
              </a:rPr>
              <a:t>Ενδεικτικά ερωτήματα για την προσέγγιση της γλώσσας - όχι αποκοπή από το κείμενο</a:t>
            </a:r>
            <a:endParaRPr lang="el-GR" sz="4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E714CA-0939-4954-99D2-49C751CD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1" y="1929384"/>
            <a:ext cx="11307815" cy="4789468"/>
          </a:xfrm>
        </p:spPr>
        <p:txBody>
          <a:bodyPr>
            <a:normAutofit fontScale="85000" lnSpcReduction="20000"/>
          </a:bodyPr>
          <a:lstStyle/>
          <a:p>
            <a:r>
              <a:rPr lang="el-GR" sz="2800" dirty="0"/>
              <a:t>Ποιες διαφορετικές μορφές/τύποι της ίδιας λέξης χρησιμοποιούνται και πώς διαφοροποιείται η λειτουργία της λέξης μέσα στο κείμενο;</a:t>
            </a:r>
          </a:p>
          <a:p>
            <a:r>
              <a:rPr lang="el-GR" sz="2800" dirty="0"/>
              <a:t>Με ποιες λέξεις αποδίδεται μια ενέργεια, τι μορφή έχουν οι λέξεις αυτές και τι σημασία αποκτούν;</a:t>
            </a:r>
          </a:p>
          <a:p>
            <a:r>
              <a:rPr lang="el-GR" sz="2800" dirty="0"/>
              <a:t>Ποιες συνώνυμες ή λέξεις με παρόμοια σημασία χρησιμοποιούνται μέσα στο κείμενο;</a:t>
            </a:r>
          </a:p>
          <a:p>
            <a:r>
              <a:rPr lang="el-GR" sz="2800" dirty="0"/>
              <a:t>Για ποιον λόγο επιλέγεται ο συγκεκριμένος χρόνος ενός ρήματος; </a:t>
            </a:r>
          </a:p>
          <a:p>
            <a:r>
              <a:rPr lang="el-GR" sz="2800" dirty="0"/>
              <a:t>Πώς θα άλλαζε το νόημα της φράσης, αν άλλαζε ο χρόνος του ρήματος</a:t>
            </a:r>
          </a:p>
          <a:p>
            <a:r>
              <a:rPr lang="el-GR" sz="2800" dirty="0"/>
              <a:t>Για ποιον λόγο επιλέγεται συγκεκριμένη έγκλιση, π.χ. προστακτική, σε μια φράση; </a:t>
            </a:r>
          </a:p>
          <a:p>
            <a:r>
              <a:rPr lang="el-GR" sz="2800" dirty="0"/>
              <a:t>Για ποιον λόγο επιλέγεται η χρήση απαρεμφάτου ή δευτερεύουσας πρότασης; </a:t>
            </a:r>
          </a:p>
          <a:p>
            <a:r>
              <a:rPr lang="el-GR" sz="2800" dirty="0"/>
              <a:t>Με ποιον τρόπο προστίθενται προσδιορισμοί σε ένα ρήμα;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0928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1103803-B118-41D4-B798-69BC8A12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Εξέταση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13FB98-783A-4DEC-BB23-B45FBB808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10" y="1708976"/>
            <a:ext cx="11423374" cy="49568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Δύο διδαγμένα κείμενα  (από πρωτότυπο, από μετάφραση)</a:t>
            </a:r>
          </a:p>
          <a:p>
            <a:pPr marL="0" indent="0">
              <a:buNone/>
            </a:pPr>
            <a:r>
              <a:rPr lang="el-GR" dirty="0"/>
              <a:t>Μετάφραση (30 μονάδες)</a:t>
            </a:r>
          </a:p>
          <a:p>
            <a:pPr marL="0" indent="0">
              <a:buNone/>
            </a:pPr>
            <a:r>
              <a:rPr lang="el-GR" dirty="0"/>
              <a:t>Τρεις ερωτήσεις ερμηνευτικές  - η μία στο παράλληλο σε συσχετισμό με το πρωτότυπο</a:t>
            </a:r>
          </a:p>
          <a:p>
            <a:pPr marL="0" indent="0">
              <a:buNone/>
            </a:pPr>
            <a:r>
              <a:rPr lang="el-GR" dirty="0"/>
              <a:t>Μία ερώτηση λεξιλογική</a:t>
            </a:r>
          </a:p>
          <a:p>
            <a:pPr marL="0" indent="0">
              <a:buNone/>
            </a:pPr>
            <a:r>
              <a:rPr lang="el-GR" dirty="0"/>
              <a:t>Μία  ερώτηση γραμματικής</a:t>
            </a:r>
          </a:p>
          <a:p>
            <a:pPr marL="0" indent="0">
              <a:buNone/>
            </a:pPr>
            <a:r>
              <a:rPr lang="el-GR" dirty="0"/>
              <a:t>Μία ερώτηση συντακτικού</a:t>
            </a:r>
          </a:p>
          <a:p>
            <a:pPr marL="0" indent="0">
              <a:buNone/>
            </a:pPr>
            <a:r>
              <a:rPr lang="el-GR" dirty="0"/>
              <a:t>Μία ερώτηση κλειστού τύπου εισαγωγής</a:t>
            </a:r>
          </a:p>
          <a:p>
            <a:pPr marL="0" indent="0">
              <a:buNone/>
            </a:pPr>
            <a:r>
              <a:rPr lang="el-GR" dirty="0"/>
              <a:t>(από 10  μονάδες)</a:t>
            </a:r>
          </a:p>
          <a:p>
            <a:pPr marL="0" indent="0">
              <a:buNone/>
            </a:pPr>
            <a:r>
              <a:rPr lang="el-GR" dirty="0"/>
              <a:t>Το κείμενο από το πρωτότυπο και το οριζόμενο προς μετάφραση τμήμα του, η λεξιλογική- ερώτηση και η ερώτηση εισαγωγής από την Τράπεζα Θεμάτων (50 μονάδες)</a:t>
            </a:r>
          </a:p>
          <a:p>
            <a:pPr marL="0" indent="0">
              <a:buNone/>
            </a:pPr>
            <a:r>
              <a:rPr lang="el-GR" dirty="0"/>
              <a:t>Το παράλληλο κείμενο και οι υπόλοιπες ερωτήσεις από τους εκπαιδευτικούς (50 μονάδες)</a:t>
            </a:r>
          </a:p>
        </p:txBody>
      </p:sp>
    </p:spTree>
    <p:extLst>
      <p:ext uri="{BB962C8B-B14F-4D97-AF65-F5344CB8AC3E}">
        <p14:creationId xmlns:p14="http://schemas.microsoft.com/office/powerpoint/2010/main" val="46989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5D79476-C242-458F-810A-2EFDC4847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Β΄ ΓΕΛ 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Θέση περιεχομένου 2">
            <a:extLst>
              <a:ext uri="{FF2B5EF4-FFF2-40B4-BE49-F238E27FC236}">
                <a16:creationId xmlns:a16="http://schemas.microsoft.com/office/drawing/2014/main" id="{A5BA7D17-F725-45E0-A2F3-C0C6B68B1B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657064"/>
              </p:ext>
            </p:extLst>
          </p:nvPr>
        </p:nvGraphicFramePr>
        <p:xfrm>
          <a:off x="450574" y="2553035"/>
          <a:ext cx="11396869" cy="4187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312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2B253BF-962B-4766-A115-09091911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85" y="548640"/>
            <a:ext cx="4172579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Επιτάφιος</a:t>
            </a:r>
            <a:br>
              <a:rPr lang="el-GR" sz="6000" dirty="0">
                <a:solidFill>
                  <a:srgbClr val="FF0000"/>
                </a:solidFill>
              </a:rPr>
            </a:br>
            <a:r>
              <a:rPr lang="el-GR" sz="6000" dirty="0">
                <a:solidFill>
                  <a:srgbClr val="FF0000"/>
                </a:solidFill>
              </a:rPr>
              <a:t>Στόχοι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FB4CC855-8704-49AE-B0E2-7E5711888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18" y="357810"/>
            <a:ext cx="6805197" cy="6361042"/>
          </a:xfrm>
        </p:spPr>
        <p:txBody>
          <a:bodyPr anchor="ctr">
            <a:normAutofit/>
          </a:bodyPr>
          <a:lstStyle/>
          <a:p>
            <a:r>
              <a:rPr lang="el-GR" sz="2600" dirty="0"/>
              <a:t>Ανάδειξη χαρακτηριστικών αθηναϊκού πολιτεύματος, της άμεσης δημοκρατίας, της εμβληματικής προσωπικότητας του Περικλή και του ύφους του Θουκυδίδη </a:t>
            </a:r>
          </a:p>
          <a:p>
            <a:r>
              <a:rPr lang="el-GR" sz="2600" dirty="0"/>
              <a:t>Κριτική και βιωματική προσέγγιση - Στοχασμός για το τότε και το σήμερα </a:t>
            </a:r>
          </a:p>
          <a:p>
            <a:r>
              <a:rPr lang="el-GR" sz="2600" dirty="0"/>
              <a:t>Το κύριο βάρος στο περιεχόμενο και· στην κατανόηση βασικών εννοιών και αξιών.</a:t>
            </a:r>
          </a:p>
          <a:p>
            <a:r>
              <a:rPr lang="el-GR" sz="2600" dirty="0"/>
              <a:t>Ερμηνεία απόψεων ρήτορα σε σχέση με το συγκεκριμένο ιστορικό και πολιτικό πλαίσιο </a:t>
            </a:r>
          </a:p>
          <a:p>
            <a:r>
              <a:rPr lang="el-GR" sz="2600" dirty="0"/>
              <a:t>Επισήμανση ρητορικών στρατηγικών - δομή, επιχειρηματολογία</a:t>
            </a:r>
          </a:p>
        </p:txBody>
      </p:sp>
    </p:spTree>
    <p:extLst>
      <p:ext uri="{BB962C8B-B14F-4D97-AF65-F5344CB8AC3E}">
        <p14:creationId xmlns:p14="http://schemas.microsoft.com/office/powerpoint/2010/main" val="1760639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7A46710-81AE-4EF6-99DC-521B05F81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Μέθοδος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13331C-8778-4A61-8D32-B91BD8521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036" y="331304"/>
            <a:ext cx="6771911" cy="634779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Έμφαση στην ερμηνεία (</a:t>
            </a:r>
            <a:r>
              <a:rPr lang="el-GR" sz="2400" dirty="0" err="1"/>
              <a:t>ενδοκειμενικό</a:t>
            </a:r>
            <a:r>
              <a:rPr lang="el-GR" sz="2400" dirty="0"/>
              <a:t> επίπεδο)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Αξιοποίηση μετάφρασης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Χρήση και παράφρασης – πιο ελεύθερης απόδοσης (αρχικά)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Παράλληλη προσέγγιση πρωτότυπου – μετάφρασης - Δυνατότητα διδασκαλίας από τη μετάφραση στο πρωτότυπο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Να εντοπίζονται οι λέξεις – κλειδιά (στα αρχαία) και η δομή της ενότητας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Δομικό διάγραμμα </a:t>
            </a:r>
            <a:r>
              <a:rPr lang="el-GR" sz="2400" dirty="0" err="1"/>
              <a:t>μικροκειμένου</a:t>
            </a:r>
            <a:r>
              <a:rPr lang="el-GR" sz="2400" dirty="0"/>
              <a:t> (από κοινού με μαθητές)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Μπορούμε να θέτουμε ερωτήσεις και να απαντούν με φράσεις από το αρχαίο κείμενο </a:t>
            </a:r>
          </a:p>
          <a:p>
            <a:pPr>
              <a:lnSpc>
                <a:spcPct val="100000"/>
              </a:lnSpc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269935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63D34B3-1A67-49F2-B425-6D0D196C4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Αντιγόνη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9FC026-948D-4995-9B39-9340D2C7D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dirty="0"/>
              <a:t>Πώς και γιατί ο ποιητής αξιοποιεί το μύθο (ένας τρόπος να μιλήσει για την ανθρώπινη κατάσταση)</a:t>
            </a:r>
          </a:p>
          <a:p>
            <a:pPr>
              <a:lnSpc>
                <a:spcPct val="100000"/>
              </a:lnSpc>
            </a:pPr>
            <a:r>
              <a:rPr lang="el-GR" dirty="0"/>
              <a:t>Η τραγωδία είναι ιδανικό μέσο συνομιλίας ανάμεσα στον αρχαίο και το σύγχρονο κόσμο και μάλιστα σε παγκόσμια διάσταση:</a:t>
            </a:r>
          </a:p>
          <a:p>
            <a:pPr>
              <a:lnSpc>
                <a:spcPct val="100000"/>
              </a:lnSpc>
            </a:pPr>
            <a:r>
              <a:rPr lang="el-GR" dirty="0"/>
              <a:t>Δημοκρατία και τραγωδία </a:t>
            </a:r>
          </a:p>
          <a:p>
            <a:pPr>
              <a:lnSpc>
                <a:spcPct val="100000"/>
              </a:lnSpc>
            </a:pPr>
            <a:r>
              <a:rPr lang="el-GR" dirty="0"/>
              <a:t>Μαθητές – θεατές (κείμενο και παράσταση)</a:t>
            </a:r>
          </a:p>
          <a:p>
            <a:pPr>
              <a:lnSpc>
                <a:spcPct val="100000"/>
              </a:lnSpc>
            </a:pPr>
            <a:r>
              <a:rPr lang="el-GR" dirty="0"/>
              <a:t>Ανάδειξη θεατρικής και λογοτεχνικής διάσταση του αρχαίου δράματος</a:t>
            </a:r>
          </a:p>
        </p:txBody>
      </p:sp>
    </p:spTree>
    <p:extLst>
      <p:ext uri="{BB962C8B-B14F-4D97-AF65-F5344CB8AC3E}">
        <p14:creationId xmlns:p14="http://schemas.microsoft.com/office/powerpoint/2010/main" val="91642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C251610-2BC7-49A5-80E1-58D897CC8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Αντιγόνη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10BC69-840E-4E53-9455-FCE93786F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926601"/>
            <a:ext cx="11502887" cy="47689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l-GR" sz="2600" dirty="0"/>
              <a:t>Τα κατά ποιόν μέρη του δράματος: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Μύθος: πλοκή, </a:t>
            </a:r>
            <a:r>
              <a:rPr lang="el-GR" sz="2600" dirty="0" err="1"/>
              <a:t>προοικονομία</a:t>
            </a:r>
            <a:r>
              <a:rPr lang="el-GR" sz="2600" dirty="0"/>
              <a:t>, αναγνωρίσεις, περιπέτεια (π.χ. γιατί η Αντιγόνη αποχωρεί στη μέση του έργου….)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Ήθος: διαγραφή χαρακτήρων, αν υπάρχει το </a:t>
            </a:r>
            <a:r>
              <a:rPr lang="el-GR" sz="2600" dirty="0" err="1"/>
              <a:t>εικός</a:t>
            </a:r>
            <a:r>
              <a:rPr lang="el-GR" sz="2600" dirty="0"/>
              <a:t> και αναγκαίο, εξήγηση μεταβολών (π.χ. μεταστροφή Ισμήνης…)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Διάνοια: ιδέες, θέματα, προβληματισμοί, επιχειρήματα (ρόλος πόλης, άρχοντα, οικογένεια, εξουσία, δίκαιο…)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Λέξη: στιχομυθία, μονόλογος, αγγελική ρήση, λέξεις με σημασιολογικό βάρος, …  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Όψη: δημιουργία οπτικών εικόνων, σκηνογραφία, ενδυματολογία, σκηνοθεσία, στάση θέση προσώπων, είσοδοι – έξοδοι προσώπων  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Τραγικότητα, έλεος, φόβος, κάθαρση</a:t>
            </a:r>
          </a:p>
          <a:p>
            <a:pPr marL="0" indent="0">
              <a:lnSpc>
                <a:spcPct val="100000"/>
              </a:lnSpc>
              <a:buNone/>
            </a:pPr>
            <a:endParaRPr lang="el-GR" sz="1500" dirty="0"/>
          </a:p>
          <a:p>
            <a:pPr>
              <a:lnSpc>
                <a:spcPct val="100000"/>
              </a:lnSpc>
            </a:pPr>
            <a:endParaRPr lang="el-GR" sz="1500" dirty="0"/>
          </a:p>
        </p:txBody>
      </p:sp>
    </p:spTree>
    <p:extLst>
      <p:ext uri="{BB962C8B-B14F-4D97-AF65-F5344CB8AC3E}">
        <p14:creationId xmlns:p14="http://schemas.microsoft.com/office/powerpoint/2010/main" val="2048642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6438C4F-03E4-48F2-AA24-A0DEC0BF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Αντιγόνη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CACA91-F5BC-4F61-B0E5-B1CD35C19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54520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Συσχετισμοί με σύγχρονο κόσμο:</a:t>
            </a:r>
          </a:p>
          <a:p>
            <a:r>
              <a:rPr lang="el-GR" dirty="0"/>
              <a:t>Οι ήρωες αποκτούν ένα σημασιολογικό δυναμικό με ανθρωπολογικό περιεχόμενο – συνεχίζουν να δρουν, γίνονται σύμβολα</a:t>
            </a:r>
          </a:p>
          <a:p>
            <a:r>
              <a:rPr lang="el-GR" dirty="0"/>
              <a:t>Ιστορική πρόσληψη (οι ήρωες «κυκλοφορούν ανάμεσά μας») – αφετηρία το παρόν – διερεύνηση σύγχρονων προβληματισμών</a:t>
            </a:r>
          </a:p>
          <a:p>
            <a:r>
              <a:rPr lang="el-GR" dirty="0"/>
              <a:t>Θεατρική διάσταση – προσαρμοστικότητα, διαρκής παγκόσμια αναβίωση – οικειοποίηση κειμένου, ζωντάνεμα </a:t>
            </a:r>
          </a:p>
          <a:p>
            <a:r>
              <a:rPr lang="el-GR" dirty="0"/>
              <a:t>Ποια προβλήματα απασχολούν τους ήρωες; Ποια ερωτήματα θέτουν; Ποια η διαδρομή των ερωτημάτων στο χρόνο; Πώς τίθενται σήμερα; Παραμένουν; Αλλάζουν; Εμφανίζονται καινούργια;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199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9853A7E-F304-4A6A-85B9-B84DDE2FF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E73229"/>
                </a:solidFill>
              </a:rPr>
              <a:t>Διδάσκουμε: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E88318D4-D400-4C69-A777-189038D4A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66536"/>
              </p:ext>
            </p:extLst>
          </p:nvPr>
        </p:nvGraphicFramePr>
        <p:xfrm>
          <a:off x="838200" y="1690688"/>
          <a:ext cx="10691190" cy="4802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214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0812788-7007-48D6-82DC-75A64F95B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5100" dirty="0">
                <a:solidFill>
                  <a:srgbClr val="FF0000"/>
                </a:solidFill>
              </a:rPr>
              <a:t>Διδακτικές πρακτικές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D2BE20-BBB9-4BB8-8199-1701017B1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713232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Ποικιλία</a:t>
            </a:r>
          </a:p>
          <a:p>
            <a:r>
              <a:rPr lang="el-GR" dirty="0" err="1"/>
              <a:t>Βιωματικότητα</a:t>
            </a:r>
            <a:endParaRPr lang="el-GR" dirty="0"/>
          </a:p>
          <a:p>
            <a:r>
              <a:rPr lang="el-GR" dirty="0"/>
              <a:t>Θεατρικές τεχνικές</a:t>
            </a:r>
          </a:p>
          <a:p>
            <a:r>
              <a:rPr lang="el-GR" dirty="0"/>
              <a:t>Ρητορικές τεχνικές</a:t>
            </a:r>
          </a:p>
          <a:p>
            <a:r>
              <a:rPr lang="el-GR" dirty="0"/>
              <a:t>Αξιοποίηση έργων τέχνης</a:t>
            </a:r>
          </a:p>
          <a:p>
            <a:r>
              <a:rPr lang="el-GR" dirty="0"/>
              <a:t>Δημιουργικές εργασίες</a:t>
            </a:r>
          </a:p>
          <a:p>
            <a:r>
              <a:rPr lang="el-GR" dirty="0"/>
              <a:t>κλπ.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3340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78D0EDC-04F5-4A26-BB82-F6D30052E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rgbClr val="FF0000"/>
                </a:solidFill>
              </a:rPr>
              <a:t>Εξέταση στα διαγωνίσματα </a:t>
            </a:r>
            <a:r>
              <a:rPr lang="el-GR" sz="4400" dirty="0" err="1">
                <a:solidFill>
                  <a:srgbClr val="FF0000"/>
                </a:solidFill>
              </a:rPr>
              <a:t>τετραμήνου</a:t>
            </a:r>
            <a:r>
              <a:rPr lang="el-GR" sz="4400" dirty="0">
                <a:solidFill>
                  <a:srgbClr val="FF0000"/>
                </a:solidFill>
              </a:rPr>
              <a:t> </a:t>
            </a:r>
            <a:br>
              <a:rPr lang="el-GR" sz="4400" dirty="0">
                <a:solidFill>
                  <a:srgbClr val="FF0000"/>
                </a:solidFill>
              </a:rPr>
            </a:br>
            <a:r>
              <a:rPr lang="el-GR" sz="4400" dirty="0">
                <a:solidFill>
                  <a:srgbClr val="FF0000"/>
                </a:solidFill>
              </a:rPr>
              <a:t>όχι εξέταση τον Ιούνιο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AACD4F-94C3-44E5-8F05-BDE29C3B8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744677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Δύο κείμενα (από πρωτότυπο, παράλληλο από μετάφραση – διδαγμένο ή  αδίδακτο)</a:t>
            </a:r>
          </a:p>
          <a:p>
            <a:r>
              <a:rPr lang="el-GR" dirty="0"/>
              <a:t>Μετάφραση (30)</a:t>
            </a:r>
          </a:p>
          <a:p>
            <a:r>
              <a:rPr lang="el-GR" dirty="0"/>
              <a:t>Δύο ερωτήσεις ερμηνευτικές στο πρωτότυπο (2 Χ 15)</a:t>
            </a:r>
          </a:p>
          <a:p>
            <a:r>
              <a:rPr lang="el-GR" dirty="0"/>
              <a:t>Μία ερώτηση σύγκρισης με το παράλληλο) (10)</a:t>
            </a:r>
          </a:p>
          <a:p>
            <a:r>
              <a:rPr lang="el-GR" dirty="0"/>
              <a:t>Μία ερώτηση λεξιλογική (15)</a:t>
            </a:r>
          </a:p>
          <a:p>
            <a:r>
              <a:rPr lang="el-GR" dirty="0"/>
              <a:t>Μία ερώτηση υφολογικού χαρακτήρα (εκφραστικά σχήματα, αισθητικά θέματα, </a:t>
            </a:r>
            <a:r>
              <a:rPr lang="el-GR" dirty="0" err="1"/>
              <a:t>λεξικογραμματικά</a:t>
            </a:r>
            <a:r>
              <a:rPr lang="el-GR" dirty="0"/>
              <a:t> φαινόμενα), προκειμένου να αναδειχθεί η λειτουργία εκφραστικών επιλογών (15)</a:t>
            </a:r>
          </a:p>
          <a:p>
            <a:r>
              <a:rPr lang="el-GR" dirty="0"/>
              <a:t>Όχι ερώτηση εισαγωγής</a:t>
            </a:r>
          </a:p>
        </p:txBody>
      </p:sp>
    </p:spTree>
    <p:extLst>
      <p:ext uri="{BB962C8B-B14F-4D97-AF65-F5344CB8AC3E}">
        <p14:creationId xmlns:p14="http://schemas.microsoft.com/office/powerpoint/2010/main" val="2735747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CE1E745-AED1-4BDC-9B02-B0FB6F677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Β΄ Προσανατολισμού</a:t>
            </a:r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Θέση περιεχομένου 2">
            <a:extLst>
              <a:ext uri="{FF2B5EF4-FFF2-40B4-BE49-F238E27FC236}">
                <a16:creationId xmlns:a16="http://schemas.microsoft.com/office/drawing/2014/main" id="{BAA6436D-4C92-445D-8112-9C93781B26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897504"/>
              </p:ext>
            </p:extLst>
          </p:nvPr>
        </p:nvGraphicFramePr>
        <p:xfrm>
          <a:off x="490330" y="2582756"/>
          <a:ext cx="11317357" cy="4016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4766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C0FA7FD-09BA-4FC3-B16F-B7A14A74E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Λυσίας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C5C249-17D2-44CE-BCD7-AB957781C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01" y="1902880"/>
            <a:ext cx="10515600" cy="426256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Ρητορικό κείμενο</a:t>
            </a:r>
          </a:p>
          <a:p>
            <a:r>
              <a:rPr lang="el-GR" dirty="0"/>
              <a:t>Τρόποι πειθούς (έντεχνες πίστεις)</a:t>
            </a:r>
          </a:p>
          <a:p>
            <a:r>
              <a:rPr lang="el-GR" dirty="0"/>
              <a:t>Επιχειρήματα/ ενθυμήματα</a:t>
            </a:r>
          </a:p>
          <a:p>
            <a:r>
              <a:rPr lang="el-GR" dirty="0"/>
              <a:t>Ρητορικά ήθη, πάθη</a:t>
            </a:r>
          </a:p>
          <a:p>
            <a:r>
              <a:rPr lang="el-GR" dirty="0"/>
              <a:t>Ρητορικά σχήματα</a:t>
            </a:r>
          </a:p>
          <a:p>
            <a:r>
              <a:rPr lang="el-GR" dirty="0"/>
              <a:t>Άσκηση στην πειθώ</a:t>
            </a:r>
          </a:p>
          <a:p>
            <a:r>
              <a:rPr lang="el-GR" dirty="0"/>
              <a:t>Γνωριμία με θεσμούς δημοκρατίας</a:t>
            </a:r>
          </a:p>
          <a:p>
            <a:r>
              <a:rPr lang="el-GR" dirty="0"/>
              <a:t>Σύγκριση με το σήμερα, αναλογίες, αξίες</a:t>
            </a:r>
          </a:p>
          <a:p>
            <a:r>
              <a:rPr lang="el-GR" dirty="0"/>
              <a:t>(προσέγγιση κειμένου ανάλογα με Α΄ ΓΕΛ)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0287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9473A7E-B7A9-473C-B94F-9D5A2899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Άγνωστο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501C40-29DE-4CC4-B76B-777B917F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1929383"/>
            <a:ext cx="10853928" cy="4405155"/>
          </a:xfrm>
        </p:spPr>
        <p:txBody>
          <a:bodyPr>
            <a:normAutofit/>
          </a:bodyPr>
          <a:lstStyle/>
          <a:p>
            <a:r>
              <a:rPr lang="el-GR" dirty="0"/>
              <a:t>Ο γλωσσικός πρώτος (αλλά όχι μόνος) στόχος</a:t>
            </a:r>
          </a:p>
          <a:p>
            <a:r>
              <a:rPr lang="el-GR" dirty="0"/>
              <a:t>Αναγνωστική και μεταφραστική μονάδα το κείμενο (όχι η λέξη ή η πρόταση) – ενιαίο, οργανικό σύνολο </a:t>
            </a:r>
          </a:p>
          <a:p>
            <a:r>
              <a:rPr lang="el-GR" dirty="0"/>
              <a:t>Ένταξη στο περικείμενο (το έργο στο οποίο ανήκει, πού αναφέρεται)</a:t>
            </a:r>
          </a:p>
          <a:p>
            <a:r>
              <a:rPr lang="el-GR" dirty="0"/>
              <a:t>Επιλογή με βάση κάποιο γραμματικό – συντακτικό φαινόμενο, αλλά όχι μόνο (π.χ. γραμματειακό είδος –ρητορικοί λόγοι, συσχετισμός με περιεχόμενο γνωστού, όπως στη Γ΄).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8460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66B141A-4562-456B-ABD0-EAD4B582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36" y="365125"/>
            <a:ext cx="11023092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Άγνωστο – Δυνατότητες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E6D71D-6708-4E9C-8858-DCFDBFEB3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1929383"/>
            <a:ext cx="11396868" cy="47711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Εναλλακτικές μορφές διδασκαλίας (ομάδες, δίνουμε λέξεις μετάφρασης και συμπληρώνουν, «παράφραση» κλπ.)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Δυνατότητα να δίνουμε ευρύτερο κείμενο μεταφρασμένο στα τμήματα που δεν ζητούνται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Χρήση λεξικού, γραμματικής, συντακτικού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Ανάδειξη των λογικών σχέσεων των συντακτικών δομών, ώστε να μην αναπαράγονται κατ’ ανάγκην οι συντακτικές δομές του πρωτοτύπου στη μετάφραση, αλλά οι λογικές τους σχέσεις και η επικοινωνιακή τους λειτουργία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Για την επικοινωνιακή ισοδυναμία η μετάφραση προφορική, εναλλακτική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Ιδεολογικά σχόλια, κριτική σκέψη</a:t>
            </a:r>
          </a:p>
          <a:p>
            <a:pPr marL="0" indent="0">
              <a:lnSpc>
                <a:spcPct val="100000"/>
              </a:lnSpc>
              <a:buNone/>
            </a:pPr>
            <a:endParaRPr lang="el-GR" sz="2000" dirty="0"/>
          </a:p>
          <a:p>
            <a:pPr>
              <a:lnSpc>
                <a:spcPct val="100000"/>
              </a:lnSpc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93257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26AC31F-F562-432E-8673-435BF499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Η εξέταση της μετάφρασης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AA1BCD-778A-45CB-BF71-417F81660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545202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μετάφραση στο γνωστό πλέον έχει αντικατασταθεί από ερώτηση κατανόησης</a:t>
            </a:r>
          </a:p>
          <a:p>
            <a:pPr lvl="1"/>
            <a:r>
              <a:rPr lang="el-GR" dirty="0"/>
              <a:t>Καταργείται η εξέταση της μετάφρασης, αλλά όχι η διδασκαλία της</a:t>
            </a:r>
          </a:p>
          <a:p>
            <a:pPr lvl="1"/>
            <a:r>
              <a:rPr lang="el-GR" dirty="0"/>
              <a:t>Καταργείται μάλλον η μία ορθή μετάφραση </a:t>
            </a:r>
          </a:p>
          <a:p>
            <a:pPr lvl="1"/>
            <a:r>
              <a:rPr lang="el-GR" dirty="0"/>
              <a:t>Στην τάξη δουλεύουμε μεταφραστικά με πολλές εναλλακτικές εκδοχές, με συζήτηση, μπαίνουμε στην ουσία της κατανόησης</a:t>
            </a:r>
            <a:endParaRPr lang="en-US" dirty="0"/>
          </a:p>
          <a:p>
            <a:pPr lvl="1"/>
            <a:r>
              <a:rPr lang="el-GR" dirty="0"/>
              <a:t>Η μετάφραση μεταφέρεται από τη γραπτή της διάσταση στην προφορική της διάσταση μέσα στην τάξη</a:t>
            </a:r>
          </a:p>
          <a:p>
            <a:r>
              <a:rPr lang="el-GR" dirty="0"/>
              <a:t>Και η μετάφραση του αγνώστου έχει αντικατασταθεί από δύο ερωτήσεις, μία κατανόησης, μία μετάφρασης.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5556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4DA19C7-62AE-4E87-82CA-753F7CE9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Εξέταση</a:t>
            </a:r>
            <a:r>
              <a:rPr lang="el-GR" sz="6600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D8E287-06CF-4FE1-9A6D-7BB811779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2002535"/>
            <a:ext cx="11023092" cy="459704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Τρία κείμενα (ένα διδαγμένο από πρωτότυπο, ένα διδαγμένο ή αδίδακτο παράλληλο στη νέα ελληνική από αρχαία ή νέα ελληνική γραμματεία, ένα αδίδακτο από πρωτότυπο) – από Τράπεζα Θεμάτων</a:t>
            </a:r>
          </a:p>
          <a:p>
            <a:r>
              <a:rPr lang="el-GR" dirty="0"/>
              <a:t>Μία ερώτηση κατανόησης στο διδαγμένο από πρωτότυπο (10) από Τράπεζα</a:t>
            </a:r>
          </a:p>
          <a:p>
            <a:r>
              <a:rPr lang="el-GR" dirty="0"/>
              <a:t>Δύο ερμηνευτικές ερωτήσεις ( η μία σε συσχετισμό με το παράλληλο) (10 Χ 2)</a:t>
            </a:r>
          </a:p>
          <a:p>
            <a:r>
              <a:rPr lang="el-GR" dirty="0"/>
              <a:t>Μία ερώτηση εισαγωγής κλειστού ή ανοιχτού τύπου (10)</a:t>
            </a:r>
          </a:p>
          <a:p>
            <a:r>
              <a:rPr lang="el-GR" dirty="0"/>
              <a:t>Μία ερώτηση λεξιλογικής στο διδαγμένο (10) από Τράπεζα</a:t>
            </a:r>
          </a:p>
          <a:p>
            <a:r>
              <a:rPr lang="el-GR" dirty="0"/>
              <a:t>Μετάφραση στο αδίδακτο από πρωτότυπο (20) από Τράπεζα</a:t>
            </a:r>
          </a:p>
          <a:p>
            <a:r>
              <a:rPr lang="el-GR" dirty="0"/>
              <a:t>Μία ερώτηση κατανόησης στο αδίδακτο από πρωτότυπο (10)</a:t>
            </a:r>
          </a:p>
          <a:p>
            <a:r>
              <a:rPr lang="el-GR" dirty="0"/>
              <a:t>Μία ερώτηση γραμματικής στο αδίδακτο από πρωτότυπο (10)</a:t>
            </a:r>
          </a:p>
          <a:p>
            <a:r>
              <a:rPr lang="el-GR" dirty="0"/>
              <a:t>Μία ερώτηση συντακτικού στο αδίδακτο από πρωτότυπο (10) από Τράπεζα</a:t>
            </a:r>
          </a:p>
        </p:txBody>
      </p:sp>
    </p:spTree>
    <p:extLst>
      <p:ext uri="{BB962C8B-B14F-4D97-AF65-F5344CB8AC3E}">
        <p14:creationId xmlns:p14="http://schemas.microsoft.com/office/powerpoint/2010/main" val="2129151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4702A90-E2D1-4A68-A486-9AA73FE81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E73229"/>
                </a:solidFill>
              </a:rPr>
              <a:t>Γ΄ Προσανατολισμού 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5C2FFBF-A285-4928-8138-DB52BC5AE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196293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220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1805289-CB2C-44A9-9C25-81F54FF5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Γ΄ Προσανατολισμού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4864C4-1243-4A7B-991E-8D0B393B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749713"/>
          </a:xfrm>
        </p:spPr>
        <p:txBody>
          <a:bodyPr>
            <a:normAutofit/>
          </a:bodyPr>
          <a:lstStyle/>
          <a:p>
            <a:r>
              <a:rPr lang="el-GR" dirty="0"/>
              <a:t>Τριμερής δομή (κείμενο αναφοράς – πρωτότυπο &amp; δύο μεταφράσεις, παράλληλα κείμενα, κείμενα αυτενέργειας, σε συνομιλία) </a:t>
            </a:r>
          </a:p>
          <a:p>
            <a:r>
              <a:rPr lang="el-GR" dirty="0"/>
              <a:t>Γενικά, διδάσκουμε κείμενα, που προσφέρονται για κατανόηση</a:t>
            </a:r>
          </a:p>
          <a:p>
            <a:r>
              <a:rPr lang="el-GR" dirty="0"/>
              <a:t>Προσέγγιση ερμηνευτική - Συζητούνται και γλωσσικές επιλογές, όταν αυτές διαφωτίζουν το περιεχόμενο</a:t>
            </a:r>
          </a:p>
          <a:p>
            <a:r>
              <a:rPr lang="el-GR" dirty="0"/>
              <a:t>Το ωρολόγιο: 2 ώρες κείμενα αναφοράς, 1 ώρα παράλληλα, 3 ώρες αυτενέργειας. Κρίνει και ο διδάσκων, ανάλογα με τις ανάγκες της τάξης.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292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4668DAE-30BF-41D7-895E-A131334DB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3577456"/>
            <a:ext cx="10909640" cy="16878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6000" dirty="0"/>
              <a:t>Φιλολογικά ΓΕΛ</a:t>
            </a:r>
            <a:endParaRPr lang="en-US" sz="6000" dirty="0"/>
          </a:p>
        </p:txBody>
      </p:sp>
      <p:pic>
        <p:nvPicPr>
          <p:cNvPr id="7" name="Graphic 6" descr="Κηλίδα χρώματος">
            <a:extLst>
              <a:ext uri="{FF2B5EF4-FFF2-40B4-BE49-F238E27FC236}">
                <a16:creationId xmlns:a16="http://schemas.microsoft.com/office/drawing/2014/main" id="{11296C0D-E545-46B1-94D6-DFE7C66B9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9265" y="591670"/>
            <a:ext cx="2688873" cy="2688873"/>
          </a:xfrm>
          <a:prstGeom prst="rect">
            <a:avLst/>
          </a:prstGeom>
        </p:spPr>
      </p:pic>
      <p:sp>
        <p:nvSpPr>
          <p:cNvPr id="29" name="Rectangle 6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ate Placeholder 26">
            <a:extLst>
              <a:ext uri="{FF2B5EF4-FFF2-40B4-BE49-F238E27FC236}">
                <a16:creationId xmlns:a16="http://schemas.microsoft.com/office/drawing/2014/main" id="{F28B82B1-E269-4325-A665-6CFE5DEE5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Footer Placeholder 27">
            <a:extLst>
              <a:ext uri="{FF2B5EF4-FFF2-40B4-BE49-F238E27FC236}">
                <a16:creationId xmlns:a16="http://schemas.microsoft.com/office/drawing/2014/main" id="{7C700527-76FD-4DF4-A597-6F5E089CA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Slide Number Placeholder 28">
            <a:extLst>
              <a:ext uri="{FF2B5EF4-FFF2-40B4-BE49-F238E27FC236}">
                <a16:creationId xmlns:a16="http://schemas.microsoft.com/office/drawing/2014/main" id="{B5EA49A9-01EB-4D60-A392-7DC9B625D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70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9CDA0A9-9830-4C0E-A214-5CC80A1A4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Εξέταση</a:t>
            </a:r>
            <a:r>
              <a:rPr lang="el-GR" sz="6600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C3B06-CD8A-4504-B42D-DA8225BBD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92"/>
          </a:xfrm>
        </p:spPr>
        <p:txBody>
          <a:bodyPr>
            <a:normAutofit fontScale="92500"/>
          </a:bodyPr>
          <a:lstStyle/>
          <a:p>
            <a:r>
              <a:rPr lang="el-GR" sz="2600" dirty="0" err="1">
                <a:solidFill>
                  <a:srgbClr val="000000"/>
                </a:solidFill>
              </a:rPr>
              <a:t>Ενδοσχολικές</a:t>
            </a:r>
            <a:r>
              <a:rPr lang="el-GR" sz="2600" dirty="0">
                <a:solidFill>
                  <a:srgbClr val="000000"/>
                </a:solidFill>
              </a:rPr>
              <a:t> – Απολυτήριες: όπως στη Β΄ προσανατολισμού</a:t>
            </a:r>
          </a:p>
          <a:p>
            <a:r>
              <a:rPr lang="el-GR" sz="2600" dirty="0">
                <a:solidFill>
                  <a:srgbClr val="000000"/>
                </a:solidFill>
              </a:rPr>
              <a:t>Πανελλαδικές: όπως τα δύο τελευταία χρόνια</a:t>
            </a:r>
          </a:p>
          <a:p>
            <a:pPr marL="0" indent="0" algn="ctr">
              <a:buNone/>
            </a:pPr>
            <a:r>
              <a:rPr lang="el-GR" sz="2600" dirty="0">
                <a:solidFill>
                  <a:srgbClr val="FF0000"/>
                </a:solidFill>
              </a:rPr>
              <a:t>Διαφορές</a:t>
            </a:r>
            <a:r>
              <a:rPr lang="el-GR" sz="2600" dirty="0">
                <a:solidFill>
                  <a:srgbClr val="000000"/>
                </a:solidFill>
              </a:rPr>
              <a:t>:</a:t>
            </a:r>
          </a:p>
          <a:p>
            <a:r>
              <a:rPr lang="el-GR" sz="2600" dirty="0" err="1">
                <a:solidFill>
                  <a:srgbClr val="000000"/>
                </a:solidFill>
              </a:rPr>
              <a:t>Ενδοσχολικά</a:t>
            </a:r>
            <a:r>
              <a:rPr lang="el-GR" sz="2600" dirty="0">
                <a:solidFill>
                  <a:srgbClr val="000000"/>
                </a:solidFill>
              </a:rPr>
              <a:t>: 50 – 50 (20 μονάδες η μετάφραση του αγνώστου)</a:t>
            </a:r>
          </a:p>
          <a:p>
            <a:r>
              <a:rPr lang="el-GR" sz="2600" dirty="0">
                <a:solidFill>
                  <a:srgbClr val="000000"/>
                </a:solidFill>
              </a:rPr>
              <a:t>Πανελλαδικά: 60 γνωστό - 40 άγνωστο (10 μονάδες η μετάφραση του αγνώστου)</a:t>
            </a:r>
          </a:p>
          <a:p>
            <a:r>
              <a:rPr lang="el-GR" sz="2600" dirty="0">
                <a:solidFill>
                  <a:srgbClr val="000000"/>
                </a:solidFill>
              </a:rPr>
              <a:t>Η ερώτηση εισαγωγής και ανοιχτού τύπου (ήταν μόνο κλειστού)</a:t>
            </a:r>
          </a:p>
          <a:p>
            <a:r>
              <a:rPr lang="el-GR" sz="2600" dirty="0">
                <a:solidFill>
                  <a:srgbClr val="000000"/>
                </a:solidFill>
              </a:rPr>
              <a:t>Το παράλληλο διδαγμένο ή αδίδακτο (κατά το ΦΕΚ, αδίδακτο κατά τις Οδηγίες) από αρχαία και νέα ελληνική γραμματεία (ήταν μόνο αδίδακτο από ελληνική ή παγκόσμια γραμματεία).</a:t>
            </a:r>
          </a:p>
          <a:p>
            <a:endParaRPr lang="el-GR" sz="2600" dirty="0">
              <a:solidFill>
                <a:srgbClr val="000000"/>
              </a:solidFill>
            </a:endParaRPr>
          </a:p>
          <a:p>
            <a:endParaRPr lang="el-GR" sz="2600" dirty="0">
              <a:solidFill>
                <a:srgbClr val="000000"/>
              </a:solidFill>
            </a:endParaRPr>
          </a:p>
          <a:p>
            <a:endParaRPr lang="el-GR" sz="2600" dirty="0">
              <a:solidFill>
                <a:srgbClr val="000000"/>
              </a:solidFill>
            </a:endParaRPr>
          </a:p>
          <a:p>
            <a:endParaRPr lang="el-GR" sz="26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2557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945C2AF-2DB9-4C25-B982-1B4FBB9A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/>
              <a:t>Νεοελληνική</a:t>
            </a:r>
            <a:r>
              <a:rPr lang="en-US" sz="6000" dirty="0"/>
              <a:t> </a:t>
            </a:r>
            <a:r>
              <a:rPr lang="en-US" sz="6000" dirty="0" err="1"/>
              <a:t>Γλώσσ</a:t>
            </a:r>
            <a:r>
              <a:rPr lang="en-US" sz="6000" dirty="0"/>
              <a:t>α &amp; Λογοτεχνία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59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07EF9E5-3A5B-440B-A0E7-9ADED716D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rgbClr val="FF0000"/>
                </a:solidFill>
              </a:rPr>
              <a:t>Τα νέα δεδομένα για όλες τις τάξεις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C0B8ED-FF24-4718-8216-B6EE85C9A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1929383"/>
            <a:ext cx="10853928" cy="4774362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Σε όλο το Λύκειο ενιαίο το μάθημα Γλώσσας – Λογοτεχνίας, με ενιαίο κριτήριο αξιολόγησης – διδασκαλία από έναν εκπαιδευτικό</a:t>
            </a:r>
          </a:p>
          <a:p>
            <a:r>
              <a:rPr lang="el-GR" dirty="0"/>
              <a:t>Ανοιχτά Π.Σ. – όχι δέσμευση στα κείμενα των εγχειριδίων</a:t>
            </a:r>
          </a:p>
          <a:p>
            <a:r>
              <a:rPr lang="el-GR" dirty="0"/>
              <a:t>Εστίαση στη λειτουργία του κειμένου ή στοιχείων του και στις γλωσσικές / δομικές επιλογές του συγγραφέα</a:t>
            </a:r>
          </a:p>
          <a:p>
            <a:r>
              <a:rPr lang="el-GR" dirty="0"/>
              <a:t>Εστιασμένη περίληψη (συνοπτική απόδοση απόψεων ή μέρους)</a:t>
            </a:r>
          </a:p>
          <a:p>
            <a:r>
              <a:rPr lang="el-GR" dirty="0"/>
              <a:t>Όχι χρήση μεταγλώσσας – όχι αποστήθιση εισαγωγών, θεωρίας </a:t>
            </a:r>
          </a:p>
          <a:p>
            <a:r>
              <a:rPr lang="el-GR" dirty="0"/>
              <a:t>Η παραγωγή λόγου στο μη λογοτεχνικό κείμενο σε στενή σχέση με το κείμενο αναφοράς (όχι απλώς στην ίδια θεματολογία).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2119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53AC64A-8015-4EBA-A668-007BA600D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Η λογική του ενιαίου προγράμματος Γλώσσας - Λογοτεχνίας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F349EC-A81A-475F-937A-6D3DB29D1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929383"/>
            <a:ext cx="11264348" cy="4749713"/>
          </a:xfrm>
        </p:spPr>
        <p:txBody>
          <a:bodyPr>
            <a:normAutofit/>
          </a:bodyPr>
          <a:lstStyle/>
          <a:p>
            <a:r>
              <a:rPr lang="el-GR" dirty="0"/>
              <a:t>Οι μαθητές /</a:t>
            </a:r>
            <a:r>
              <a:rPr lang="el-GR" dirty="0" err="1"/>
              <a:t>τριες</a:t>
            </a:r>
            <a:r>
              <a:rPr lang="el-GR" dirty="0"/>
              <a:t> ανταποκρίνονται σε κάθε γεγονός </a:t>
            </a:r>
            <a:r>
              <a:rPr lang="el-GR" dirty="0" err="1"/>
              <a:t>γραμματισμού</a:t>
            </a:r>
            <a:endParaRPr lang="el-GR" dirty="0"/>
          </a:p>
          <a:p>
            <a:r>
              <a:rPr lang="el-GR" dirty="0"/>
              <a:t>Κατανοούν και να ερμηνεύουν κείμενα (γενικά)</a:t>
            </a:r>
          </a:p>
          <a:p>
            <a:r>
              <a:rPr lang="el-GR" dirty="0"/>
              <a:t>Χρησιμοποιούμε μεγάλη ποικιλία προφορικών, γραπτών και υβριδικών / </a:t>
            </a:r>
            <a:r>
              <a:rPr lang="el-GR" dirty="0" err="1"/>
              <a:t>πολυτροπικών</a:t>
            </a:r>
            <a:r>
              <a:rPr lang="el-GR" dirty="0"/>
              <a:t> κειμένων, παραγωγή λόγου εντός η εκτός σχολείου.</a:t>
            </a:r>
          </a:p>
          <a:p>
            <a:r>
              <a:rPr lang="el-GR" dirty="0"/>
              <a:t>Ακολουθούμε: </a:t>
            </a:r>
          </a:p>
          <a:p>
            <a:pPr lvl="1"/>
            <a:r>
              <a:rPr lang="el-GR" dirty="0"/>
              <a:t>Α.. Διαδικασίες κατανόησης νοήματος, οργάνωσης και μορφής των κειμένων</a:t>
            </a:r>
          </a:p>
          <a:p>
            <a:pPr lvl="1"/>
            <a:r>
              <a:rPr lang="el-GR" dirty="0"/>
              <a:t>Β.. Διαδικασίες παραγωγής γραπτού, προφορικού και </a:t>
            </a:r>
            <a:r>
              <a:rPr lang="el-GR" dirty="0" err="1"/>
              <a:t>πολυτροπικού</a:t>
            </a:r>
            <a:r>
              <a:rPr lang="el-GR" dirty="0"/>
              <a:t> λόγου - Μετασχηματισμοί κειμένων </a:t>
            </a:r>
          </a:p>
          <a:p>
            <a:pPr lvl="1"/>
            <a:r>
              <a:rPr lang="el-GR" dirty="0"/>
              <a:t>Γ. </a:t>
            </a:r>
            <a:r>
              <a:rPr lang="el-GR" dirty="0" err="1"/>
              <a:t>Αναστοχαστικές</a:t>
            </a:r>
            <a:r>
              <a:rPr lang="el-GR" dirty="0"/>
              <a:t> διαδικασίες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634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8E65EE0-3482-4F99-B93D-FA4FE58B7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06" y="548640"/>
            <a:ext cx="4066562" cy="5431536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rgbClr val="FF0000"/>
                </a:solidFill>
              </a:rPr>
              <a:t>Ειδικοί στόχοι</a:t>
            </a:r>
            <a:br>
              <a:rPr lang="el-GR" sz="4400" dirty="0">
                <a:solidFill>
                  <a:srgbClr val="FF0000"/>
                </a:solidFill>
              </a:rPr>
            </a:br>
            <a:r>
              <a:rPr lang="el-GR" sz="4400" dirty="0">
                <a:solidFill>
                  <a:srgbClr val="FF0000"/>
                </a:solidFill>
              </a:rPr>
              <a:t>Γλώσσας</a:t>
            </a:r>
            <a:br>
              <a:rPr lang="el-GR" sz="4400" dirty="0">
                <a:solidFill>
                  <a:srgbClr val="FF0000"/>
                </a:solidFill>
              </a:rPr>
            </a:br>
            <a:r>
              <a:rPr lang="el-GR" sz="4400" dirty="0">
                <a:solidFill>
                  <a:srgbClr val="FF0000"/>
                </a:solidFill>
              </a:rPr>
              <a:t>Α΄, Β΄</a:t>
            </a:r>
            <a:br>
              <a:rPr lang="el-GR" sz="4400" dirty="0"/>
            </a:br>
            <a:endParaRPr lang="el-GR" sz="4400" dirty="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9AD50A-933B-466E-9976-7181D69FC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384313"/>
            <a:ext cx="6283805" cy="6268277"/>
          </a:xfrm>
        </p:spPr>
        <p:txBody>
          <a:bodyPr anchor="ctr">
            <a:normAutofit fontScale="92500" lnSpcReduction="20000"/>
          </a:bodyPr>
          <a:lstStyle/>
          <a:p>
            <a:r>
              <a:rPr lang="el-GR" dirty="0"/>
              <a:t>Κατανόηση περιεχομένου</a:t>
            </a:r>
          </a:p>
          <a:p>
            <a:r>
              <a:rPr lang="el-GR" dirty="0"/>
              <a:t>Ερμηνεία, μετασχηματισμός, δημιουργική προέκταση, διάλογος με κείμενα</a:t>
            </a:r>
          </a:p>
          <a:p>
            <a:r>
              <a:rPr lang="el-GR" dirty="0"/>
              <a:t>Αξιολόγηση στάσεων, αξιών, ιδεών, με βάση στοιχεία των κειμένων</a:t>
            </a:r>
          </a:p>
          <a:p>
            <a:r>
              <a:rPr lang="el-GR" dirty="0"/>
              <a:t>Πρόσληψη του κειμένου ως επικοινωνιακής πράξης</a:t>
            </a:r>
          </a:p>
          <a:p>
            <a:r>
              <a:rPr lang="el-GR" dirty="0"/>
              <a:t>Παραγωγή ερμηνευτικού και κριτικού λόγου (μορφή κειμένου επιχειρηματολογίας (δημόσια ομιλία, επιστολή, άρθρο) και έχει έκταση 350-400 λέξεις.)</a:t>
            </a:r>
          </a:p>
          <a:p>
            <a:r>
              <a:rPr lang="el-GR" sz="2800" dirty="0"/>
              <a:t>Δραστηριότητες παραγωγής λόγου (7 </a:t>
            </a:r>
            <a:r>
              <a:rPr lang="el-GR" sz="2800" dirty="0" err="1"/>
              <a:t>μεγαλο</a:t>
            </a:r>
            <a:r>
              <a:rPr lang="el-GR" sz="2800" dirty="0"/>
              <a:t>-παραγωγές λόγου μέσα στην τάξη – ερωτηματικό για το εφικτό)</a:t>
            </a:r>
          </a:p>
        </p:txBody>
      </p:sp>
    </p:spTree>
    <p:extLst>
      <p:ext uri="{BB962C8B-B14F-4D97-AF65-F5344CB8AC3E}">
        <p14:creationId xmlns:p14="http://schemas.microsoft.com/office/powerpoint/2010/main" val="1090435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279A260-338C-4BF1-9D1B-E566B9ABB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Οργάνωση ύλης στη Γλώσσα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E4E357-ECC2-4D30-9904-45AE81097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dirty="0"/>
              <a:t>Ορίζονται συγκεκριμένες θεματικές ενότητες, με βάση το περιεχόμενο των εγχειριδίων</a:t>
            </a:r>
          </a:p>
          <a:p>
            <a:r>
              <a:rPr lang="el-GR" dirty="0"/>
              <a:t>Στο πλαίσιο των θεματικών ενοτήτων, αναλύονται συστάδες (δίκτυα) κειμένων.</a:t>
            </a:r>
          </a:p>
          <a:p>
            <a:r>
              <a:rPr lang="el-GR" dirty="0"/>
              <a:t>Διαπιστώνονται ομοιότητες και διαφορές μεταξύ των κειμένων ως προς τη γλώσσα, το μέσο, τους σημειωτικούς τρόπους, το </a:t>
            </a:r>
            <a:r>
              <a:rPr lang="el-GR" dirty="0" err="1"/>
              <a:t>κειμενικό</a:t>
            </a:r>
            <a:r>
              <a:rPr lang="el-GR" dirty="0"/>
              <a:t> είδος, τα γένη του λόγου, τις αναπαραστάσεις της πραγματικότητας, τον τρόπο προσέγγισης του θέματος κ.λπ.</a:t>
            </a:r>
          </a:p>
        </p:txBody>
      </p:sp>
    </p:spTree>
    <p:extLst>
      <p:ext uri="{BB962C8B-B14F-4D97-AF65-F5344CB8AC3E}">
        <p14:creationId xmlns:p14="http://schemas.microsoft.com/office/powerpoint/2010/main" val="13362067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FFB7705-0FC9-4DE2-A929-B260BA44A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5100" dirty="0">
                <a:solidFill>
                  <a:srgbClr val="FF0000"/>
                </a:solidFill>
              </a:rPr>
              <a:t>Λογοτεχνία</a:t>
            </a:r>
            <a:br>
              <a:rPr lang="el-GR" sz="5100" dirty="0">
                <a:solidFill>
                  <a:srgbClr val="FF0000"/>
                </a:solidFill>
              </a:rPr>
            </a:br>
            <a:r>
              <a:rPr lang="el-GR" sz="5100" dirty="0">
                <a:solidFill>
                  <a:srgbClr val="FF0000"/>
                </a:solidFill>
              </a:rPr>
              <a:t>Α΄, Β΄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3B080C-1B12-4498-BE77-F8D69B760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036" y="384313"/>
            <a:ext cx="6716120" cy="6268278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Πηγή εμπειριών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Αισθητική, διανοητική συγκίνηση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Αξία για τη ζωή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Συγκρότηση υποκειμενικότητας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Κατανόηση πτυχών του κόσμου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Κριτική στάση απέναντι στον τρόπο με τον οποίο η λογοτεχνία υποβάλλει νοήματα και αξίες.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Αναγνωστικές δεξιότητες – νοηματικό υπόστρωμα κειμένων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Κρίσιμα ερωτήματα/θέματα συζήτησης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Αναγνωστική/ ερμηνευτική κοινότητα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Τουλάχιστον 15 κείμενα (πεζά, ποιητικά, παλαιότερα, νεότερα) </a:t>
            </a:r>
          </a:p>
        </p:txBody>
      </p:sp>
    </p:spTree>
    <p:extLst>
      <p:ext uri="{BB962C8B-B14F-4D97-AF65-F5344CB8AC3E}">
        <p14:creationId xmlns:p14="http://schemas.microsoft.com/office/powerpoint/2010/main" val="4143738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080502F-FA32-445E-A42F-F199CAFB7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Ειδικοί στόχοι Λογοτεχνίας Α΄ Β΄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513BE9-A0EC-49BD-96AB-8E285BE38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929383"/>
            <a:ext cx="11489635" cy="46916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Προσέγγιση χαρακτήρων / εντοπισμός χαρακτηριστικών που φωτίζουν τη δράση τους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Αναγνώριση ποιητικών υπαινιγμών - συναισθηματικής διάθεσης ποιητικού υποκειμένου , μέσα από συνδυασμό συμβόλων, σχημάτων λόγου, </a:t>
            </a:r>
            <a:r>
              <a:rPr lang="el-GR" sz="2400" dirty="0" err="1"/>
              <a:t>κειμενικών</a:t>
            </a:r>
            <a:r>
              <a:rPr lang="el-GR" sz="2400" dirty="0"/>
              <a:t> δεικτών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Εντοπισμός στοιχείων του λόγου των προσώπων, γλωσσικές επιλογές (πώς παράγουν νόημα)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Ερμηνευτικές απόπειρες &amp; προσωπικές ανταποκρίσεις με βάση </a:t>
            </a:r>
            <a:r>
              <a:rPr lang="el-GR" sz="2400" dirty="0" err="1"/>
              <a:t>κειμενικά</a:t>
            </a:r>
            <a:r>
              <a:rPr lang="el-GR" sz="2400" dirty="0"/>
              <a:t> στοιχεία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Δημιουργική γραφή - Δημιουργικός μετασχηματισμός του κειμένου - Παραγωγή προσωπικού λόγου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Απόκτηση αναγνωστικών δεξιοτήτων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Εντοπισμός κρίσιμων θεμάτων σε πλαίσιο αλληλεπιδραστικής συνομιλίας</a:t>
            </a:r>
          </a:p>
        </p:txBody>
      </p:sp>
    </p:spTree>
    <p:extLst>
      <p:ext uri="{BB962C8B-B14F-4D97-AF65-F5344CB8AC3E}">
        <p14:creationId xmlns:p14="http://schemas.microsoft.com/office/powerpoint/2010/main" val="30693460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F91673-7427-4308-8B48-5AC5EAAB6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Οργάνωση ύλης Λογοτεχνίας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794E06-891A-444B-8D89-BF8D11E8D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929383"/>
            <a:ext cx="10853529" cy="4563492"/>
          </a:xfrm>
        </p:spPr>
        <p:txBody>
          <a:bodyPr>
            <a:normAutofit fontScale="77500" lnSpcReduction="2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Α΄ τάξη</a:t>
            </a:r>
            <a:r>
              <a:rPr lang="el-GR" dirty="0"/>
              <a:t>: Δύο ενότητες</a:t>
            </a:r>
          </a:p>
          <a:p>
            <a:pPr lvl="1"/>
            <a:r>
              <a:rPr lang="el-GR" dirty="0"/>
              <a:t>Θεματική: «Τα φύλα στη Λογοτεχνία»,</a:t>
            </a:r>
          </a:p>
          <a:p>
            <a:pPr lvl="1"/>
            <a:r>
              <a:rPr lang="el-GR" dirty="0"/>
              <a:t>Ειδολογική: «Ποίηση: παράδοση και μοντερνισμός»</a:t>
            </a:r>
          </a:p>
          <a:p>
            <a:r>
              <a:rPr lang="el-GR" dirty="0">
                <a:solidFill>
                  <a:srgbClr val="FF0000"/>
                </a:solidFill>
              </a:rPr>
              <a:t>Β΄ τάξη</a:t>
            </a:r>
            <a:r>
              <a:rPr lang="el-GR" dirty="0"/>
              <a:t>: Συστάδες (δίκτυα) κειμένων που συνομιλούν μεταξύ τους με βάση συγκεκριμένα κριτήρια (θεματικά, </a:t>
            </a:r>
            <a:r>
              <a:rPr lang="el-GR" dirty="0" err="1"/>
              <a:t>τεχνοτροπικά</a:t>
            </a:r>
            <a:r>
              <a:rPr lang="el-GR" dirty="0"/>
              <a:t>, ιστορικά, γραμματολογικά, μορφικά, κ.λπ.)  - </a:t>
            </a:r>
            <a:r>
              <a:rPr lang="el-GR" sz="2800" dirty="0"/>
              <a:t> όχι διδασκαλία κειμένων κατά παράταξη, αλλά προσπάθεια να συνομιλούν μεταξύ τους με κάποιο τρόπο.</a:t>
            </a:r>
            <a:endParaRPr lang="el-GR" dirty="0"/>
          </a:p>
          <a:p>
            <a:r>
              <a:rPr lang="el-GR" dirty="0">
                <a:solidFill>
                  <a:srgbClr val="FF0000"/>
                </a:solidFill>
              </a:rPr>
              <a:t>Και στις δύο τάξεις</a:t>
            </a:r>
            <a:r>
              <a:rPr lang="el-GR" dirty="0"/>
              <a:t>:</a:t>
            </a:r>
          </a:p>
          <a:p>
            <a:r>
              <a:rPr lang="el-GR" dirty="0"/>
              <a:t>Ελεύθερη επιλογή κειμένων από εκπαιδευτικό &amp; μαθητές,</a:t>
            </a:r>
          </a:p>
          <a:p>
            <a:r>
              <a:rPr lang="el-GR" dirty="0"/>
              <a:t>Παλαιότερα και νεότερα κείμενα σε διάλογο</a:t>
            </a:r>
          </a:p>
          <a:p>
            <a:r>
              <a:rPr lang="el-GR" dirty="0"/>
              <a:t>Τοποθέτηση μαθητών απέναντί τους ως σύγχρονοι/</a:t>
            </a:r>
            <a:r>
              <a:rPr lang="el-GR" dirty="0" err="1"/>
              <a:t>ες</a:t>
            </a:r>
            <a:r>
              <a:rPr lang="el-GR" dirty="0"/>
              <a:t> αναγνώστες/</a:t>
            </a:r>
            <a:r>
              <a:rPr lang="el-GR" dirty="0" err="1"/>
              <a:t>στριες</a:t>
            </a:r>
            <a:endParaRPr lang="el-GR" dirty="0"/>
          </a:p>
          <a:p>
            <a:r>
              <a:rPr lang="el-GR" dirty="0"/>
              <a:t>Διαθεματικότητα - Διακειμενικότητα. </a:t>
            </a:r>
          </a:p>
        </p:txBody>
      </p:sp>
    </p:spTree>
    <p:extLst>
      <p:ext uri="{BB962C8B-B14F-4D97-AF65-F5344CB8AC3E}">
        <p14:creationId xmlns:p14="http://schemas.microsoft.com/office/powerpoint/2010/main" val="1353724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24136F-4CF4-48ED-A3D8-7248255F3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Παρατήρηση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38D38A-97DD-4A3F-8C27-1F1B22E80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8" y="1796861"/>
            <a:ext cx="11516139" cy="4352148"/>
          </a:xfrm>
        </p:spPr>
        <p:txBody>
          <a:bodyPr>
            <a:noAutofit/>
          </a:bodyPr>
          <a:lstStyle/>
          <a:p>
            <a:r>
              <a:rPr lang="el-GR" dirty="0"/>
              <a:t>Με το μεταβατικό Πρόγραμμα Σπουδών για τις Α΄, Β΄ τάξεις επιχειρείται μία σύγκλιση με τη Γ΄  και μια τάση ενοποίησης στην κατεύθυνση που θα χαρακτηρίσει τα νέα Π.Σ.</a:t>
            </a:r>
          </a:p>
          <a:p>
            <a:r>
              <a:rPr lang="el-GR" dirty="0"/>
              <a:t>(Μέχρι πέρυσι ίσχυαν τρία διαφορετικά προγράμματα για τις τρεις τάξεις στη Λογοτεχνία)</a:t>
            </a:r>
          </a:p>
          <a:p>
            <a:r>
              <a:rPr lang="el-GR" dirty="0"/>
              <a:t>Η τάση είναι για δίκτυα κειμένων, για κέντρο βάρους στο κείμενο.</a:t>
            </a:r>
          </a:p>
          <a:p>
            <a:r>
              <a:rPr lang="el-GR" dirty="0"/>
              <a:t>Ωστόσο,  καθώς η βάση παραμένει το υπάρχον σχολικό εγχειρίδιο (δομημένο με άλλη λογική), υπάρχουν δυσκολίες.</a:t>
            </a:r>
          </a:p>
        </p:txBody>
      </p:sp>
    </p:spTree>
    <p:extLst>
      <p:ext uri="{BB962C8B-B14F-4D97-AF65-F5344CB8AC3E}">
        <p14:creationId xmlns:p14="http://schemas.microsoft.com/office/powerpoint/2010/main" val="263971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222F34F-5789-48EA-B463-B92D97B3F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Αρχ</a:t>
            </a:r>
            <a:r>
              <a:rPr lang="en-US" sz="6600" dirty="0"/>
              <a:t>αία Ελληνικά</a:t>
            </a: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776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5A7F180-831E-449A-89D2-03BDF3AE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548640"/>
            <a:ext cx="3770458" cy="5431536"/>
          </a:xfrm>
        </p:spPr>
        <p:txBody>
          <a:bodyPr>
            <a:normAutofit/>
          </a:bodyPr>
          <a:lstStyle/>
          <a:p>
            <a:r>
              <a:rPr lang="el-GR" sz="5400" dirty="0">
                <a:solidFill>
                  <a:srgbClr val="FF0000"/>
                </a:solidFill>
              </a:rPr>
              <a:t>Γλώσσα Γ΄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B3A3A9-EA21-4073-B157-F46437DB6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91497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Δραστηριότητες ανάλυσης κειμένων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Δραστηριότητες ερμηνευτικής και κριτικής προσέγγισης των κειμένων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Δραστηριότητες συγκριτικής εξέτασης κειμένων - Αναλύονται συστάδες (δίκτυα) κειμένων, ώστε οι μαθητές και οι μαθήτριες να διαπιστώσουν ομοιότητες και διαφορές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Δραστηριότητες </a:t>
            </a:r>
            <a:r>
              <a:rPr lang="el-GR" sz="2400" dirty="0" err="1"/>
              <a:t>αναστοχασμού</a:t>
            </a:r>
            <a:r>
              <a:rPr lang="el-GR" sz="2400" dirty="0"/>
              <a:t> και ανάπτυξης </a:t>
            </a:r>
            <a:r>
              <a:rPr lang="el-GR" sz="2400" dirty="0" err="1"/>
              <a:t>μεταγνωστικών</a:t>
            </a:r>
            <a:r>
              <a:rPr lang="el-GR" sz="2400" dirty="0"/>
              <a:t> δεξιοτήτων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(8 </a:t>
            </a:r>
            <a:r>
              <a:rPr lang="el-GR" sz="2400" dirty="0" err="1"/>
              <a:t>μεγαλο</a:t>
            </a:r>
            <a:r>
              <a:rPr lang="el-GR" sz="2400" dirty="0"/>
              <a:t>-παραγωγές λόγου στην τάξη)</a:t>
            </a:r>
          </a:p>
        </p:txBody>
      </p:sp>
    </p:spTree>
    <p:extLst>
      <p:ext uri="{BB962C8B-B14F-4D97-AF65-F5344CB8AC3E}">
        <p14:creationId xmlns:p14="http://schemas.microsoft.com/office/powerpoint/2010/main" val="3787884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2D62AAC-EB64-4F17-9B38-9AA62A7E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5100" dirty="0">
                <a:solidFill>
                  <a:srgbClr val="FF0000"/>
                </a:solidFill>
              </a:rPr>
              <a:t>Λογοτεχνία Γ΄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275967-15BB-4B8B-8C03-1A59BA02E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713232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Βαρύτητα στο κείμενο</a:t>
            </a:r>
          </a:p>
          <a:p>
            <a:r>
              <a:rPr lang="el-GR" dirty="0"/>
              <a:t>Ερμηνευτική διαδικασία (παραλείπεται από τις φετινές οδηγίες η αναφορά στον όρο «ερμηνευτικός διάλογος»)</a:t>
            </a:r>
          </a:p>
          <a:p>
            <a:r>
              <a:rPr lang="el-GR" dirty="0"/>
              <a:t>Παραγωγή ερμηνευτικού σχολίου – προσωπική ανταπόκριση </a:t>
            </a:r>
          </a:p>
        </p:txBody>
      </p:sp>
    </p:spTree>
    <p:extLst>
      <p:ext uri="{BB962C8B-B14F-4D97-AF65-F5344CB8AC3E}">
        <p14:creationId xmlns:p14="http://schemas.microsoft.com/office/powerpoint/2010/main" val="345640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75AECE0-64A3-4AF0-B0D3-DD5D1E30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5400" dirty="0"/>
              <a:t>Γ΄ ΓΕΛ Διδασκαλία </a:t>
            </a:r>
            <a:r>
              <a:rPr lang="el-GR" sz="5400" dirty="0">
                <a:latin typeface="+mn-lt"/>
              </a:rPr>
              <a:t>(6 </a:t>
            </a:r>
            <a:r>
              <a:rPr lang="el-GR" sz="5400" dirty="0"/>
              <a:t>ώρες</a:t>
            </a:r>
            <a:r>
              <a:rPr lang="el-GR" sz="5400" dirty="0">
                <a:latin typeface="+mn-lt"/>
              </a:rPr>
              <a:t>)</a:t>
            </a:r>
            <a:endParaRPr lang="el-GR" sz="5400" dirty="0"/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938C611-54AA-4214-A3DD-7097CC385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231369"/>
              </p:ext>
            </p:extLst>
          </p:nvPr>
        </p:nvGraphicFramePr>
        <p:xfrm>
          <a:off x="463827" y="2296601"/>
          <a:ext cx="11476382" cy="4382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10466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DBCB92C-1D2A-43C1-8242-68B8685B1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Διδασκαλία γενικά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Θέση περιεχομένου 2">
            <a:extLst>
              <a:ext uri="{FF2B5EF4-FFF2-40B4-BE49-F238E27FC236}">
                <a16:creationId xmlns:a16="http://schemas.microsoft.com/office/drawing/2014/main" id="{F20CA909-02AF-46BF-A884-886C223384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575461"/>
              </p:ext>
            </p:extLst>
          </p:nvPr>
        </p:nvGraphicFramePr>
        <p:xfrm>
          <a:off x="490331" y="2582756"/>
          <a:ext cx="11343860" cy="399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3892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2BB39C3-C28B-438F-91EF-52B55ED7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rgbClr val="FF0000"/>
                </a:solidFill>
              </a:rPr>
              <a:t>Διαφορές στην Εξέταση Α΄,Β΄ - Γ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8A8998-0BD5-435B-900F-B235D6730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1947672"/>
            <a:ext cx="11290851" cy="4757928"/>
          </a:xfrm>
        </p:spPr>
        <p:txBody>
          <a:bodyPr>
            <a:normAutofit/>
          </a:bodyPr>
          <a:lstStyle/>
          <a:p>
            <a:r>
              <a:rPr lang="el-GR" dirty="0"/>
              <a:t>65 – 35 (Γλώσσα – Λογοτεχνία) σε Α΄ Β΄ , 85 – 15 σε Γ΄ </a:t>
            </a:r>
          </a:p>
          <a:p>
            <a:r>
              <a:rPr lang="el-GR" dirty="0"/>
              <a:t>Δύο ερωτήσεις στη Λογοτεχνία σε Α΄, Β΄  έναντι μιας στη Γ΄ </a:t>
            </a:r>
          </a:p>
          <a:p>
            <a:r>
              <a:rPr lang="el-GR" dirty="0"/>
              <a:t>Στη Λογοτεχνία Α΄ Β΄ ζητείται να σχολιάσουν ερμηνευτικά το κείμενο, να παρουσιάσουν την πρόσληψη/ανταπόκρισή τους σε αυτό, να προβούν σε στοχαστικές επισημάνσεις (αποδοχή ή απόρριψη) που αφορούν χαρακτήρες του κειμένου, θέσεις, στάσεις, ιδέες, αξίες, κοινωνικά περιβάλλοντα, αλλά</a:t>
            </a:r>
          </a:p>
          <a:p>
            <a:r>
              <a:rPr lang="el-GR" dirty="0"/>
              <a:t>Δεν υπάρχει ο όρος «ερμηνευτικό σχόλιο» (θέμα / </a:t>
            </a:r>
            <a:r>
              <a:rPr lang="el-GR" dirty="0" err="1"/>
              <a:t>κειμενικοί</a:t>
            </a:r>
            <a:r>
              <a:rPr lang="el-GR" dirty="0"/>
              <a:t> δείκτες – μορφικοί και περιεχομένου / προσωπική ανταπόκριση)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53470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A57B52-F849-4572-A913-46416EA7D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800" dirty="0">
                <a:solidFill>
                  <a:srgbClr val="FF0000"/>
                </a:solidFill>
              </a:rPr>
              <a:t>Διαφορές στην Εξέταση Α΄,Β΄ - Γ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D4DD56-FC38-4486-857E-FF71533BD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1929384"/>
            <a:ext cx="10827025" cy="4656946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Στη Γ΄ 1-2 μη λογοτεχνικά κείμενα (και σύγκριση), σε Α΄</a:t>
            </a:r>
            <a:r>
              <a:rPr lang="en-US" dirty="0"/>
              <a:t>,</a:t>
            </a:r>
            <a:r>
              <a:rPr lang="el-GR" dirty="0"/>
              <a:t>Β΄ 1 μη λογοτεχνικό κείμενο.</a:t>
            </a:r>
          </a:p>
          <a:p>
            <a:r>
              <a:rPr lang="el-GR" dirty="0"/>
              <a:t>Σε Α΄, Β΄ Τράπεζα Θεμάτων, από όπου αντλούνται τα κείμενα, το 1</a:t>
            </a:r>
            <a:r>
              <a:rPr lang="el-GR" baseline="30000" dirty="0"/>
              <a:t>ο</a:t>
            </a:r>
            <a:r>
              <a:rPr lang="el-GR" dirty="0"/>
              <a:t> θέμα (κατανόηση μη λογοτεχνικού) &amp; το 4</a:t>
            </a:r>
            <a:r>
              <a:rPr lang="el-GR" baseline="30000" dirty="0"/>
              <a:t>ο</a:t>
            </a:r>
            <a:r>
              <a:rPr lang="el-GR" dirty="0"/>
              <a:t> θέμα (παραγωγή λόγου λογοτεχνικού).</a:t>
            </a:r>
          </a:p>
          <a:p>
            <a:r>
              <a:rPr lang="el-GR" dirty="0"/>
              <a:t>Στη Γ΄ Λυκείου πολύ πιο ευρείς οι θεματικοί άξονες, ουσιαστικά αποκλείουν τη διδασκαλία βάσει θεματικών κύκλων.</a:t>
            </a:r>
          </a:p>
          <a:p>
            <a:r>
              <a:rPr lang="el-GR" dirty="0"/>
              <a:t>Στην Α΄ &amp; Β΄ παραμένουν, προς το παρόν, οι γνωστές θεματικές ενότητες του βιβλίου και, συνεπώς, η διδασκαλία γίνεται βάσει θεματικών κύκλων.</a:t>
            </a:r>
          </a:p>
          <a:p>
            <a:r>
              <a:rPr lang="el-GR" dirty="0"/>
              <a:t>Βέβαια, ως εξεταστέα ύλη ορίζονται δραστηριότητες κατανόησης, ερμηνείας, προσέγγισης γλώσσας – δομής, και παραγωγής λόγου, αλλά σε κείμενα σχετιζόμενα με τις θεματικές ενότητες.</a:t>
            </a:r>
          </a:p>
        </p:txBody>
      </p:sp>
    </p:spTree>
    <p:extLst>
      <p:ext uri="{BB962C8B-B14F-4D97-AF65-F5344CB8AC3E}">
        <p14:creationId xmlns:p14="http://schemas.microsoft.com/office/powerpoint/2010/main" val="21529957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3F7DE98-2446-49B6-BC19-EB551445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Εξέταση Α΄, Β΄</a:t>
            </a:r>
          </a:p>
        </p:txBody>
      </p:sp>
      <p:sp>
        <p:nvSpPr>
          <p:cNvPr id="2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Θέση περιεχομένου 2">
            <a:extLst>
              <a:ext uri="{FF2B5EF4-FFF2-40B4-BE49-F238E27FC236}">
                <a16:creationId xmlns:a16="http://schemas.microsoft.com/office/drawing/2014/main" id="{ADA4B5C6-C0A5-499E-9AEE-C72F7F51F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513950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031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742DB9E-4EE1-4446-81C1-C43F3E655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Μη λογοτεχνικό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9D4365-8699-4C63-97E4-14CA360F1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929383"/>
            <a:ext cx="11254806" cy="46569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l-GR" sz="2600" dirty="0"/>
              <a:t>Θέμα Α - Τρία  ερωτήματα (35) από Τράπεζα</a:t>
            </a:r>
          </a:p>
          <a:p>
            <a:pPr lvl="1">
              <a:lnSpc>
                <a:spcPct val="100000"/>
              </a:lnSpc>
            </a:pPr>
            <a:r>
              <a:rPr lang="el-GR" sz="2200" dirty="0"/>
              <a:t>Το πρώτο κατανόησης ή συνοπτική απόδοση θέσεων (10) </a:t>
            </a:r>
          </a:p>
          <a:p>
            <a:pPr lvl="1">
              <a:lnSpc>
                <a:spcPct val="100000"/>
              </a:lnSpc>
            </a:pPr>
            <a:r>
              <a:rPr lang="el-GR" sz="2200" dirty="0"/>
              <a:t>Το δεύτερο για την οργάνωση του λόγου (10)</a:t>
            </a:r>
          </a:p>
          <a:p>
            <a:pPr lvl="1">
              <a:lnSpc>
                <a:spcPct val="100000"/>
              </a:lnSpc>
            </a:pPr>
            <a:r>
              <a:rPr lang="el-GR" sz="2200" dirty="0"/>
              <a:t>Το τρίτο για τη λειτουργία </a:t>
            </a:r>
            <a:r>
              <a:rPr lang="el-GR" sz="2200" dirty="0" err="1"/>
              <a:t>μορφοσυντακτικών</a:t>
            </a:r>
            <a:r>
              <a:rPr lang="el-GR" sz="2200" dirty="0"/>
              <a:t> δομών του κειμένου, επικοινωνιακές συνθήκες, πλαίσιο, στόχους, σημειωτικούς τρόπους, βασικές </a:t>
            </a:r>
            <a:r>
              <a:rPr lang="el-GR" sz="2200" dirty="0" err="1"/>
              <a:t>κειμενικές</a:t>
            </a:r>
            <a:r>
              <a:rPr lang="el-GR" sz="2200" dirty="0"/>
              <a:t> λειτουργίες, λεξιλόγιο, υφολογικά στοιχεία, στίξη, γλωσσικές ποικιλίες (15).</a:t>
            </a:r>
          </a:p>
          <a:p>
            <a:pPr>
              <a:lnSpc>
                <a:spcPct val="100000"/>
              </a:lnSpc>
            </a:pPr>
            <a:r>
              <a:rPr lang="el-GR" sz="2600" dirty="0"/>
              <a:t>Θέμα Β: παραγωγή λόγου (σχολιασμός, κρίση επί του κειμένου, τεκμηριωμένη προσωπική άποψη- κείμενο επιχειρηματολογίας (δημόσια ομιλία, επιστολή, άρθρο), 350-400 λέξεις (30)</a:t>
            </a:r>
          </a:p>
        </p:txBody>
      </p:sp>
    </p:spTree>
    <p:extLst>
      <p:ext uri="{BB962C8B-B14F-4D97-AF65-F5344CB8AC3E}">
        <p14:creationId xmlns:p14="http://schemas.microsoft.com/office/powerpoint/2010/main" val="29028142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EBE718F-9D54-448A-BBC6-2B7B68DB5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Λογοτεχνικό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17EBDB-C849-477A-81E1-0BEF74F6B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dirty="0"/>
              <a:t>Θέμα Γ: για γλωσσικές επιλογές, λεξιλόγιο, έγκλιση, ρηματικό πρόσωπο, στίξη, εκφραστικά μέσα, το ύφος και τον τόνο (20)</a:t>
            </a:r>
          </a:p>
          <a:p>
            <a:r>
              <a:rPr lang="el-GR" dirty="0"/>
              <a:t>Θέμα Δ: ερμηνεία, σχολιασμός, προσωπική ανταπόκριση (15) από Τράπεζα</a:t>
            </a:r>
          </a:p>
        </p:txBody>
      </p:sp>
    </p:spTree>
    <p:extLst>
      <p:ext uri="{BB962C8B-B14F-4D97-AF65-F5344CB8AC3E}">
        <p14:creationId xmlns:p14="http://schemas.microsoft.com/office/powerpoint/2010/main" val="4742751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08EC24C-8B3D-4BD2-81A1-9BA357C24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Εξέταση Γ΄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Θέση περιεχομένου 2">
            <a:extLst>
              <a:ext uri="{FF2B5EF4-FFF2-40B4-BE49-F238E27FC236}">
                <a16:creationId xmlns:a16="http://schemas.microsoft.com/office/drawing/2014/main" id="{2FCFAC7E-C50A-4629-A96E-202E2F45E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00168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17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C6B8426-01B4-41B3-8717-5559C952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Στόχοι</a:t>
            </a:r>
            <a:r>
              <a:rPr lang="el-GR" sz="6000" dirty="0"/>
              <a:t>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B82864-FFB5-41CE-953D-7E7CBD77C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397565"/>
            <a:ext cx="6052158" cy="6215270"/>
          </a:xfrm>
        </p:spPr>
        <p:txBody>
          <a:bodyPr anchor="ctr">
            <a:normAutofit fontScale="92500"/>
          </a:bodyPr>
          <a:lstStyle/>
          <a:p>
            <a:r>
              <a:rPr lang="el-GR" dirty="0"/>
              <a:t>Συγκρότηση σε συνεκτικό σύνολο των επιμέρους γνώσεων από το Γυμνάσιο,  εμπλουτισμός και εμβάθυνση.</a:t>
            </a:r>
          </a:p>
          <a:p>
            <a:r>
              <a:rPr lang="el-GR" dirty="0"/>
              <a:t>Γνώση του αρχαίου ελληνικού πολιτισμού – κριτική πρόσληψή του</a:t>
            </a:r>
          </a:p>
          <a:p>
            <a:r>
              <a:rPr lang="el-GR" dirty="0"/>
              <a:t>Διαλεκτική σχέση με τον αρχαίο κόσμο </a:t>
            </a:r>
          </a:p>
          <a:p>
            <a:r>
              <a:rPr lang="el-GR" dirty="0"/>
              <a:t>Συμβολή στη δημοκρατική αγωγή («ελευθερία», «νόμος», «πόλη», «πολίτης», «δίκαιο», «αρετή», «καλοκαγαθία»)</a:t>
            </a:r>
          </a:p>
          <a:p>
            <a:r>
              <a:rPr lang="el-GR" dirty="0"/>
              <a:t>Προσέγγιση αρχαίας γλώσσας – κατανόηση / αναγνωριστικός </a:t>
            </a:r>
            <a:r>
              <a:rPr lang="el-GR" dirty="0" err="1"/>
              <a:t>γραμματισμός</a:t>
            </a:r>
            <a:r>
              <a:rPr lang="el-GR" dirty="0"/>
              <a:t> / διαδρομή λέξεων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50164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7D1C6DD-202B-48D6-82C2-02244010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Εξέταση Γ΄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AAB454-11D4-40CF-9C8E-A692B5D06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929383"/>
            <a:ext cx="10853928" cy="4563491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Θέμα Α: Συνοπτική απόδοση μέρους του κειμένου ή απόψεων (15)</a:t>
            </a:r>
          </a:p>
          <a:p>
            <a:r>
              <a:rPr lang="el-GR" dirty="0"/>
              <a:t>Θέμα Β – Τρία ερωτήματα (αξιοποίηση του πλαισίου, προσέγγιση προθέσεων &amp; θέσεων συντάκτη, αξιολόγηση επιχειρημάτων, κλπ., λειτουργία γλωσσικών επιλογών &amp; οργάνωσης, σύγκριση μη λογοτεχνικών κειμένων) (40: 15, 15, 10)</a:t>
            </a:r>
          </a:p>
          <a:p>
            <a:r>
              <a:rPr lang="el-GR" dirty="0"/>
              <a:t>Θέμα Γ: λογοτεχνικό – ερμηνευτικό σχόλιο (θέμα, </a:t>
            </a:r>
            <a:r>
              <a:rPr lang="el-GR" dirty="0" err="1"/>
              <a:t>κειμενικοί</a:t>
            </a:r>
            <a:r>
              <a:rPr lang="el-GR" dirty="0"/>
              <a:t> δείκτες, προσωπική ανταπόκριση) (15)</a:t>
            </a:r>
          </a:p>
          <a:p>
            <a:r>
              <a:rPr lang="el-GR" dirty="0"/>
              <a:t>Θέμα Δ: παραγωγή λόγου 300-400 λέξεων (ανάπτυξη τεκμηριωμένης προσωπικής γνώμης, συμφωνία ή διαφωνία με θέσεις, στάσεις του/των κειμένου/ων αναφοράς (30)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70947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FECFBEE-4FFD-46EB-A789-42FDBE9A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Ιστορί</a:t>
            </a:r>
            <a:r>
              <a:rPr lang="en-US" sz="6600" dirty="0"/>
              <a:t>α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893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2A41DC4-EBFA-4A42-819A-DCECC96DF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Στόχοι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02CD44-91BA-409C-9FB9-D8C622D83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424071"/>
            <a:ext cx="6456083" cy="6241772"/>
          </a:xfrm>
        </p:spPr>
        <p:txBody>
          <a:bodyPr anchor="ctr">
            <a:normAutofit fontScale="92500" lnSpcReduction="20000"/>
          </a:bodyPr>
          <a:lstStyle/>
          <a:p>
            <a:r>
              <a:rPr lang="el-GR" dirty="0"/>
              <a:t>Ιστορικός </a:t>
            </a:r>
            <a:r>
              <a:rPr lang="el-GR" dirty="0" err="1"/>
              <a:t>γραμματισμός</a:t>
            </a:r>
            <a:endParaRPr lang="el-GR" dirty="0"/>
          </a:p>
          <a:p>
            <a:r>
              <a:rPr lang="el-GR" dirty="0"/>
              <a:t>Διαμόρφωση ιστορικής ταυτότητας</a:t>
            </a:r>
          </a:p>
          <a:p>
            <a:r>
              <a:rPr lang="el-GR" dirty="0"/>
              <a:t>Καλλιέργεια ιστορικής σκέψης (</a:t>
            </a:r>
            <a:r>
              <a:rPr lang="el-GR" dirty="0" err="1"/>
              <a:t>αιτιακή</a:t>
            </a:r>
            <a:r>
              <a:rPr lang="el-GR" dirty="0"/>
              <a:t> σύνδεση γεγονότων, συνέχεια – αλλαγή, </a:t>
            </a:r>
            <a:r>
              <a:rPr lang="el-GR" dirty="0" err="1"/>
              <a:t>νοηματοδότηση</a:t>
            </a:r>
            <a:r>
              <a:rPr lang="el-GR" dirty="0"/>
              <a:t> γεγονότων, κατανόηση ιστορικότητας, κατάκτηση ιστορικών εννοιών α΄ &amp; β΄ βαθμού)  </a:t>
            </a:r>
          </a:p>
          <a:p>
            <a:r>
              <a:rPr lang="el-GR" dirty="0"/>
              <a:t>Διαμόρφωση ιστορικής συνείδησης ( ο τρόπος αντιμετώπισης του παρελθόντος) </a:t>
            </a:r>
          </a:p>
          <a:p>
            <a:r>
              <a:rPr lang="el-GR" dirty="0"/>
              <a:t>Η Ιστορία ως ένας ερμηνευτικός επιστημονικός κλάδος</a:t>
            </a:r>
          </a:p>
          <a:p>
            <a:r>
              <a:rPr lang="el-GR" dirty="0"/>
              <a:t>Ενεργητικός τρόπος προσέγγισης, έρευνα – (κριτική) επεξεργασία ιστορικών πηγών</a:t>
            </a:r>
          </a:p>
          <a:p>
            <a:r>
              <a:rPr lang="el-GR" dirty="0"/>
              <a:t>Τριμερής ανάπτυξη (Αρχαία, Βυζαντινή, Νεότερη – σπειροειδές Π.Σ.)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02250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D2FE7D7-9EE2-44D1-A36B-D6DBFAF0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5400" dirty="0"/>
              <a:t>Μεθοδολογία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Θέση περιεχομένου 2">
            <a:extLst>
              <a:ext uri="{FF2B5EF4-FFF2-40B4-BE49-F238E27FC236}">
                <a16:creationId xmlns:a16="http://schemas.microsoft.com/office/drawing/2014/main" id="{FAE338E6-698D-4C27-B742-DAE6F3E5AD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65663"/>
              </p:ext>
            </p:extLst>
          </p:nvPr>
        </p:nvGraphicFramePr>
        <p:xfrm>
          <a:off x="357809" y="2553035"/>
          <a:ext cx="11622156" cy="3946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70623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C865539-13E0-439F-87DB-12DD0BDE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Πηγές</a:t>
            </a:r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Θέση περιεχομένου 2">
            <a:extLst>
              <a:ext uri="{FF2B5EF4-FFF2-40B4-BE49-F238E27FC236}">
                <a16:creationId xmlns:a16="http://schemas.microsoft.com/office/drawing/2014/main" id="{C34B31DE-8307-45B8-8AF3-11B3A2776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426004"/>
              </p:ext>
            </p:extLst>
          </p:nvPr>
        </p:nvGraphicFramePr>
        <p:xfrm>
          <a:off x="490331" y="2601044"/>
          <a:ext cx="11237844" cy="3972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80037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46D38C6-BF7F-45E3-BF84-D1BDE3ADB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" y="548640"/>
            <a:ext cx="4293705" cy="5431536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Ιστορία Γ΄ Προσανατολισμού</a:t>
            </a:r>
            <a:br>
              <a:rPr lang="el-GR" sz="3600" dirty="0">
                <a:solidFill>
                  <a:srgbClr val="FF0000"/>
                </a:solidFill>
              </a:rPr>
            </a:br>
            <a:r>
              <a:rPr lang="el-GR" sz="3600" dirty="0">
                <a:solidFill>
                  <a:srgbClr val="FF0000"/>
                </a:solidFill>
              </a:rPr>
              <a:t>(Θεματική Ιστορία)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E992CD-76A0-4DC2-86DC-30F83CF09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48640"/>
            <a:ext cx="6482588" cy="598468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l-GR" sz="2400" dirty="0"/>
              <a:t>Ερμηνευτική προσέγγιση περιεχομένου κάθε ενότητας (αφήγηση,  κατευθυνόμενος διάλογος, διερευνητική μέθοδος, αξιοποίηση παραθεμάτων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Συστηματική αξιοποίηση σωμάτων ιστορικών πηγών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Έ</a:t>
            </a:r>
            <a:r>
              <a:rPr lang="el-GR" sz="2400"/>
              <a:t>μφαση </a:t>
            </a:r>
            <a:r>
              <a:rPr lang="el-GR" sz="2400" dirty="0"/>
              <a:t>στη μεθοδολογική διάσταση της επεξεργασίας των πηγών/ εξοικείωση με τα μεθοδολογικά εργαλεία της επιστήμης της Ιστορίας </a:t>
            </a:r>
          </a:p>
          <a:p>
            <a:pPr>
              <a:lnSpc>
                <a:spcPct val="100000"/>
              </a:lnSpc>
            </a:pPr>
            <a:r>
              <a:rPr lang="el-GR" sz="2400" dirty="0"/>
              <a:t>Δύο από τις έξι διδακτικές ώρες για επεξεργασία πηγών</a:t>
            </a:r>
          </a:p>
        </p:txBody>
      </p:sp>
    </p:spTree>
    <p:extLst>
      <p:ext uri="{BB962C8B-B14F-4D97-AF65-F5344CB8AC3E}">
        <p14:creationId xmlns:p14="http://schemas.microsoft.com/office/powerpoint/2010/main" val="1018818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5907BBD-E043-4328-89AB-59B7BEC8A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/>
              <a:t>Εξέταση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Θέση περιεχομένου 2">
            <a:extLst>
              <a:ext uri="{FF2B5EF4-FFF2-40B4-BE49-F238E27FC236}">
                <a16:creationId xmlns:a16="http://schemas.microsoft.com/office/drawing/2014/main" id="{EE06B647-F6D6-474F-BB6D-C4114990C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1077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52989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C1ED70-BB2D-4194-88BC-FEEB33F6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Εξέταση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43667F-C930-40B8-96A4-94D89088D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929383"/>
            <a:ext cx="11370366" cy="4776217"/>
          </a:xfrm>
        </p:spPr>
        <p:txBody>
          <a:bodyPr>
            <a:normAutofit lnSpcReduction="10000"/>
          </a:bodyPr>
          <a:lstStyle/>
          <a:p>
            <a:r>
              <a:rPr lang="el-GR" dirty="0" err="1"/>
              <a:t>Ομάδα</a:t>
            </a:r>
            <a:r>
              <a:rPr lang="el-GR" dirty="0"/>
              <a:t> Α (</a:t>
            </a:r>
            <a:r>
              <a:rPr lang="el-GR" dirty="0" err="1"/>
              <a:t>δύο</a:t>
            </a:r>
            <a:r>
              <a:rPr lang="el-GR" dirty="0"/>
              <a:t> </a:t>
            </a:r>
            <a:r>
              <a:rPr lang="el-GR" dirty="0" err="1"/>
              <a:t>θέματα</a:t>
            </a:r>
            <a:r>
              <a:rPr lang="el-GR" dirty="0"/>
              <a:t> με </a:t>
            </a:r>
            <a:r>
              <a:rPr lang="el-GR" dirty="0" err="1"/>
              <a:t>επιμέρους</a:t>
            </a:r>
            <a:r>
              <a:rPr lang="el-GR" dirty="0"/>
              <a:t> </a:t>
            </a:r>
            <a:r>
              <a:rPr lang="el-GR" dirty="0" err="1"/>
              <a:t>ερωτήσεις</a:t>
            </a:r>
            <a:r>
              <a:rPr lang="el-GR" dirty="0"/>
              <a:t>): έλεγχος ιστορικών γνώσεων (Σε Α΄, Β΄ τάξεις από Τράπεζα Θεμάτων)</a:t>
            </a:r>
          </a:p>
          <a:p>
            <a:pPr lvl="1"/>
            <a:r>
              <a:rPr lang="el-GR" dirty="0"/>
              <a:t>Το </a:t>
            </a:r>
            <a:r>
              <a:rPr lang="el-GR" dirty="0" err="1"/>
              <a:t>πρώτο</a:t>
            </a:r>
            <a:r>
              <a:rPr lang="el-GR" dirty="0"/>
              <a:t> </a:t>
            </a:r>
            <a:r>
              <a:rPr lang="el-GR" dirty="0" err="1"/>
              <a:t>ερωτήσεις</a:t>
            </a:r>
            <a:r>
              <a:rPr lang="el-GR" dirty="0"/>
              <a:t> κλειστού </a:t>
            </a:r>
            <a:r>
              <a:rPr lang="el-GR" dirty="0" err="1"/>
              <a:t>τύπου</a:t>
            </a:r>
            <a:r>
              <a:rPr lang="el-GR" dirty="0"/>
              <a:t> (10 μονάδες) </a:t>
            </a:r>
            <a:r>
              <a:rPr lang="el-GR" dirty="0" err="1"/>
              <a:t>εξήγηση</a:t>
            </a:r>
            <a:r>
              <a:rPr lang="el-GR" dirty="0"/>
              <a:t>  </a:t>
            </a:r>
            <a:r>
              <a:rPr lang="el-GR" dirty="0" err="1"/>
              <a:t>ιστορικών</a:t>
            </a:r>
            <a:r>
              <a:rPr lang="el-GR" dirty="0"/>
              <a:t> </a:t>
            </a:r>
            <a:r>
              <a:rPr lang="el-GR" dirty="0" err="1"/>
              <a:t>όρων</a:t>
            </a:r>
            <a:r>
              <a:rPr lang="el-GR" dirty="0"/>
              <a:t>/</a:t>
            </a:r>
            <a:r>
              <a:rPr lang="el-GR" dirty="0" err="1"/>
              <a:t>εννοιών</a:t>
            </a:r>
            <a:r>
              <a:rPr lang="el-GR" dirty="0"/>
              <a:t>  (15) </a:t>
            </a:r>
          </a:p>
          <a:p>
            <a:pPr lvl="1"/>
            <a:r>
              <a:rPr lang="el-GR" dirty="0"/>
              <a:t>Το </a:t>
            </a:r>
            <a:r>
              <a:rPr lang="el-GR" dirty="0" err="1"/>
              <a:t>δεύτερο</a:t>
            </a:r>
            <a:r>
              <a:rPr lang="el-GR" dirty="0"/>
              <a:t> </a:t>
            </a:r>
            <a:r>
              <a:rPr lang="el-GR" dirty="0" err="1"/>
              <a:t>δύο</a:t>
            </a:r>
            <a:r>
              <a:rPr lang="el-GR" dirty="0"/>
              <a:t> </a:t>
            </a:r>
            <a:r>
              <a:rPr lang="el-GR" dirty="0" err="1"/>
              <a:t>ερωτήσεις</a:t>
            </a:r>
            <a:r>
              <a:rPr lang="el-GR" dirty="0"/>
              <a:t> </a:t>
            </a:r>
            <a:r>
              <a:rPr lang="el-GR" dirty="0" err="1"/>
              <a:t>σύντομης</a:t>
            </a:r>
            <a:r>
              <a:rPr lang="el-GR" dirty="0"/>
              <a:t> </a:t>
            </a:r>
            <a:r>
              <a:rPr lang="el-GR" dirty="0" err="1"/>
              <a:t>απάντησης</a:t>
            </a:r>
            <a:r>
              <a:rPr lang="el-GR" dirty="0"/>
              <a:t>, </a:t>
            </a:r>
            <a:r>
              <a:rPr lang="el-GR" dirty="0" err="1"/>
              <a:t>αναπαραγωγής</a:t>
            </a:r>
            <a:r>
              <a:rPr lang="el-GR" dirty="0"/>
              <a:t> </a:t>
            </a:r>
            <a:r>
              <a:rPr lang="el-GR" dirty="0" err="1"/>
              <a:t>ιστορικών</a:t>
            </a:r>
            <a:r>
              <a:rPr lang="el-GR" dirty="0"/>
              <a:t> γνώσεων (25)</a:t>
            </a:r>
          </a:p>
          <a:p>
            <a:r>
              <a:rPr lang="el-GR" dirty="0"/>
              <a:t>Ομάδα Β (δύο θέματα): έλεγχος </a:t>
            </a:r>
            <a:r>
              <a:rPr lang="el-GR" dirty="0" err="1"/>
              <a:t>ικανότητας</a:t>
            </a:r>
            <a:r>
              <a:rPr lang="el-GR" dirty="0"/>
              <a:t> στη </a:t>
            </a:r>
            <a:r>
              <a:rPr lang="el-GR" dirty="0" err="1"/>
              <a:t>σύνθεση</a:t>
            </a:r>
            <a:r>
              <a:rPr lang="el-GR" dirty="0"/>
              <a:t> των </a:t>
            </a:r>
            <a:r>
              <a:rPr lang="el-GR" dirty="0" err="1"/>
              <a:t>ιστορικών</a:t>
            </a:r>
            <a:r>
              <a:rPr lang="el-GR" dirty="0"/>
              <a:t> </a:t>
            </a:r>
            <a:r>
              <a:rPr lang="el-GR" dirty="0" err="1"/>
              <a:t>γνώσεων</a:t>
            </a:r>
            <a:r>
              <a:rPr lang="el-GR" dirty="0"/>
              <a:t> και την κριτική </a:t>
            </a:r>
            <a:r>
              <a:rPr lang="el-GR" dirty="0" err="1"/>
              <a:t>προσέγγισή</a:t>
            </a:r>
            <a:r>
              <a:rPr lang="el-GR" dirty="0"/>
              <a:t> τους (50)</a:t>
            </a:r>
          </a:p>
          <a:p>
            <a:r>
              <a:rPr lang="el-GR" dirty="0"/>
              <a:t>Στη Γ΄ Προσανατολισμού κατανομή βαθμολογίας 50-50 (δυνατότητα εσωτερικής διαφοροποίησης κατά βαθμό δυσκολίας και στην Α ομάδα) </a:t>
            </a:r>
          </a:p>
        </p:txBody>
      </p:sp>
    </p:spTree>
    <p:extLst>
      <p:ext uri="{BB962C8B-B14F-4D97-AF65-F5344CB8AC3E}">
        <p14:creationId xmlns:p14="http://schemas.microsoft.com/office/powerpoint/2010/main" val="11079365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667C794-18A9-45DA-A0BC-16324F1F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z="6600" dirty="0"/>
              <a:t>Λατινικά</a:t>
            </a:r>
            <a:r>
              <a:rPr lang="el-GR" sz="8800" dirty="0"/>
              <a:t> </a:t>
            </a:r>
            <a:endParaRPr lang="en-US" sz="8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704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2AAE26B-65AB-44FC-91FC-87A2E2E95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Στόχοι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1C7321-D93C-41A1-9315-5C6B72B3A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0"/>
            <a:ext cx="6323562" cy="6166762"/>
          </a:xfrm>
        </p:spPr>
        <p:txBody>
          <a:bodyPr anchor="ctr">
            <a:normAutofit fontScale="92500" lnSpcReduction="20000"/>
          </a:bodyPr>
          <a:lstStyle/>
          <a:p>
            <a:r>
              <a:rPr lang="el-GR" dirty="0"/>
              <a:t>Ο δεύτερος πυλώνας των κλασικών γραμμάτων</a:t>
            </a:r>
          </a:p>
          <a:p>
            <a:r>
              <a:rPr lang="el-GR" dirty="0"/>
              <a:t>Γλωσσική επίδραση στις ευρωπαϊκές γλώσσες</a:t>
            </a:r>
          </a:p>
          <a:p>
            <a:r>
              <a:rPr lang="el-GR" dirty="0"/>
              <a:t>Επίδραση στον ευρωπαϊκό πολιτισμό (Δίκαιο, Ιατρική, Φαρμακευτική, Χημεία)</a:t>
            </a:r>
          </a:p>
          <a:p>
            <a:r>
              <a:rPr lang="el-GR" dirty="0"/>
              <a:t>Στοιχειώδης </a:t>
            </a:r>
            <a:r>
              <a:rPr lang="el-GR" dirty="0" err="1"/>
              <a:t>ρωμαιογνωσία</a:t>
            </a:r>
            <a:r>
              <a:rPr lang="el-GR" dirty="0"/>
              <a:t>/ γνώση ρωμαϊκής γραμματείας (μολονότι δεν ζητείται στις εξετάσεις) </a:t>
            </a:r>
          </a:p>
          <a:p>
            <a:r>
              <a:rPr lang="el-GR" dirty="0"/>
              <a:t>Συνειδητοποίηση της πολιτισμικής μας κληρονομιάς ως τμήματος του ευρωπαϊκού πολιτισμού</a:t>
            </a:r>
          </a:p>
          <a:p>
            <a:r>
              <a:rPr lang="el-GR" dirty="0"/>
              <a:t>Η ρωμαϊκή πρόσληψη του ελληνικού πολιτισμού / ρόλος στη διατήρηση και διάσωσή του</a:t>
            </a:r>
          </a:p>
        </p:txBody>
      </p:sp>
    </p:spTree>
    <p:extLst>
      <p:ext uri="{BB962C8B-B14F-4D97-AF65-F5344CB8AC3E}">
        <p14:creationId xmlns:p14="http://schemas.microsoft.com/office/powerpoint/2010/main" val="48908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CB8B6E-A10A-4DF5-BA60-4DBEF47D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Γενικές αρχές διδασκαλίας</a:t>
            </a:r>
            <a:endParaRPr lang="el-GR" sz="6600" dirty="0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929892AA-1EB0-4034-BD7E-F51271AA9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1955887"/>
            <a:ext cx="10853928" cy="4545204"/>
          </a:xfrm>
        </p:spPr>
        <p:txBody>
          <a:bodyPr>
            <a:normAutofit/>
          </a:bodyPr>
          <a:lstStyle/>
          <a:p>
            <a:r>
              <a:rPr lang="el-GR" dirty="0"/>
              <a:t>Προσέγγιση αρχαίου κόσμου μέσω αυθεντικών κειμένων –ολόκληρων έργων</a:t>
            </a:r>
          </a:p>
          <a:p>
            <a:r>
              <a:rPr lang="el-GR" dirty="0"/>
              <a:t>Ανίχνευση αρχαίου κόσμου – αντιπαραβολή με το σύγχρονο, όχι μόνο στη βάση της διαχρονίας αλλά και της διαφοράς </a:t>
            </a:r>
          </a:p>
          <a:p>
            <a:r>
              <a:rPr lang="el-GR" dirty="0"/>
              <a:t>Να αποκτά νόημα για το μαθητή η επικοινωνία με τον αρχαίο κόσμο</a:t>
            </a:r>
          </a:p>
          <a:p>
            <a:r>
              <a:rPr lang="el-GR" dirty="0"/>
              <a:t>Διαθεματικές εργασίες </a:t>
            </a:r>
          </a:p>
          <a:p>
            <a:r>
              <a:rPr lang="el-GR" dirty="0" err="1"/>
              <a:t>Αναστοχαστικές</a:t>
            </a:r>
            <a:r>
              <a:rPr lang="el-GR" dirty="0"/>
              <a:t> διαδικασίες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351125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ACAF78F-D0FB-4604-899A-C4500E35F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548640"/>
            <a:ext cx="4633453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Μεθοδολογία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4E2D77-CB99-407C-BAD6-6D1ACFF93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0"/>
            <a:ext cx="6534668" cy="6007736"/>
          </a:xfrm>
        </p:spPr>
        <p:txBody>
          <a:bodyPr anchor="ctr">
            <a:normAutofit fontScale="85000" lnSpcReduction="20000"/>
          </a:bodyPr>
          <a:lstStyle/>
          <a:p>
            <a:r>
              <a:rPr lang="el-GR" dirty="0"/>
              <a:t>Ανάδειξη του πολιτισμού του κειμένου / περιεχόμενο -  κατανόηση</a:t>
            </a:r>
          </a:p>
          <a:p>
            <a:r>
              <a:rPr lang="el-GR" dirty="0"/>
              <a:t>Κειμενοκεντρική – </a:t>
            </a:r>
            <a:r>
              <a:rPr lang="el-GR" dirty="0" err="1"/>
              <a:t>Μαθητοκεντρική</a:t>
            </a:r>
            <a:r>
              <a:rPr lang="el-GR" dirty="0"/>
              <a:t>- Ερμηνευτική – Διερευνητική προσέγγιση</a:t>
            </a:r>
          </a:p>
          <a:p>
            <a:r>
              <a:rPr lang="el-GR" dirty="0"/>
              <a:t>Κατανόηση των μηχανισμών οργάνωσης του λόγου σε επίπεδο πρότασης και κειμένου. – Διαγραμματική παρουσίαση </a:t>
            </a:r>
          </a:p>
          <a:p>
            <a:r>
              <a:rPr lang="el-GR" dirty="0"/>
              <a:t>Συγκριτική προσέγγιση γραμματικής – συντακτικού με αρχαία και νέα ελληνική γλώσσα</a:t>
            </a:r>
          </a:p>
          <a:p>
            <a:r>
              <a:rPr lang="el-GR" dirty="0"/>
              <a:t>Κατανόηση όρων, εννοιών, εκφράσεων,  αποφθεγμάτων που χρησιμοποιούνται συχνά στον δημόσιο λόγο - Αναγνωριστικός </a:t>
            </a:r>
            <a:r>
              <a:rPr lang="el-GR" dirty="0" err="1"/>
              <a:t>γραμματισμός</a:t>
            </a:r>
            <a:r>
              <a:rPr lang="el-GR" dirty="0"/>
              <a:t> (λέξεις της Λατινικής που ως γλωσσικά δάνεια έχουν ενσωματωθεί στο λεξιλόγιο της Νέας Ελληνικής)</a:t>
            </a:r>
          </a:p>
        </p:txBody>
      </p:sp>
    </p:spTree>
    <p:extLst>
      <p:ext uri="{BB962C8B-B14F-4D97-AF65-F5344CB8AC3E}">
        <p14:creationId xmlns:p14="http://schemas.microsoft.com/office/powerpoint/2010/main" val="17653269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01CEB7E-29ED-4E8C-86EC-B967562D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Εξέταση Β΄ Προσανατολισμού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88A2F3-67A7-4F0B-A416-387CBE3F7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91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Μετάφραση κειμένου (20 </a:t>
            </a:r>
            <a:r>
              <a:rPr lang="el-GR" dirty="0" err="1"/>
              <a:t>μονάδες</a:t>
            </a:r>
            <a:r>
              <a:rPr lang="el-GR" dirty="0"/>
              <a:t>) (από Τράπεζα το κείμενο και το οριζόμενο προς μετάφραση τμήμα του)</a:t>
            </a:r>
          </a:p>
          <a:p>
            <a:r>
              <a:rPr lang="el-GR" dirty="0" err="1"/>
              <a:t>Μία</a:t>
            </a:r>
            <a:r>
              <a:rPr lang="el-GR" dirty="0"/>
              <a:t> ερώτηση </a:t>
            </a:r>
            <a:r>
              <a:rPr lang="el-GR" dirty="0" err="1"/>
              <a:t>Εισαγωγής</a:t>
            </a:r>
            <a:r>
              <a:rPr lang="el-GR" dirty="0"/>
              <a:t> (ανοικτού ή κλειστού </a:t>
            </a:r>
            <a:r>
              <a:rPr lang="el-GR" dirty="0" err="1"/>
              <a:t>τύπου</a:t>
            </a:r>
            <a:r>
              <a:rPr lang="el-GR" dirty="0"/>
              <a:t>) (10)</a:t>
            </a:r>
          </a:p>
          <a:p>
            <a:r>
              <a:rPr lang="el-GR" dirty="0" err="1"/>
              <a:t>Μία</a:t>
            </a:r>
            <a:r>
              <a:rPr lang="el-GR" dirty="0"/>
              <a:t> ετυμολογική - </a:t>
            </a:r>
            <a:r>
              <a:rPr lang="el-GR" dirty="0" err="1"/>
              <a:t>Συσχέτιση</a:t>
            </a:r>
            <a:r>
              <a:rPr lang="el-GR" dirty="0"/>
              <a:t> </a:t>
            </a:r>
            <a:r>
              <a:rPr lang="el-GR" dirty="0" err="1"/>
              <a:t>λέξεων</a:t>
            </a:r>
            <a:r>
              <a:rPr lang="el-GR" dirty="0"/>
              <a:t> </a:t>
            </a:r>
            <a:r>
              <a:rPr lang="el-GR" dirty="0" err="1"/>
              <a:t>Λατινικής</a:t>
            </a:r>
            <a:r>
              <a:rPr lang="el-GR" dirty="0"/>
              <a:t> με </a:t>
            </a:r>
            <a:r>
              <a:rPr lang="el-GR" dirty="0" err="1"/>
              <a:t>λέξεις</a:t>
            </a:r>
            <a:r>
              <a:rPr lang="el-GR" dirty="0"/>
              <a:t> </a:t>
            </a:r>
            <a:r>
              <a:rPr lang="el-GR" dirty="0" err="1"/>
              <a:t>Νέας</a:t>
            </a:r>
            <a:r>
              <a:rPr lang="el-GR" dirty="0"/>
              <a:t> Ελληνικής (10) (από Τράπεζα)</a:t>
            </a:r>
          </a:p>
          <a:p>
            <a:r>
              <a:rPr lang="el-GR" dirty="0" err="1"/>
              <a:t>Μία</a:t>
            </a:r>
            <a:r>
              <a:rPr lang="el-GR" dirty="0"/>
              <a:t> παρατήρηση για στερεότυπη λατινική </a:t>
            </a:r>
            <a:r>
              <a:rPr lang="el-GR" dirty="0" err="1"/>
              <a:t>φράση</a:t>
            </a:r>
            <a:r>
              <a:rPr lang="el-GR" dirty="0"/>
              <a:t> σε </a:t>
            </a:r>
            <a:r>
              <a:rPr lang="el-GR" dirty="0" err="1"/>
              <a:t>περιβάλλον</a:t>
            </a:r>
            <a:r>
              <a:rPr lang="el-GR" dirty="0"/>
              <a:t> της </a:t>
            </a:r>
            <a:r>
              <a:rPr lang="el-GR" dirty="0" err="1"/>
              <a:t>Νέας</a:t>
            </a:r>
            <a:r>
              <a:rPr lang="el-GR" dirty="0"/>
              <a:t> </a:t>
            </a:r>
            <a:r>
              <a:rPr lang="el-GR" dirty="0" err="1"/>
              <a:t>Ελληνικής</a:t>
            </a:r>
            <a:r>
              <a:rPr lang="el-GR" dirty="0"/>
              <a:t> (10)</a:t>
            </a:r>
          </a:p>
          <a:p>
            <a:r>
              <a:rPr lang="el-GR" dirty="0" err="1"/>
              <a:t>Δύο</a:t>
            </a:r>
            <a:r>
              <a:rPr lang="el-GR" dirty="0"/>
              <a:t> </a:t>
            </a:r>
            <a:r>
              <a:rPr lang="el-GR" dirty="0" err="1"/>
              <a:t>παρατηρήσεις</a:t>
            </a:r>
            <a:r>
              <a:rPr lang="el-GR" dirty="0"/>
              <a:t> </a:t>
            </a:r>
            <a:r>
              <a:rPr lang="el-GR" dirty="0" err="1"/>
              <a:t>Γραμματικής</a:t>
            </a:r>
            <a:r>
              <a:rPr lang="el-GR" dirty="0"/>
              <a:t> (30 </a:t>
            </a:r>
            <a:r>
              <a:rPr lang="el-GR" dirty="0" err="1"/>
              <a:t>μονάδες</a:t>
            </a:r>
            <a:r>
              <a:rPr lang="el-GR" dirty="0"/>
              <a:t>)</a:t>
            </a:r>
          </a:p>
          <a:p>
            <a:r>
              <a:rPr lang="el-GR" dirty="0" err="1"/>
              <a:t>Μία</a:t>
            </a:r>
            <a:r>
              <a:rPr lang="el-GR" dirty="0"/>
              <a:t> </a:t>
            </a:r>
            <a:r>
              <a:rPr lang="el-GR" dirty="0" err="1"/>
              <a:t>Συντακτικου</a:t>
            </a:r>
            <a:r>
              <a:rPr lang="el-GR" dirty="0"/>
              <a:t>́ (20) (από Τράπεζα)</a:t>
            </a:r>
          </a:p>
        </p:txBody>
      </p:sp>
    </p:spTree>
    <p:extLst>
      <p:ext uri="{BB962C8B-B14F-4D97-AF65-F5344CB8AC3E}">
        <p14:creationId xmlns:p14="http://schemas.microsoft.com/office/powerpoint/2010/main" val="50158466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BA14259-B62D-47B4-B84A-DFA9EA8A4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Εξέταση Γ΄ Προσανατολισμού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706769-203C-4FDF-9C5F-5CFD29327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2055813"/>
            <a:ext cx="11268058" cy="4251960"/>
          </a:xfrm>
        </p:spPr>
        <p:txBody>
          <a:bodyPr>
            <a:normAutofit/>
          </a:bodyPr>
          <a:lstStyle/>
          <a:p>
            <a:r>
              <a:rPr lang="el-GR" dirty="0"/>
              <a:t>Μετάφραση κειμένου (20 μονάδες)</a:t>
            </a:r>
          </a:p>
          <a:p>
            <a:r>
              <a:rPr lang="el-GR" dirty="0"/>
              <a:t>Μία παρατήρηση επί της Εισαγωγής ανοικτού ή κλειστού τύπου (10)</a:t>
            </a:r>
          </a:p>
          <a:p>
            <a:r>
              <a:rPr lang="el-GR" dirty="0"/>
              <a:t>Μία ετυμολογική – συσχέτιση λέξεων Λατινικής με λέξεις που χρησιμοποιούνται στη Νέα Ελληνική (10)</a:t>
            </a:r>
          </a:p>
          <a:p>
            <a:r>
              <a:rPr lang="el-GR" dirty="0"/>
              <a:t>Δύο Γραμματικής (30)</a:t>
            </a:r>
          </a:p>
          <a:p>
            <a:r>
              <a:rPr lang="el-GR" dirty="0"/>
              <a:t>Δυο Συντακτικού (30) </a:t>
            </a:r>
          </a:p>
        </p:txBody>
      </p:sp>
    </p:spTree>
    <p:extLst>
      <p:ext uri="{BB962C8B-B14F-4D97-AF65-F5344CB8AC3E}">
        <p14:creationId xmlns:p14="http://schemas.microsoft.com/office/powerpoint/2010/main" val="23272496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5EBE4C5-653A-4881-8D15-B68F2C600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Φιλοσοφί</a:t>
            </a:r>
            <a:r>
              <a:rPr lang="en-US" sz="6600" dirty="0"/>
              <a:t>α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0426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9F5BF16-2C00-4633-893E-3089A9887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>
                <a:solidFill>
                  <a:srgbClr val="FF0000"/>
                </a:solidFill>
              </a:rPr>
              <a:t>Στόχοι</a:t>
            </a:r>
            <a:endParaRPr lang="el-GR" sz="6000" dirty="0">
              <a:solidFill>
                <a:srgbClr val="FF0000"/>
              </a:solidFill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1CA955-28A4-4D1C-AEFB-A479CD0A2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Κριτική προσέγγιση στα  θεμελιώδη ερωτήματα – απαντήσεις που θέτει η Φιλοσοφία</a:t>
            </a:r>
          </a:p>
          <a:p>
            <a:r>
              <a:rPr lang="el-GR" dirty="0"/>
              <a:t>Συνειδητοποίηση ότι η Φιλοσοφία αποτελεί σύνολο γνώσεων (φιλοσοφικές θεωρίες), μέθοδο σκέψης, τρόπο ζωής (τέχνη βίου)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185595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891FC2B-F974-4A00-B732-C23DED91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548640"/>
            <a:ext cx="4009822" cy="5431536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Μεθοδολογία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A1FA78-D833-4C3B-9EE8-9711A9C91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Ζωντανή πρακτική – όχι παράθεση φιλοσοφικών θεωριών / απομνημόνευση</a:t>
            </a:r>
          </a:p>
          <a:p>
            <a:r>
              <a:rPr lang="el-GR" dirty="0"/>
              <a:t>Ποικιλία μεθόδων</a:t>
            </a:r>
          </a:p>
          <a:p>
            <a:r>
              <a:rPr lang="el-GR" dirty="0"/>
              <a:t>Λέξεις – κλειδιά (στις Οδηγίες) </a:t>
            </a:r>
          </a:p>
        </p:txBody>
      </p:sp>
    </p:spTree>
    <p:extLst>
      <p:ext uri="{BB962C8B-B14F-4D97-AF65-F5344CB8AC3E}">
        <p14:creationId xmlns:p14="http://schemas.microsoft.com/office/powerpoint/2010/main" val="4420409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8B828E4-4771-43A1-B461-6AFB34B7D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41" y="548640"/>
            <a:ext cx="3570747" cy="5431536"/>
          </a:xfrm>
        </p:spPr>
        <p:txBody>
          <a:bodyPr>
            <a:normAutofit/>
          </a:bodyPr>
          <a:lstStyle/>
          <a:p>
            <a:r>
              <a:rPr lang="el-GR" sz="5400" dirty="0">
                <a:solidFill>
                  <a:srgbClr val="FF0000"/>
                </a:solidFill>
              </a:rPr>
              <a:t>Διδακτική πρακτική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90E911-063D-44CF-964A-F37B62DF2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036" y="424070"/>
            <a:ext cx="6811667" cy="6162260"/>
          </a:xfrm>
        </p:spPr>
        <p:txBody>
          <a:bodyPr anchor="ctr">
            <a:normAutofit lnSpcReduction="10000"/>
          </a:bodyPr>
          <a:lstStyle/>
          <a:p>
            <a:r>
              <a:rPr lang="el-GR" dirty="0"/>
              <a:t>Εισαγωγική παρουσίαση των πτυχών ενός φιλοσοφικού προβλήματος</a:t>
            </a:r>
          </a:p>
          <a:p>
            <a:r>
              <a:rPr lang="el-GR" dirty="0"/>
              <a:t>Παρουσίαση των βασικών σημείων από σχετικές θεωρίες</a:t>
            </a:r>
          </a:p>
          <a:p>
            <a:r>
              <a:rPr lang="el-GR" dirty="0"/>
              <a:t>Επεξεργασία επιλεγμένων χωρίων </a:t>
            </a:r>
          </a:p>
          <a:p>
            <a:r>
              <a:rPr lang="el-GR" dirty="0"/>
              <a:t>Συζήτηση φιλοσοφικών προβλημάτων που μπορούν να εντοπισθούν σε άλλες μορφές λόγου ή τέχνης (π.χ. λογοτεχνία, εικαστικές τέχνες, κινηματογράφος κ.ά.) – αξιοποίηση εικαστικών βιβλίου</a:t>
            </a:r>
          </a:p>
          <a:p>
            <a:r>
              <a:rPr lang="el-GR" dirty="0"/>
              <a:t>Διαθεματική/διεπιστημονική προσέγγιση των φιλοσοφικών προβλημάτων</a:t>
            </a:r>
          </a:p>
        </p:txBody>
      </p:sp>
    </p:spTree>
    <p:extLst>
      <p:ext uri="{BB962C8B-B14F-4D97-AF65-F5344CB8AC3E}">
        <p14:creationId xmlns:p14="http://schemas.microsoft.com/office/powerpoint/2010/main" val="13125997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6B155C9-1A8F-44EA-834D-10ACD667B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000" dirty="0">
                <a:solidFill>
                  <a:srgbClr val="FF0000"/>
                </a:solidFill>
              </a:rPr>
              <a:t>Εξέταση στα τετράμηνα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3177A5-25A0-46D8-A230-5A8061EBA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dirty="0"/>
              <a:t>Ανάλογα με την Ιστορία</a:t>
            </a:r>
          </a:p>
          <a:p>
            <a:r>
              <a:rPr lang="el-GR" dirty="0"/>
              <a:t>Δύο ομάδες θεμάτων</a:t>
            </a:r>
          </a:p>
          <a:p>
            <a:r>
              <a:rPr lang="el-GR" dirty="0"/>
              <a:t>Ομάδα Α: ερωτήσεις (γνώσης, κατανόησης (50)</a:t>
            </a:r>
          </a:p>
          <a:p>
            <a:pPr lvl="1"/>
            <a:r>
              <a:rPr lang="el-GR"/>
              <a:t>Κλειστού τύπου (10), Έννοιες, ορισμοί (15), σύντομης απάντησης (25)</a:t>
            </a:r>
            <a:endParaRPr lang="el-GR" dirty="0"/>
          </a:p>
          <a:p>
            <a:r>
              <a:rPr lang="el-GR" dirty="0"/>
              <a:t>Ομάδα Β: ερωτήσεις (2) ερμηνείας, κρίσης - επεξεργασία φιλοσοφικών αποσπασμάτων / πηγών (50)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70208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4668DAE-30BF-41D7-895E-A131334DB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3577456"/>
            <a:ext cx="10909640" cy="16878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 err="1"/>
              <a:t>Φιλολογικά</a:t>
            </a:r>
            <a:r>
              <a:rPr lang="en-US" sz="6000" dirty="0"/>
              <a:t> ΕΠΑΛ</a:t>
            </a:r>
          </a:p>
        </p:txBody>
      </p:sp>
      <p:pic>
        <p:nvPicPr>
          <p:cNvPr id="7" name="Graphic 6" descr="Κηλίδα χρώματος">
            <a:extLst>
              <a:ext uri="{FF2B5EF4-FFF2-40B4-BE49-F238E27FC236}">
                <a16:creationId xmlns:a16="http://schemas.microsoft.com/office/drawing/2014/main" id="{11296C0D-E545-46B1-94D6-DFE7C66B9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9265" y="591670"/>
            <a:ext cx="2688873" cy="2688873"/>
          </a:xfrm>
          <a:prstGeom prst="rect">
            <a:avLst/>
          </a:prstGeom>
        </p:spPr>
      </p:pic>
      <p:sp>
        <p:nvSpPr>
          <p:cNvPr id="39" name="Rectangle 6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ate Placeholder 26">
            <a:extLst>
              <a:ext uri="{FF2B5EF4-FFF2-40B4-BE49-F238E27FC236}">
                <a16:creationId xmlns:a16="http://schemas.microsoft.com/office/drawing/2014/main" id="{F28B82B1-E269-4325-A665-6CFE5DEE5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ooter Placeholder 27">
            <a:extLst>
              <a:ext uri="{FF2B5EF4-FFF2-40B4-BE49-F238E27FC236}">
                <a16:creationId xmlns:a16="http://schemas.microsoft.com/office/drawing/2014/main" id="{7C700527-76FD-4DF4-A597-6F5E089CA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Slide Number Placeholder 28">
            <a:extLst>
              <a:ext uri="{FF2B5EF4-FFF2-40B4-BE49-F238E27FC236}">
                <a16:creationId xmlns:a16="http://schemas.microsoft.com/office/drawing/2014/main" id="{B5EA49A9-01EB-4D60-A392-7DC9B625D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4642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9DB42A5-3F23-4552-A14D-760CF7059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z="6600" dirty="0"/>
              <a:t>Νέα Ελληνικά </a:t>
            </a:r>
            <a:endParaRPr lang="en-US" sz="6600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F6111F9-C652-4D98-A792-2271825D9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5400" dirty="0"/>
              <a:t>Η προσέγγιση του μαθήματος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AB8DE378-D079-4F8B-A2F9-73FED41094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136888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0162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59A00C5-7CF0-42C6-8A7E-3F4C1E96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Στόχοι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6724B9-1272-4144-89D0-CB1AC7EEF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Δημιουργία κριτικών αναγνωστών</a:t>
            </a:r>
          </a:p>
          <a:p>
            <a:r>
              <a:rPr lang="el-GR" dirty="0"/>
              <a:t>:Ανάπτυξη επικοινωνιακών και κοινωνικών δεξιοτήτων</a:t>
            </a:r>
          </a:p>
        </p:txBody>
      </p:sp>
    </p:spTree>
    <p:extLst>
      <p:ext uri="{BB962C8B-B14F-4D97-AF65-F5344CB8AC3E}">
        <p14:creationId xmlns:p14="http://schemas.microsoft.com/office/powerpoint/2010/main" val="31903495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F8C8395-F5EA-4F93-A41D-E6E37C02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4700" dirty="0">
                <a:solidFill>
                  <a:srgbClr val="FF0000"/>
                </a:solidFill>
              </a:rPr>
              <a:t>Ειδικότεροι στόχοι</a:t>
            </a:r>
            <a:br>
              <a:rPr lang="el-GR" sz="4700" dirty="0">
                <a:solidFill>
                  <a:srgbClr val="FF0000"/>
                </a:solidFill>
              </a:rPr>
            </a:br>
            <a:r>
              <a:rPr lang="el-GR" sz="4700" dirty="0">
                <a:solidFill>
                  <a:srgbClr val="FF0000"/>
                </a:solidFill>
              </a:rPr>
              <a:t>Γλώσσα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176BAE-5DB8-4F49-B44C-7197750C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0"/>
            <a:ext cx="6052158" cy="5835457"/>
          </a:xfrm>
        </p:spPr>
        <p:txBody>
          <a:bodyPr anchor="ctr">
            <a:normAutofit/>
          </a:bodyPr>
          <a:lstStyle/>
          <a:p>
            <a:r>
              <a:rPr lang="el-GR" dirty="0"/>
              <a:t>Εμβάθυνση στην ανάγνωση-κατανόηση των κειμένων</a:t>
            </a:r>
          </a:p>
          <a:p>
            <a:r>
              <a:rPr lang="el-GR" dirty="0"/>
              <a:t>Συνειδητοποίηση γλωσσικών λειτουργιών</a:t>
            </a:r>
          </a:p>
          <a:p>
            <a:r>
              <a:rPr lang="el-GR" dirty="0"/>
              <a:t>Εμπλοκή σε δραστηριότητες ερμηνείας</a:t>
            </a:r>
          </a:p>
          <a:p>
            <a:r>
              <a:rPr lang="el-GR" dirty="0"/>
              <a:t>Παραγωγή μαθητικών κειμένων </a:t>
            </a:r>
          </a:p>
          <a:p>
            <a:r>
              <a:rPr lang="el-GR" dirty="0"/>
              <a:t>Έκφραση γνώμη και κρίσης </a:t>
            </a:r>
          </a:p>
          <a:p>
            <a:r>
              <a:rPr lang="el-GR" dirty="0"/>
              <a:t>(Διαδικασίες </a:t>
            </a:r>
            <a:r>
              <a:rPr lang="el-GR" dirty="0" err="1"/>
              <a:t>αυτοαξιολόγησης</a:t>
            </a:r>
            <a:r>
              <a:rPr lang="el-GR" dirty="0"/>
              <a:t> και </a:t>
            </a:r>
            <a:r>
              <a:rPr lang="el-GR" dirty="0" err="1"/>
              <a:t>ετεροαξιολόγησης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05797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42514FD-AE95-4254-91FC-7624914CF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4700" dirty="0">
                <a:solidFill>
                  <a:srgbClr val="FF0000"/>
                </a:solidFill>
              </a:rPr>
              <a:t>Ειδικότεροι στόχοι Λογοτεχνία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DB289B-CDA1-4814-8767-3A504244E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Επικοινωνία με αξιόλογα λογοτεχνικά κείμενα</a:t>
            </a:r>
          </a:p>
          <a:p>
            <a:r>
              <a:rPr lang="el-GR" dirty="0"/>
              <a:t>Άσκηση σε στρατηγικές ανάγνωσης </a:t>
            </a:r>
          </a:p>
          <a:p>
            <a:r>
              <a:rPr lang="el-GR" dirty="0"/>
              <a:t>Εξοικείωση με λογοτεχνική γλώσσα, ύφος κ.λπ.</a:t>
            </a:r>
          </a:p>
          <a:p>
            <a:r>
              <a:rPr lang="el-GR" dirty="0"/>
              <a:t>Καλλιέργεια κατανόησης και ερμηνευτικής προσέγγισης</a:t>
            </a:r>
          </a:p>
          <a:p>
            <a:r>
              <a:rPr lang="el-GR" dirty="0"/>
              <a:t>Παραγωγή κειμένων με λογοτεχνικό αίτημα</a:t>
            </a:r>
          </a:p>
        </p:txBody>
      </p:sp>
    </p:spTree>
    <p:extLst>
      <p:ext uri="{BB962C8B-B14F-4D97-AF65-F5344CB8AC3E}">
        <p14:creationId xmlns:p14="http://schemas.microsoft.com/office/powerpoint/2010/main" val="3547438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A048003-17DD-4F2C-9FC3-55C563BF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5400" dirty="0"/>
              <a:t>Ώρες διδασκαλίας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2EDECD2A-527B-41AF-9AD3-A3A083FFD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694519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5901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E2B5761-8C07-4F35-AA98-5A468C87C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548640"/>
            <a:ext cx="3970066" cy="5431536"/>
          </a:xfrm>
        </p:spPr>
        <p:txBody>
          <a:bodyPr>
            <a:normAutofit/>
          </a:bodyPr>
          <a:lstStyle/>
          <a:p>
            <a:r>
              <a:rPr lang="el-GR" sz="5400" dirty="0">
                <a:solidFill>
                  <a:srgbClr val="FF0000"/>
                </a:solidFill>
              </a:rPr>
              <a:t>Διδασκαλία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28C4D9-80DC-4547-8433-1AB95F3B3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0"/>
            <a:ext cx="6052158" cy="5981232"/>
          </a:xfrm>
        </p:spPr>
        <p:txBody>
          <a:bodyPr anchor="ctr">
            <a:normAutofit fontScale="77500" lnSpcReduction="20000"/>
          </a:bodyPr>
          <a:lstStyle/>
          <a:p>
            <a:r>
              <a:rPr lang="el-GR" dirty="0"/>
              <a:t>Ενιαίος τρόπος οργάνωσης διδασκαλίας</a:t>
            </a:r>
          </a:p>
          <a:p>
            <a:r>
              <a:rPr lang="el-GR" dirty="0"/>
              <a:t>Μη λογοτεχνικά &amp; λογοτεχνικά κείμενα υπάγονται από κοινού σε θεματικές ενότητες – εξετάζονται διακριτά</a:t>
            </a:r>
          </a:p>
          <a:p>
            <a:r>
              <a:rPr lang="el-GR" dirty="0"/>
              <a:t>Όχι κατ’ ανάγκην γραμμική διάταξη</a:t>
            </a:r>
          </a:p>
          <a:p>
            <a:r>
              <a:rPr lang="el-GR" dirty="0"/>
              <a:t>Πολλά κείμενα – ποικίλα </a:t>
            </a:r>
            <a:r>
              <a:rPr lang="el-GR" dirty="0" err="1"/>
              <a:t>κειμενικά</a:t>
            </a:r>
            <a:r>
              <a:rPr lang="el-GR" dirty="0"/>
              <a:t> γένη &amp; είδη (και </a:t>
            </a:r>
            <a:r>
              <a:rPr lang="el-GR" dirty="0" err="1"/>
              <a:t>πολυτροπικά</a:t>
            </a:r>
            <a:r>
              <a:rPr lang="el-GR" dirty="0"/>
              <a:t>) - πολλές δραστηριότητες λόγου (προφορικού &amp; γραπτού)</a:t>
            </a:r>
          </a:p>
          <a:p>
            <a:r>
              <a:rPr lang="el-GR" dirty="0"/>
              <a:t>Εμπλουτισμός με επιπλέον κείμενα</a:t>
            </a:r>
          </a:p>
          <a:p>
            <a:r>
              <a:rPr lang="el-GR" dirty="0"/>
              <a:t>Στρατηγικές ανάγνωσης-κατανόησης κειμένου, πρακτικές παραγωγής λόγου</a:t>
            </a:r>
          </a:p>
          <a:p>
            <a:r>
              <a:rPr lang="el-GR" dirty="0"/>
              <a:t>Ευκαιρίες διαλόγου - συζήτησης</a:t>
            </a:r>
          </a:p>
          <a:p>
            <a:r>
              <a:rPr lang="el-GR" dirty="0"/>
              <a:t>Εκπόνηση δραστηριοτήτων συνεργατικών, ατομικών, ολομέλειας</a:t>
            </a:r>
          </a:p>
          <a:p>
            <a:r>
              <a:rPr lang="el-GR" dirty="0"/>
              <a:t>Δημιουργική γραφή</a:t>
            </a:r>
          </a:p>
        </p:txBody>
      </p:sp>
    </p:spTree>
    <p:extLst>
      <p:ext uri="{BB962C8B-B14F-4D97-AF65-F5344CB8AC3E}">
        <p14:creationId xmlns:p14="http://schemas.microsoft.com/office/powerpoint/2010/main" val="16976785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950E1F2-40C5-44D8-B1AA-ED6BBCAD3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solidFill>
                  <a:srgbClr val="FF0000"/>
                </a:solidFill>
              </a:rPr>
              <a:t>Εξέταση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17CBBC-7396-491E-833C-52DA6069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418407"/>
          </a:xfrm>
        </p:spPr>
        <p:txBody>
          <a:bodyPr>
            <a:normAutofit/>
          </a:bodyPr>
          <a:lstStyle/>
          <a:p>
            <a:r>
              <a:rPr lang="el-GR" dirty="0"/>
              <a:t>Ένα λογοτεχνικό και ένα μη λογοτεχνικό κείμενο (από Τράπεζα Θεμάτων)</a:t>
            </a:r>
          </a:p>
          <a:p>
            <a:r>
              <a:rPr lang="el-GR" dirty="0"/>
              <a:t>Στο καθένα:</a:t>
            </a:r>
          </a:p>
          <a:p>
            <a:r>
              <a:rPr lang="el-GR" dirty="0"/>
              <a:t>Μία ερώτηση κατανόησης (15)</a:t>
            </a:r>
          </a:p>
          <a:p>
            <a:r>
              <a:rPr lang="el-GR" dirty="0"/>
              <a:t>Μία ερώτηση δομής – γλώσσας (10)</a:t>
            </a:r>
          </a:p>
          <a:p>
            <a:r>
              <a:rPr lang="el-GR" dirty="0"/>
              <a:t>Μία ερώτηση παραγωγής λόγου (στη Γλώσσα 200-250 λ., στη Λογοτεχνία επιλογή ανάμεσα σε αναγνωστική ανταπόκριση και δημιουργική γραφή, 100-150 λ.) (από Τράπεζα) (25)</a:t>
            </a:r>
          </a:p>
        </p:txBody>
      </p:sp>
    </p:spTree>
    <p:extLst>
      <p:ext uri="{BB962C8B-B14F-4D97-AF65-F5344CB8AC3E}">
        <p14:creationId xmlns:p14="http://schemas.microsoft.com/office/powerpoint/2010/main" val="32890916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EC6E601-F5EA-41EE-8684-5BE16DCC8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4000" dirty="0"/>
              <a:t>Α΄ τάξη: Συνδιδασκαλία </a:t>
            </a:r>
            <a:br>
              <a:rPr lang="el-GR" sz="4000" dirty="0"/>
            </a:br>
            <a:r>
              <a:rPr lang="el-GR" sz="4000" dirty="0"/>
              <a:t>Δύο εκπαιδευτικοί στην τάξη - ΜΝΑΕ</a:t>
            </a:r>
          </a:p>
        </p:txBody>
      </p:sp>
      <p:sp>
        <p:nvSpPr>
          <p:cNvPr id="2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Θέση περιεχομένου 2">
            <a:extLst>
              <a:ext uri="{FF2B5EF4-FFF2-40B4-BE49-F238E27FC236}">
                <a16:creationId xmlns:a16="http://schemas.microsoft.com/office/drawing/2014/main" id="{39C3A68C-F5D2-42EF-A9BE-31A5B9D9A0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94150"/>
              </p:ext>
            </p:extLst>
          </p:nvPr>
        </p:nvGraphicFramePr>
        <p:xfrm>
          <a:off x="530087" y="2469940"/>
          <a:ext cx="11449878" cy="423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59430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A49DA38-588C-4717-B9EE-38F238B4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3300" dirty="0">
                <a:solidFill>
                  <a:srgbClr val="FF0000"/>
                </a:solidFill>
              </a:rPr>
              <a:t>Μοντέλα συνδιδασκαλίας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2EA21CA-9B53-45EB-96C5-06F6FEAE7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32176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8229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A49DA38-588C-4717-B9EE-38F238B4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3300" dirty="0">
                <a:solidFill>
                  <a:srgbClr val="FF0000"/>
                </a:solidFill>
              </a:rPr>
              <a:t>Μοντέλα συνδιδασκαλίας</a:t>
            </a:r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2EA21CA-9B53-45EB-96C5-06F6FEAE7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29046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0711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EA5AD03-A949-4AAE-9C93-4A744766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z="6600" dirty="0"/>
              <a:t>Ιστορία</a:t>
            </a:r>
            <a:endParaRPr lang="en-US" sz="6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8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CE6402C-7DAA-4CA1-9F9A-C50D8A97C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5400" dirty="0"/>
              <a:t>Η προσέγγιση του μαθήματος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CDC5F042-574A-4FA1-B006-D2560589AE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142745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36473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C398C50-9593-45E0-9ABF-5E8845B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</a:rPr>
              <a:t>Στόχοι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72B940-21D4-464D-88C8-BC7732EF8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Νεότερη Ιστορία (από Διαφωτισμό &amp; Γαλλική Επανάσταση μέχρι μεταπολεμική Ελλάδα)</a:t>
            </a:r>
          </a:p>
          <a:p>
            <a:r>
              <a:rPr lang="el-GR" dirty="0"/>
              <a:t>Σημαντικό: να διδαχθεί ο 20ός αιώνας </a:t>
            </a:r>
          </a:p>
        </p:txBody>
      </p:sp>
    </p:spTree>
    <p:extLst>
      <p:ext uri="{BB962C8B-B14F-4D97-AF65-F5344CB8AC3E}">
        <p14:creationId xmlns:p14="http://schemas.microsoft.com/office/powerpoint/2010/main" val="18550981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538D9A4-6C2F-46C0-BEA1-861413C3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41" y="548640"/>
            <a:ext cx="3770355" cy="5431536"/>
          </a:xfrm>
        </p:spPr>
        <p:txBody>
          <a:bodyPr>
            <a:normAutofit/>
          </a:bodyPr>
          <a:lstStyle/>
          <a:p>
            <a:r>
              <a:rPr lang="el-GR" sz="5400" dirty="0">
                <a:solidFill>
                  <a:srgbClr val="FF0000"/>
                </a:solidFill>
              </a:rPr>
              <a:t>Διδασκαλία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8F2100-9481-43C0-B6CF-00F8A4930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l-GR" dirty="0"/>
              <a:t>1 ώρα την εβδομάδα</a:t>
            </a:r>
          </a:p>
          <a:p>
            <a:r>
              <a:rPr lang="el-GR" dirty="0"/>
              <a:t>Αναλυτικά ή συνοπτικά</a:t>
            </a:r>
          </a:p>
          <a:p>
            <a:r>
              <a:rPr lang="el-GR" dirty="0"/>
              <a:t>Αφήγηση – παρουσίαση</a:t>
            </a:r>
          </a:p>
          <a:p>
            <a:r>
              <a:rPr lang="el-GR" dirty="0"/>
              <a:t>Κατευθυνόμενος διάλογος</a:t>
            </a:r>
          </a:p>
          <a:p>
            <a:r>
              <a:rPr lang="el-GR" dirty="0"/>
              <a:t>Διερεύνηση</a:t>
            </a:r>
          </a:p>
          <a:p>
            <a:r>
              <a:rPr lang="el-GR" dirty="0"/>
              <a:t>Επεξεργασία πηγών</a:t>
            </a:r>
          </a:p>
          <a:p>
            <a:r>
              <a:rPr lang="el-GR" dirty="0"/>
              <a:t>(ατομικά, ομαδικά)</a:t>
            </a:r>
          </a:p>
        </p:txBody>
      </p:sp>
    </p:spTree>
    <p:extLst>
      <p:ext uri="{BB962C8B-B14F-4D97-AF65-F5344CB8AC3E}">
        <p14:creationId xmlns:p14="http://schemas.microsoft.com/office/powerpoint/2010/main" val="30795800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8100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1A3D7D5-D414-4146-900A-3E5CF71AF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</a:rPr>
              <a:t>Εξέταση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8E025F-4D82-4020-BA07-7ED5BFC82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651911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Όπως στο ΓΕΛ, Δύο ομάδες θεμάτων</a:t>
            </a:r>
          </a:p>
          <a:p>
            <a:r>
              <a:rPr lang="el-GR" dirty="0"/>
              <a:t>Ομάδα Α: Δύο θέματα</a:t>
            </a:r>
          </a:p>
          <a:p>
            <a:pPr lvl="1"/>
            <a:r>
              <a:rPr lang="el-GR" dirty="0"/>
              <a:t>Το πρώτο θέμα: </a:t>
            </a:r>
          </a:p>
          <a:p>
            <a:pPr lvl="2"/>
            <a:r>
              <a:rPr lang="el-GR" dirty="0"/>
              <a:t>α) ερωτήσεις κλειστού τύπου (10) </a:t>
            </a:r>
          </a:p>
          <a:p>
            <a:pPr lvl="2"/>
            <a:r>
              <a:rPr lang="el-GR" dirty="0"/>
              <a:t>β) εξήγηση ιστορικών όρων/εννοιών (15)</a:t>
            </a:r>
          </a:p>
          <a:p>
            <a:pPr lvl="1"/>
            <a:r>
              <a:rPr lang="el-GR" dirty="0"/>
              <a:t>Το δεύτερο θέμα: </a:t>
            </a:r>
          </a:p>
          <a:p>
            <a:pPr lvl="2"/>
            <a:r>
              <a:rPr lang="el-GR" dirty="0"/>
              <a:t>Δύο ερωτήσεις σύντομης απάντησης, αναπαραγωγής ιστορικών γνώσεων (25)</a:t>
            </a:r>
          </a:p>
          <a:p>
            <a:r>
              <a:rPr lang="el-GR" dirty="0"/>
              <a:t>Ομάδα Β: Δύο θέματα</a:t>
            </a:r>
          </a:p>
          <a:p>
            <a:r>
              <a:rPr lang="el-GR" dirty="0"/>
              <a:t>Πηγές: σύνθεση ιστορικών γνώσεων, κριτική προσέγγιση, επεξεργασία, ιστορικού υλικού (50)</a:t>
            </a:r>
          </a:p>
        </p:txBody>
      </p:sp>
    </p:spTree>
    <p:extLst>
      <p:ext uri="{BB962C8B-B14F-4D97-AF65-F5344CB8AC3E}">
        <p14:creationId xmlns:p14="http://schemas.microsoft.com/office/powerpoint/2010/main" val="31467116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6EEF85-A101-4736-884E-B3715CD1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6" y="548640"/>
            <a:ext cx="3841370" cy="5431536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rgbClr val="FF0000"/>
                </a:solidFill>
              </a:rPr>
              <a:t>Κριτήρια αξιολόγησης μαθητών,</a:t>
            </a:r>
            <a:br>
              <a:rPr lang="el-GR" sz="4400" dirty="0">
                <a:solidFill>
                  <a:srgbClr val="FF0000"/>
                </a:solidFill>
              </a:rPr>
            </a:br>
            <a:r>
              <a:rPr lang="el-GR" sz="4400" dirty="0">
                <a:solidFill>
                  <a:srgbClr val="FF0000"/>
                </a:solidFill>
              </a:rPr>
              <a:t>γενικά </a:t>
            </a:r>
            <a:br>
              <a:rPr lang="el-GR" sz="4400" dirty="0">
                <a:solidFill>
                  <a:srgbClr val="FF0000"/>
                </a:solidFill>
              </a:rPr>
            </a:br>
            <a:r>
              <a:rPr lang="el-GR" sz="4400" dirty="0">
                <a:solidFill>
                  <a:srgbClr val="FF0000"/>
                </a:solidFill>
              </a:rPr>
              <a:t>(ΓΕΛ, ΕΠΑΛ)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AC1DEC81-39A6-4F42-8033-1AB012DBD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6755" y="548640"/>
            <a:ext cx="6548848" cy="5782448"/>
          </a:xfrm>
        </p:spPr>
        <p:txBody>
          <a:bodyPr anchor="ctr">
            <a:noAutofit/>
          </a:bodyPr>
          <a:lstStyle/>
          <a:p>
            <a:r>
              <a:rPr lang="el-GR" sz="2400" dirty="0"/>
              <a:t>Συμμετοχή στη  μαθησιακή διαδικασία</a:t>
            </a:r>
          </a:p>
          <a:p>
            <a:r>
              <a:rPr lang="el-GR" sz="2400" dirty="0"/>
              <a:t>Επιμέλεια και ενδιαφέρον για το μάθημα </a:t>
            </a:r>
          </a:p>
          <a:p>
            <a:r>
              <a:rPr lang="el-GR" sz="2400" dirty="0"/>
              <a:t>Εργασίες που εκπονούνται στο σχολείο ή στο σπίτι (και τις προαιρετικές δημιουργικές)</a:t>
            </a:r>
          </a:p>
          <a:p>
            <a:r>
              <a:rPr lang="el-GR" sz="2400" dirty="0"/>
              <a:t>Επίδοση στις προφορικές &amp; γραπτές δοκιμασίες [</a:t>
            </a:r>
            <a:r>
              <a:rPr lang="el-GR" sz="2400" dirty="0" err="1"/>
              <a:t>τετραμηνιαίες</a:t>
            </a:r>
            <a:r>
              <a:rPr lang="el-GR" sz="2400" dirty="0"/>
              <a:t>, ωριαίες ή ολιγόλεπτες, προειδοποιημένες (σε ανακεφαλαίωση) ή όχι (στο ημερήσιο μάθημα), με ερωτήσεις διαβαθμισμένης δυσκολίας]</a:t>
            </a:r>
          </a:p>
          <a:p>
            <a:pPr lvl="1"/>
            <a:r>
              <a:rPr lang="el-GR" dirty="0"/>
              <a:t>Οι δύο </a:t>
            </a:r>
            <a:r>
              <a:rPr lang="el-GR" dirty="0" err="1"/>
              <a:t>τετραμηνιαίες</a:t>
            </a:r>
            <a:r>
              <a:rPr lang="el-GR" dirty="0"/>
              <a:t> δοκιμασίες μπορούν να αντικατασταθούν από την εκπόνηση και παρουσίαση συνθετικής/διαθεματικής εργασίας (ατομικής ή ομαδικής) ή από την εφαρμογή του μοντέλου της «ανεστραμμένης τάξης». </a:t>
            </a:r>
          </a:p>
        </p:txBody>
      </p:sp>
    </p:spTree>
    <p:extLst>
      <p:ext uri="{BB962C8B-B14F-4D97-AF65-F5344CB8AC3E}">
        <p14:creationId xmlns:p14="http://schemas.microsoft.com/office/powerpoint/2010/main" val="1619570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9D41E06-4519-4B43-A6B5-CFB31B125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/>
              <a:t>Κα</a:t>
            </a:r>
            <a:r>
              <a:rPr lang="en-US" sz="6000" dirty="0" err="1"/>
              <a:t>λή</a:t>
            </a:r>
            <a:r>
              <a:rPr lang="en-US" sz="6000" dirty="0"/>
              <a:t> α</a:t>
            </a:r>
            <a:r>
              <a:rPr lang="en-US" sz="6000" dirty="0" err="1"/>
              <a:t>ρχή</a:t>
            </a:r>
            <a:r>
              <a:rPr lang="en-US" sz="6000" dirty="0"/>
              <a:t>!</a:t>
            </a:r>
            <a:br>
              <a:rPr lang="en-US" sz="6000" dirty="0"/>
            </a:br>
            <a:r>
              <a:rPr lang="en-US" sz="6000" dirty="0"/>
              <a:t>Κα</a:t>
            </a:r>
            <a:r>
              <a:rPr lang="en-US" sz="6000" dirty="0" err="1"/>
              <a:t>λή</a:t>
            </a:r>
            <a:r>
              <a:rPr lang="en-US" sz="6000" dirty="0"/>
              <a:t> </a:t>
            </a:r>
            <a:r>
              <a:rPr lang="en-US" sz="6000" dirty="0" err="1"/>
              <a:t>χρονιά</a:t>
            </a:r>
            <a:r>
              <a:rPr lang="en-US" sz="6000" dirty="0"/>
              <a:t>!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57150">
            <a:solidFill>
              <a:srgbClr val="E73229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27432"/>
          </a:xfrm>
          <a:custGeom>
            <a:avLst/>
            <a:gdLst>
              <a:gd name="connsiteX0" fmla="*/ 0 w 6281928"/>
              <a:gd name="connsiteY0" fmla="*/ 0 h 27432"/>
              <a:gd name="connsiteX1" fmla="*/ 572353 w 6281928"/>
              <a:gd name="connsiteY1" fmla="*/ 0 h 27432"/>
              <a:gd name="connsiteX2" fmla="*/ 1207526 w 6281928"/>
              <a:gd name="connsiteY2" fmla="*/ 0 h 27432"/>
              <a:gd name="connsiteX3" fmla="*/ 1779880 w 6281928"/>
              <a:gd name="connsiteY3" fmla="*/ 0 h 27432"/>
              <a:gd name="connsiteX4" fmla="*/ 2540691 w 6281928"/>
              <a:gd name="connsiteY4" fmla="*/ 0 h 27432"/>
              <a:gd name="connsiteX5" fmla="*/ 3238683 w 6281928"/>
              <a:gd name="connsiteY5" fmla="*/ 0 h 27432"/>
              <a:gd name="connsiteX6" fmla="*/ 3936675 w 6281928"/>
              <a:gd name="connsiteY6" fmla="*/ 0 h 27432"/>
              <a:gd name="connsiteX7" fmla="*/ 4760305 w 6281928"/>
              <a:gd name="connsiteY7" fmla="*/ 0 h 27432"/>
              <a:gd name="connsiteX8" fmla="*/ 5521117 w 6281928"/>
              <a:gd name="connsiteY8" fmla="*/ 0 h 27432"/>
              <a:gd name="connsiteX9" fmla="*/ 6281928 w 6281928"/>
              <a:gd name="connsiteY9" fmla="*/ 0 h 27432"/>
              <a:gd name="connsiteX10" fmla="*/ 6281928 w 6281928"/>
              <a:gd name="connsiteY10" fmla="*/ 27432 h 27432"/>
              <a:gd name="connsiteX11" fmla="*/ 5772394 w 6281928"/>
              <a:gd name="connsiteY11" fmla="*/ 27432 h 27432"/>
              <a:gd name="connsiteX12" fmla="*/ 5200040 w 6281928"/>
              <a:gd name="connsiteY12" fmla="*/ 27432 h 27432"/>
              <a:gd name="connsiteX13" fmla="*/ 4439229 w 6281928"/>
              <a:gd name="connsiteY13" fmla="*/ 27432 h 27432"/>
              <a:gd name="connsiteX14" fmla="*/ 3615599 w 6281928"/>
              <a:gd name="connsiteY14" fmla="*/ 27432 h 27432"/>
              <a:gd name="connsiteX15" fmla="*/ 2980426 w 6281928"/>
              <a:gd name="connsiteY15" fmla="*/ 27432 h 27432"/>
              <a:gd name="connsiteX16" fmla="*/ 2156795 w 6281928"/>
              <a:gd name="connsiteY16" fmla="*/ 27432 h 27432"/>
              <a:gd name="connsiteX17" fmla="*/ 1584442 w 6281928"/>
              <a:gd name="connsiteY17" fmla="*/ 27432 h 27432"/>
              <a:gd name="connsiteX18" fmla="*/ 1074908 w 6281928"/>
              <a:gd name="connsiteY18" fmla="*/ 27432 h 27432"/>
              <a:gd name="connsiteX19" fmla="*/ 0 w 6281928"/>
              <a:gd name="connsiteY19" fmla="*/ 27432 h 27432"/>
              <a:gd name="connsiteX20" fmla="*/ 0 w 6281928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27432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764" y="13055"/>
                  <a:pt x="6281755" y="18641"/>
                  <a:pt x="6281928" y="27432"/>
                </a:cubicBezTo>
                <a:cubicBezTo>
                  <a:pt x="6078981" y="17572"/>
                  <a:pt x="5961061" y="11434"/>
                  <a:pt x="5772394" y="27432"/>
                </a:cubicBezTo>
                <a:cubicBezTo>
                  <a:pt x="5583727" y="43430"/>
                  <a:pt x="5329968" y="33352"/>
                  <a:pt x="5200040" y="27432"/>
                </a:cubicBezTo>
                <a:cubicBezTo>
                  <a:pt x="5070112" y="21512"/>
                  <a:pt x="4793288" y="30214"/>
                  <a:pt x="4439229" y="27432"/>
                </a:cubicBezTo>
                <a:cubicBezTo>
                  <a:pt x="4085170" y="24650"/>
                  <a:pt x="3813765" y="-7322"/>
                  <a:pt x="3615599" y="27432"/>
                </a:cubicBezTo>
                <a:cubicBezTo>
                  <a:pt x="3417433" y="62186"/>
                  <a:pt x="3133643" y="29871"/>
                  <a:pt x="2980426" y="27432"/>
                </a:cubicBezTo>
                <a:cubicBezTo>
                  <a:pt x="2827209" y="24993"/>
                  <a:pt x="2380685" y="60994"/>
                  <a:pt x="2156795" y="27432"/>
                </a:cubicBezTo>
                <a:cubicBezTo>
                  <a:pt x="1932905" y="-6130"/>
                  <a:pt x="1716744" y="7746"/>
                  <a:pt x="1584442" y="27432"/>
                </a:cubicBezTo>
                <a:cubicBezTo>
                  <a:pt x="1452140" y="47118"/>
                  <a:pt x="1280887" y="21894"/>
                  <a:pt x="1074908" y="27432"/>
                </a:cubicBezTo>
                <a:cubicBezTo>
                  <a:pt x="868929" y="32970"/>
                  <a:pt x="318124" y="-8734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6281928" h="27432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725" y="11634"/>
                  <a:pt x="6283131" y="16994"/>
                  <a:pt x="6281928" y="27432"/>
                </a:cubicBezTo>
                <a:cubicBezTo>
                  <a:pt x="6036108" y="24483"/>
                  <a:pt x="5743611" y="19559"/>
                  <a:pt x="5583936" y="27432"/>
                </a:cubicBezTo>
                <a:cubicBezTo>
                  <a:pt x="5424261" y="35305"/>
                  <a:pt x="5250533" y="8965"/>
                  <a:pt x="4948763" y="27432"/>
                </a:cubicBezTo>
                <a:cubicBezTo>
                  <a:pt x="4646993" y="45899"/>
                  <a:pt x="4354673" y="16709"/>
                  <a:pt x="4125133" y="27432"/>
                </a:cubicBezTo>
                <a:cubicBezTo>
                  <a:pt x="3895593" y="38156"/>
                  <a:pt x="3570246" y="38353"/>
                  <a:pt x="3301502" y="27432"/>
                </a:cubicBezTo>
                <a:cubicBezTo>
                  <a:pt x="3032758" y="16511"/>
                  <a:pt x="2955340" y="21049"/>
                  <a:pt x="2729149" y="27432"/>
                </a:cubicBezTo>
                <a:cubicBezTo>
                  <a:pt x="2502958" y="33815"/>
                  <a:pt x="2269423" y="12286"/>
                  <a:pt x="2031157" y="27432"/>
                </a:cubicBezTo>
                <a:cubicBezTo>
                  <a:pt x="1792891" y="42578"/>
                  <a:pt x="1484731" y="31266"/>
                  <a:pt x="1207526" y="27432"/>
                </a:cubicBezTo>
                <a:cubicBezTo>
                  <a:pt x="930321" y="23598"/>
                  <a:pt x="560231" y="-24258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41275" cap="rnd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61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708C3AF-A44A-44DF-8677-FA6498F9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l-GR" sz="5400" dirty="0"/>
              <a:t>Αρχαία Ελληνικά Α΄ ΓΕΛ 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3229"/>
          </a:solidFill>
          <a:ln w="34925">
            <a:solidFill>
              <a:srgbClr val="E732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Θέση περιεχομένου 2">
            <a:extLst>
              <a:ext uri="{FF2B5EF4-FFF2-40B4-BE49-F238E27FC236}">
                <a16:creationId xmlns:a16="http://schemas.microsoft.com/office/drawing/2014/main" id="{EFEAAF93-2A8E-4044-BE11-EC66763F8D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165968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721687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31241B"/>
      </a:dk2>
      <a:lt2>
        <a:srgbClr val="F0F3F3"/>
      </a:lt2>
      <a:accent1>
        <a:srgbClr val="E73229"/>
      </a:accent1>
      <a:accent2>
        <a:srgbClr val="D5175E"/>
      </a:accent2>
      <a:accent3>
        <a:srgbClr val="E729BE"/>
      </a:accent3>
      <a:accent4>
        <a:srgbClr val="AE17D5"/>
      </a:accent4>
      <a:accent5>
        <a:srgbClr val="7129E7"/>
      </a:accent5>
      <a:accent6>
        <a:srgbClr val="373DDB"/>
      </a:accent6>
      <a:hlink>
        <a:srgbClr val="34999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</TotalTime>
  <Words>4484</Words>
  <Application>Microsoft Office PowerPoint</Application>
  <PresentationFormat>Ευρεία οθόνη</PresentationFormat>
  <Paragraphs>485</Paragraphs>
  <Slides>84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84</vt:i4>
      </vt:variant>
    </vt:vector>
  </HeadingPairs>
  <TitlesOfParts>
    <vt:vector size="88" baseType="lpstr">
      <vt:lpstr>Arial</vt:lpstr>
      <vt:lpstr>Modern Love</vt:lpstr>
      <vt:lpstr>The Hand</vt:lpstr>
      <vt:lpstr>SketchyVTI</vt:lpstr>
      <vt:lpstr>Τα φιλολογικά μαθήματα στο Λύκειο</vt:lpstr>
      <vt:lpstr>Διδάσκουμε:</vt:lpstr>
      <vt:lpstr>Φιλολογικά ΓΕΛ</vt:lpstr>
      <vt:lpstr>Αρχαία Ελληνικά</vt:lpstr>
      <vt:lpstr>Στόχοι </vt:lpstr>
      <vt:lpstr>Γενικές αρχές διδασκαλίας</vt:lpstr>
      <vt:lpstr>Η προσέγγιση του μαθήματος</vt:lpstr>
      <vt:lpstr>Η προσέγγιση του μαθήματος</vt:lpstr>
      <vt:lpstr>Αρχαία Ελληνικά Α΄ ΓΕΛ </vt:lpstr>
      <vt:lpstr>Προσέγγιση κειμένου</vt:lpstr>
      <vt:lpstr>Προσέγγιση κειμένου</vt:lpstr>
      <vt:lpstr>Ενδεικτικά ερωτήματα για την προσέγγιση της γλώσσας - όχι αποκοπή από το κείμενο</vt:lpstr>
      <vt:lpstr>Εξέταση</vt:lpstr>
      <vt:lpstr>Β΄ ΓΕΛ </vt:lpstr>
      <vt:lpstr>Επιτάφιος Στόχοι</vt:lpstr>
      <vt:lpstr>Μέθοδος</vt:lpstr>
      <vt:lpstr>Αντιγόνη</vt:lpstr>
      <vt:lpstr>Αντιγόνη</vt:lpstr>
      <vt:lpstr>Αντιγόνη</vt:lpstr>
      <vt:lpstr>Διδακτικές πρακτικές</vt:lpstr>
      <vt:lpstr>Εξέταση στα διαγωνίσματα τετραμήνου  όχι εξέταση τον Ιούνιο</vt:lpstr>
      <vt:lpstr>Β΄ Προσανατολισμού</vt:lpstr>
      <vt:lpstr>Λυσίας</vt:lpstr>
      <vt:lpstr>Άγνωστο</vt:lpstr>
      <vt:lpstr>Άγνωστο – Δυνατότητες</vt:lpstr>
      <vt:lpstr>Η εξέταση της μετάφρασης</vt:lpstr>
      <vt:lpstr>Εξέταση </vt:lpstr>
      <vt:lpstr>Γ΄ Προσανατολισμού </vt:lpstr>
      <vt:lpstr>Γ΄ Προσανατολισμού</vt:lpstr>
      <vt:lpstr>Εξέταση </vt:lpstr>
      <vt:lpstr>Νεοελληνική Γλώσσα &amp; Λογοτεχνία</vt:lpstr>
      <vt:lpstr>Τα νέα δεδομένα για όλες τις τάξεις</vt:lpstr>
      <vt:lpstr>Η λογική του ενιαίου προγράμματος Γλώσσας - Λογοτεχνίας</vt:lpstr>
      <vt:lpstr>Ειδικοί στόχοι Γλώσσας Α΄, Β΄ </vt:lpstr>
      <vt:lpstr>Οργάνωση ύλης στη Γλώσσα</vt:lpstr>
      <vt:lpstr>Λογοτεχνία Α΄, Β΄</vt:lpstr>
      <vt:lpstr>Ειδικοί στόχοι Λογοτεχνίας Α΄ Β΄ </vt:lpstr>
      <vt:lpstr>Οργάνωση ύλης Λογοτεχνίας</vt:lpstr>
      <vt:lpstr>Παρατήρηση </vt:lpstr>
      <vt:lpstr>Γλώσσα Γ΄</vt:lpstr>
      <vt:lpstr>Λογοτεχνία Γ΄</vt:lpstr>
      <vt:lpstr>Γ΄ ΓΕΛ Διδασκαλία (6 ώρες)</vt:lpstr>
      <vt:lpstr>Διδασκαλία γενικά</vt:lpstr>
      <vt:lpstr>Διαφορές στην Εξέταση Α΄,Β΄ - Γ</vt:lpstr>
      <vt:lpstr>Διαφορές στην Εξέταση Α΄,Β΄ - Γ</vt:lpstr>
      <vt:lpstr>Εξέταση Α΄, Β΄</vt:lpstr>
      <vt:lpstr>Μη λογοτεχνικό</vt:lpstr>
      <vt:lpstr>Λογοτεχνικό</vt:lpstr>
      <vt:lpstr>Εξέταση Γ΄</vt:lpstr>
      <vt:lpstr>Εξέταση Γ΄</vt:lpstr>
      <vt:lpstr>Ιστορία</vt:lpstr>
      <vt:lpstr>Στόχοι</vt:lpstr>
      <vt:lpstr>Μεθοδολογία</vt:lpstr>
      <vt:lpstr>Πηγές</vt:lpstr>
      <vt:lpstr>Ιστορία Γ΄ Προσανατολισμού (Θεματική Ιστορία)</vt:lpstr>
      <vt:lpstr>Εξέταση</vt:lpstr>
      <vt:lpstr>Εξέταση</vt:lpstr>
      <vt:lpstr>Λατινικά </vt:lpstr>
      <vt:lpstr>Στόχοι</vt:lpstr>
      <vt:lpstr>Μεθοδολογία</vt:lpstr>
      <vt:lpstr>Εξέταση Β΄ Προσανατολισμού</vt:lpstr>
      <vt:lpstr>Εξέταση Γ΄ Προσανατολισμού</vt:lpstr>
      <vt:lpstr>Φιλοσοφία</vt:lpstr>
      <vt:lpstr>Στόχοι</vt:lpstr>
      <vt:lpstr>Μεθοδολογία</vt:lpstr>
      <vt:lpstr>Διδακτική πρακτική</vt:lpstr>
      <vt:lpstr>Εξέταση στα τετράμηνα</vt:lpstr>
      <vt:lpstr>Φιλολογικά ΕΠΑΛ</vt:lpstr>
      <vt:lpstr>Νέα Ελληνικά </vt:lpstr>
      <vt:lpstr>Στόχοι</vt:lpstr>
      <vt:lpstr>Ειδικότεροι στόχοι Γλώσσα</vt:lpstr>
      <vt:lpstr>Ειδικότεροι στόχοι Λογοτεχνία</vt:lpstr>
      <vt:lpstr>Ώρες διδασκαλίας</vt:lpstr>
      <vt:lpstr>Διδασκαλία</vt:lpstr>
      <vt:lpstr>Εξέταση</vt:lpstr>
      <vt:lpstr>Α΄ τάξη: Συνδιδασκαλία  Δύο εκπαιδευτικοί στην τάξη - ΜΝΑΕ</vt:lpstr>
      <vt:lpstr>Μοντέλα συνδιδασκαλίας</vt:lpstr>
      <vt:lpstr>Μοντέλα συνδιδασκαλίας</vt:lpstr>
      <vt:lpstr>Ιστορία</vt:lpstr>
      <vt:lpstr>Στόχοι</vt:lpstr>
      <vt:lpstr>Διδασκαλία</vt:lpstr>
      <vt:lpstr>Εξέταση</vt:lpstr>
      <vt:lpstr>Κριτήρια αξιολόγησης μαθητών, γενικά  (ΓΕΛ, ΕΠΑΛ)</vt:lpstr>
      <vt:lpstr>Καλή αρχή! Καλή χρονιά!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φιλολογικά μαθήματα στο Λύκειο</dc:title>
  <dc:creator>ΓΙΟΥΛΗ ΧΡΟΝΟΠΟΥΛΟΥ</dc:creator>
  <cp:lastModifiedBy>ΓΙΟΥΛΗ ΧΡΟΝΟΠΟΥΛΟΥ</cp:lastModifiedBy>
  <cp:revision>119</cp:revision>
  <dcterms:created xsi:type="dcterms:W3CDTF">2021-09-23T14:59:49Z</dcterms:created>
  <dcterms:modified xsi:type="dcterms:W3CDTF">2021-10-17T08:35:37Z</dcterms:modified>
</cp:coreProperties>
</file>