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7" autoAdjust="0"/>
    <p:restoredTop sz="94667" autoAdjust="0"/>
  </p:normalViewPr>
  <p:slideViewPr>
    <p:cSldViewPr>
      <p:cViewPr varScale="1">
        <p:scale>
          <a:sx n="52" d="100"/>
          <a:sy n="52" d="100"/>
        </p:scale>
        <p:origin x="-13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7D28E-8FE0-4A17-BC87-10304EE724DE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34C04-6E74-4151-B058-05D8FBE45F6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3143248"/>
            <a:ext cx="7772400" cy="14700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Olive Trees with the Alpilles in th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04901"/>
            <a:ext cx="9686925" cy="7962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incent van Gogh - Olive Trees with Yellow Sky and S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47750"/>
            <a:ext cx="9753600" cy="790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Van Gogh - Olivenhain mit blauem Himm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3367"/>
            <a:ext cx="8786874" cy="6690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Olive-Trees-Van Gog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-34028"/>
            <a:ext cx="8286808" cy="688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Van Gogh - Olviven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725" y="0"/>
            <a:ext cx="87553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Προβολή στην οθόνη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</cp:revision>
  <dcterms:created xsi:type="dcterms:W3CDTF">2020-11-25T09:53:12Z</dcterms:created>
  <dcterms:modified xsi:type="dcterms:W3CDTF">2020-11-25T10:04:46Z</dcterms:modified>
</cp:coreProperties>
</file>