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8B2F-1BEB-4D89-BF11-3926DF617AE1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DF704B-8FA2-4C08-8B21-7A00634B0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8B2F-1BEB-4D89-BF11-3926DF617AE1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704B-8FA2-4C08-8B21-7A00634B0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7DF704B-8FA2-4C08-8B21-7A00634B0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8B2F-1BEB-4D89-BF11-3926DF617AE1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8B2F-1BEB-4D89-BF11-3926DF617AE1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7DF704B-8FA2-4C08-8B21-7A00634B0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8B2F-1BEB-4D89-BF11-3926DF617AE1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DF704B-8FA2-4C08-8B21-7A00634B0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0738B2F-1BEB-4D89-BF11-3926DF617AE1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F704B-8FA2-4C08-8B21-7A00634B0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8B2F-1BEB-4D89-BF11-3926DF617AE1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7DF704B-8FA2-4C08-8B21-7A00634B0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8B2F-1BEB-4D89-BF11-3926DF617AE1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7DF704B-8FA2-4C08-8B21-7A00634B0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8B2F-1BEB-4D89-BF11-3926DF617AE1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DF704B-8FA2-4C08-8B21-7A00634B0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DF704B-8FA2-4C08-8B21-7A00634B0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8B2F-1BEB-4D89-BF11-3926DF617AE1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7DF704B-8FA2-4C08-8B21-7A00634B0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0738B2F-1BEB-4D89-BF11-3926DF617AE1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0738B2F-1BEB-4D89-BF11-3926DF617AE1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DF704B-8FA2-4C08-8B21-7A00634B0D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xaXCf_fPD2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mNlugNFwLI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914;&#953;&#957;&#964;&#949;&#959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entury" pitchFamily="18" charset="0"/>
              </a:rPr>
              <a:t>Our next destination was the United Kingdom</a:t>
            </a:r>
            <a:r>
              <a:rPr lang="en-US" sz="2400" dirty="0">
                <a:latin typeface="Century" pitchFamily="18" charset="0"/>
              </a:rPr>
              <a:t>.</a:t>
            </a:r>
          </a:p>
        </p:txBody>
      </p:sp>
      <p:pic>
        <p:nvPicPr>
          <p:cNvPr id="4" name="3 - Εικόνα" descr="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667000"/>
            <a:ext cx="3537396" cy="3192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hung around the Hyde Park using our imagination…</a:t>
            </a:r>
          </a:p>
        </p:txBody>
      </p:sp>
      <p:pic>
        <p:nvPicPr>
          <p:cNvPr id="4" name="3 - Εικόνα" descr="hide p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133600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And we promised to become fluent speakers of English until we visit the country….</a:t>
            </a:r>
          </a:p>
          <a:p>
            <a:endParaRPr lang="en-US" dirty="0"/>
          </a:p>
        </p:txBody>
      </p:sp>
      <p:pic>
        <p:nvPicPr>
          <p:cNvPr id="4" name="3 - Εικόνα" descr="speak engl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048000"/>
            <a:ext cx="4303488" cy="2270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talked about its counties and we focused on Great Britain and its capital, London.</a:t>
            </a:r>
          </a:p>
          <a:p>
            <a:r>
              <a:rPr lang="en-US" dirty="0"/>
              <a:t>We discussed about the fact that London is a cosmopolitan city and we went on a visual tour around the center.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3 - Εικόνα" descr="london-blog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784600"/>
            <a:ext cx="4015740" cy="2677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Our first stop was London Bridge. We talked about its history and we sang the song “London Bridge is falling down”. </a:t>
            </a:r>
            <a:endParaRPr lang="el-GR" dirty="0"/>
          </a:p>
          <a:p>
            <a:pPr>
              <a:buNone/>
            </a:pPr>
            <a:r>
              <a:rPr lang="el-GR" sz="2000" dirty="0">
                <a:hlinkClick r:id="rId2"/>
              </a:rPr>
              <a:t>    </a:t>
            </a:r>
            <a:r>
              <a:rPr lang="en-US" sz="2000" dirty="0">
                <a:hlinkClick r:id="rId2"/>
              </a:rPr>
              <a:t>https://www.youtube.com/watch?v=xaXCf_fPD2k</a:t>
            </a:r>
            <a:endParaRPr lang="en-US" dirty="0"/>
          </a:p>
        </p:txBody>
      </p:sp>
      <p:pic>
        <p:nvPicPr>
          <p:cNvPr id="5" name="4 - Εικόνα" descr="lodon bri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3886200"/>
            <a:ext cx="4057650" cy="20288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Our next stop was the London Eye. The students were excited by its spectacular view and they were thrilled to ask their parents to travel to London the soonest possible!</a:t>
            </a:r>
          </a:p>
          <a:p>
            <a:endParaRPr lang="en-US" dirty="0"/>
          </a:p>
        </p:txBody>
      </p:sp>
      <p:pic>
        <p:nvPicPr>
          <p:cNvPr id="4" name="3 - Εικόνα" descr="london e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352800"/>
            <a:ext cx="4262516" cy="28365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Then we talked about The Big Ben and watched a video about the way it strikes.</a:t>
            </a:r>
          </a:p>
          <a:p>
            <a:r>
              <a:rPr lang="en-US" dirty="0">
                <a:hlinkClick r:id="rId2"/>
              </a:rPr>
              <a:t>https://www.youtube.com/watch?v=mNlugNFwLII</a:t>
            </a:r>
            <a:endParaRPr lang="en-US" dirty="0"/>
          </a:p>
        </p:txBody>
      </p:sp>
      <p:pic>
        <p:nvPicPr>
          <p:cNvPr id="4" name="3 - Εικόνα" descr="big b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055" y="3276600"/>
            <a:ext cx="4927288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made a flag.</a:t>
            </a:r>
          </a:p>
        </p:txBody>
      </p:sp>
      <p:pic>
        <p:nvPicPr>
          <p:cNvPr id="4" name="3 - Εικόνα" descr="20240408_112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0"/>
            <a:ext cx="3276600" cy="2457450"/>
          </a:xfrm>
          <a:prstGeom prst="rect">
            <a:avLst/>
          </a:prstGeom>
        </p:spPr>
      </p:pic>
      <p:pic>
        <p:nvPicPr>
          <p:cNvPr id="6" name="5 - Εικόνα" descr="20240408_112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209800"/>
            <a:ext cx="4165600" cy="3124200"/>
          </a:xfrm>
          <a:prstGeom prst="rect">
            <a:avLst/>
          </a:prstGeom>
        </p:spPr>
      </p:pic>
      <p:pic>
        <p:nvPicPr>
          <p:cNvPr id="7" name="6 - Εικόνα" descr="Gold-star-clipart-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3352800"/>
            <a:ext cx="304800" cy="304800"/>
          </a:xfrm>
          <a:prstGeom prst="rect">
            <a:avLst/>
          </a:prstGeom>
        </p:spPr>
      </p:pic>
      <p:pic>
        <p:nvPicPr>
          <p:cNvPr id="8" name="7 - Εικόνα" descr="Gold-star-clipart-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3276600"/>
            <a:ext cx="304800" cy="304800"/>
          </a:xfrm>
          <a:prstGeom prst="rect">
            <a:avLst/>
          </a:prstGeom>
        </p:spPr>
      </p:pic>
      <p:pic>
        <p:nvPicPr>
          <p:cNvPr id="9" name="8 - Εικόνα" descr="Gold-star-clipart-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3429000"/>
            <a:ext cx="304800" cy="304800"/>
          </a:xfrm>
          <a:prstGeom prst="rect">
            <a:avLst/>
          </a:prstGeom>
        </p:spPr>
      </p:pic>
      <p:pic>
        <p:nvPicPr>
          <p:cNvPr id="10" name="9 - Εικόνα" descr="Gold-star-clipart-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600" y="3429000"/>
            <a:ext cx="304800" cy="304800"/>
          </a:xfrm>
          <a:prstGeom prst="rect">
            <a:avLst/>
          </a:prstGeom>
        </p:spPr>
      </p:pic>
      <p:pic>
        <p:nvPicPr>
          <p:cNvPr id="11" name="10 - Εικόνα" descr="Gold-star-clipart-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3429000"/>
            <a:ext cx="304800" cy="304800"/>
          </a:xfrm>
          <a:prstGeom prst="rect">
            <a:avLst/>
          </a:prstGeom>
        </p:spPr>
      </p:pic>
      <p:pic>
        <p:nvPicPr>
          <p:cNvPr id="12" name="11 - Εικόνα" descr="Gold-star-clipart-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3276600"/>
            <a:ext cx="304800" cy="304800"/>
          </a:xfrm>
          <a:prstGeom prst="rect">
            <a:avLst/>
          </a:prstGeom>
        </p:spPr>
      </p:pic>
      <p:pic>
        <p:nvPicPr>
          <p:cNvPr id="13" name="12 - Εικόνα" descr="Gold-star-clipart-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3962400"/>
            <a:ext cx="304800" cy="304800"/>
          </a:xfrm>
          <a:prstGeom prst="rect">
            <a:avLst/>
          </a:prstGeom>
        </p:spPr>
      </p:pic>
      <p:pic>
        <p:nvPicPr>
          <p:cNvPr id="14" name="13 - Εικόνα" descr="Gold-star-clipart-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3733800"/>
            <a:ext cx="304800" cy="304800"/>
          </a:xfrm>
          <a:prstGeom prst="rect">
            <a:avLst/>
          </a:prstGeom>
        </p:spPr>
      </p:pic>
      <p:pic>
        <p:nvPicPr>
          <p:cNvPr id="15" name="14 - Εικόνα" descr="Gold-star-clipart-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3962400"/>
            <a:ext cx="304800" cy="304800"/>
          </a:xfrm>
          <a:prstGeom prst="rect">
            <a:avLst/>
          </a:prstGeom>
        </p:spPr>
      </p:pic>
      <p:pic>
        <p:nvPicPr>
          <p:cNvPr id="17" name="16 - Εικόνα" descr="Gold-star-clipart-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3886200"/>
            <a:ext cx="304800" cy="304800"/>
          </a:xfrm>
          <a:prstGeom prst="rect">
            <a:avLst/>
          </a:prstGeom>
        </p:spPr>
      </p:pic>
      <p:pic>
        <p:nvPicPr>
          <p:cNvPr id="18" name="17 - Εικόνα" descr="Gold-star-clipart-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4038600"/>
            <a:ext cx="304800" cy="304800"/>
          </a:xfrm>
          <a:prstGeom prst="rect">
            <a:avLst/>
          </a:prstGeom>
        </p:spPr>
      </p:pic>
      <p:pic>
        <p:nvPicPr>
          <p:cNvPr id="19" name="18 - Εικόνα" descr="Gold-star-clipart-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3886200"/>
            <a:ext cx="304800" cy="304800"/>
          </a:xfrm>
          <a:prstGeom prst="rect">
            <a:avLst/>
          </a:prstGeom>
        </p:spPr>
      </p:pic>
      <p:pic>
        <p:nvPicPr>
          <p:cNvPr id="20" name="19 - Εικόνα" descr="Gold-star-clipart-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3800" y="3886200"/>
            <a:ext cx="304800" cy="304800"/>
          </a:xfrm>
          <a:prstGeom prst="rect">
            <a:avLst/>
          </a:prstGeom>
        </p:spPr>
      </p:pic>
      <p:pic>
        <p:nvPicPr>
          <p:cNvPr id="21" name="20 - Εικόνα" descr="Gold-star-clipart-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41910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danced some traditional medieval dances.</a:t>
            </a:r>
          </a:p>
        </p:txBody>
      </p:sp>
      <p:pic>
        <p:nvPicPr>
          <p:cNvPr id="6" name="Βιντεο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2190750"/>
            <a:ext cx="48006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paid a visit to some of the most famous museums! Madam </a:t>
            </a:r>
            <a:r>
              <a:rPr lang="en-US" dirty="0" err="1"/>
              <a:t>Tussaud’s</a:t>
            </a:r>
            <a:endParaRPr lang="en-US" dirty="0"/>
          </a:p>
          <a:p>
            <a:endParaRPr lang="en-US" dirty="0"/>
          </a:p>
        </p:txBody>
      </p:sp>
      <p:pic>
        <p:nvPicPr>
          <p:cNvPr id="4" name="3 - Εικόνα" descr="museum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514600"/>
            <a:ext cx="4667250" cy="23336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Natural-History Museum</a:t>
            </a:r>
          </a:p>
          <a:p>
            <a:endParaRPr lang="en-US" dirty="0"/>
          </a:p>
        </p:txBody>
      </p:sp>
      <p:pic>
        <p:nvPicPr>
          <p:cNvPr id="4" name="3 - Εικόνα" descr="natural 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173319"/>
            <a:ext cx="4728327" cy="354168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Λειτουργική μονάδα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203</Words>
  <Application>Microsoft Office PowerPoint</Application>
  <PresentationFormat>Προβολή στην οθόνη (4:3)</PresentationFormat>
  <Paragraphs>14</Paragraphs>
  <Slides>11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Century</vt:lpstr>
      <vt:lpstr>Georgia</vt:lpstr>
      <vt:lpstr>Wingdings</vt:lpstr>
      <vt:lpstr>Wingdings 2</vt:lpstr>
      <vt:lpstr>Δημοτικός</vt:lpstr>
      <vt:lpstr>Our next destination was the United Kingdom.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next destination was the United Kingdom.</dc:title>
  <dc:creator>Lenovo V14</dc:creator>
  <cp:lastModifiedBy>Aggeliki</cp:lastModifiedBy>
  <cp:revision>7</cp:revision>
  <dcterms:created xsi:type="dcterms:W3CDTF">2024-06-05T13:35:21Z</dcterms:created>
  <dcterms:modified xsi:type="dcterms:W3CDTF">2024-06-19T10:06:35Z</dcterms:modified>
</cp:coreProperties>
</file>