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8" r:id="rId5"/>
    <p:sldId id="258" r:id="rId6"/>
    <p:sldId id="262" r:id="rId7"/>
    <p:sldId id="264" r:id="rId8"/>
    <p:sldId id="265" r:id="rId9"/>
    <p:sldId id="267" r:id="rId10"/>
    <p:sldId id="273" r:id="rId11"/>
    <p:sldId id="266" r:id="rId12"/>
    <p:sldId id="269" r:id="rId13"/>
    <p:sldId id="263" r:id="rId14"/>
    <p:sldId id="270" r:id="rId15"/>
    <p:sldId id="259" r:id="rId16"/>
    <p:sldId id="261" r:id="rId17"/>
    <p:sldId id="271" r:id="rId18"/>
    <p:sldId id="27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01397E-FE7E-4602-85CE-903C9CABAB16}" type="datetimeFigureOut">
              <a:rPr lang="el-GR" smtClean="0"/>
              <a:pPr/>
              <a:t>28/5/2024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6C9E30-6BE3-4EC6-A51F-20A8918737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oXD_RVET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0hdP4giYI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hotodentro.edu.gr/v/item/ds/8521/1110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AFRICA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B1EACC-92D2-74A1-3EBA-B56F12FE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 fontScale="90000"/>
          </a:bodyPr>
          <a:lstStyle/>
          <a:p>
            <a:r>
              <a:rPr lang="el-GR" dirty="0"/>
              <a:t>Δημιουργήσαμε ένα δικό μας αυτοσχέδιο μουσικό κομμάτι χρησιμοποιώντας το σώμα μας </a:t>
            </a:r>
          </a:p>
        </p:txBody>
      </p:sp>
    </p:spTree>
    <p:extLst>
      <p:ext uri="{BB962C8B-B14F-4D97-AF65-F5344CB8AC3E}">
        <p14:creationId xmlns:p14="http://schemas.microsoft.com/office/powerpoint/2010/main" val="158392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We brought African musical instruments to the school.</a:t>
            </a:r>
            <a:endParaRPr lang="el-GR" sz="32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4 - Θέση περιεχομένου" descr="εικόνα_Viber_2024-05-22_13-47-56-6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81642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Θέση περιεχομένου" descr="εικόνα_Viber_2024-05-22_13-48-02-5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75173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9959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4 - Θέση εικόνας" descr="εικόνα_Viber_2024-05-22_13-47-53-9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563" r="19563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700808"/>
            <a:ext cx="2057400" cy="441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We played music </a:t>
            </a:r>
            <a:endParaRPr lang="el-GR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We danced the game song from Morocco “RAM SAM </a:t>
            </a:r>
            <a:r>
              <a:rPr lang="en-US" sz="3200" dirty="0" err="1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SAM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“</a:t>
            </a:r>
            <a:endParaRPr lang="el-GR" sz="32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- Εικόνα" descr="IMG-b1fba540ebd44b51f55ced69d182f44f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340768"/>
            <a:ext cx="5009731" cy="5040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94F064-467E-D36A-00F4-729A9826B4F3}"/>
              </a:ext>
            </a:extLst>
          </p:cNvPr>
          <p:cNvSpPr txBox="1"/>
          <p:nvPr/>
        </p:nvSpPr>
        <p:spPr>
          <a:xfrm>
            <a:off x="323528" y="2782669"/>
            <a:ext cx="2808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https://www.youtube.com/watch?v=HwoXD_RVETg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And also the game song from</a:t>
            </a:r>
            <a:r>
              <a:rPr lang="el-GR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GANA </a:t>
            </a:r>
            <a:b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               “ KOKOLEOKO”:</a:t>
            </a:r>
            <a:endParaRPr lang="el-GR" sz="32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- Εικόνα" descr="εικόνα_Viber_2024-05-22_13-48-58-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700808"/>
            <a:ext cx="4932040" cy="410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161C7-393F-7A7C-8E5D-68D1E66F35E4}"/>
              </a:ext>
            </a:extLst>
          </p:cNvPr>
          <p:cNvSpPr txBox="1"/>
          <p:nvPr/>
        </p:nvSpPr>
        <p:spPr>
          <a:xfrm>
            <a:off x="323528" y="2996952"/>
            <a:ext cx="26642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https://www.youtube.com/watch?v=Sd0hdP4giYI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0_14-22-58-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620688"/>
            <a:ext cx="5151006" cy="5301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F1194E-EC1C-D9A7-1ABE-5EE79C3BE52A}"/>
              </a:ext>
            </a:extLst>
          </p:cNvPr>
          <p:cNvSpPr txBox="1"/>
          <p:nvPr/>
        </p:nvSpPr>
        <p:spPr>
          <a:xfrm>
            <a:off x="717194" y="1772816"/>
            <a:ext cx="20882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We made our own musical instruments</a:t>
            </a:r>
            <a:endParaRPr lang="el-GR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4-05-22_13-46-51-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764704"/>
            <a:ext cx="543609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62768A2-55A0-8DCA-0CE2-C7D27C3F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60851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8E029B8-3DAB-848B-F822-632992CFC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88232"/>
            <a:ext cx="460851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4592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Τ</a:t>
            </a:r>
            <a:r>
              <a:rPr lang="en-US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he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journey continues with last destination ....</a:t>
            </a:r>
            <a:endParaRPr lang="el-GR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Θέση περιεχομένου 3" descr="Μουσική σημειογραφία με συμπαγές γέμισμα">
            <a:extLst>
              <a:ext uri="{FF2B5EF4-FFF2-40B4-BE49-F238E27FC236}">
                <a16:creationId xmlns:a16="http://schemas.microsoft.com/office/drawing/2014/main" id="{BED3F9BB-0D41-3703-685B-A1C1DA02B3C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182" y="2996952"/>
            <a:ext cx="4479635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99592" y="620688"/>
            <a:ext cx="3203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Next destination is the continent of Africa. </a:t>
            </a:r>
          </a:p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Our exotic friend visited us, of course, bringing to our</a:t>
            </a:r>
          </a:p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classroom with her suitcase souvenirs from Africa.</a:t>
            </a:r>
            <a:endParaRPr lang="el-GR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2 - Εικόνα" descr="εικόνα_Viber_2024-05-22_13-48-05-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20688"/>
            <a:ext cx="3721904" cy="57606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330824" cy="136815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We talked, we got to know the continent, its countries, </a:t>
            </a:r>
            <a:endParaRPr lang="el-GR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2 - Εικόνα" descr="εικόνα_Viber_2024-05-22_13-48-05-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454450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Εικόνα" descr="εικόνα_Viber_2024-05-22_13-48-05-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6672"/>
            <a:ext cx="393192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5292080" y="2996952"/>
            <a:ext cx="34563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the habits of its inhabitants and its place on the world map. </a:t>
            </a:r>
            <a:br>
              <a:rPr lang="en-US" dirty="0">
                <a:latin typeface="Comic Sans MS" pitchFamily="66" charset="0"/>
              </a:rPr>
            </a:b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We took her through a labyrinth</a:t>
            </a:r>
            <a:endParaRPr lang="el-GR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4 - Εικόνα" descr="εικόνα_Viber_2024-05-22_13-49-02-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52505"/>
            <a:ext cx="2304256" cy="276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Εικόνα" descr="εικόνα_Viber_2024-05-22_13-49-02-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6862" y="1466225"/>
            <a:ext cx="1983042" cy="241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C2662BC-39F7-5B75-7954-9502CF417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15815" y="1748100"/>
            <a:ext cx="3600400" cy="484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40517_104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28803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20240517_104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3948834" cy="296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Ορθογώνιο"/>
          <p:cNvSpPr/>
          <p:nvPr/>
        </p:nvSpPr>
        <p:spPr>
          <a:xfrm>
            <a:off x="3491880" y="836712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We placed her in a colorful world</a:t>
            </a:r>
            <a:endParaRPr lang="el-GR" sz="32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E2A255-3F3F-BB68-FE97-DFAFFFB8A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89944" y="1844824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121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We painted the inhabitants of</a:t>
            </a:r>
            <a:r>
              <a:rPr lang="el-GR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…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l-GR" sz="32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4 - Θέση περιεχομένου" descr="εικόνα_Viber_2024-05-22_13-46-58-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90354" y="-266017"/>
            <a:ext cx="4563294" cy="792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εικόνα_Viber_2024-05-22_13-49-01-8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2059" y="1445451"/>
            <a:ext cx="257175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5 - Θέση περιεχομένου" descr="εικόνα_Viber_2024-05-22_13-49-02-2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424283"/>
            <a:ext cx="257278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EA93880-C4D9-8EDA-04DA-CA5B135EC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2149" y="1445448"/>
            <a:ext cx="2139702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507288" cy="1184920"/>
          </a:xfrm>
        </p:spPr>
        <p:txBody>
          <a:bodyPr>
            <a:normAutofit fontScale="25000" lnSpcReduction="20000"/>
          </a:bodyPr>
          <a:lstStyle/>
          <a:p>
            <a:r>
              <a:rPr lang="en-US" sz="98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We listened to a lot of music</a:t>
            </a:r>
            <a:r>
              <a:rPr lang="el-GR" sz="98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…….</a:t>
            </a:r>
            <a:r>
              <a:rPr lang="en-US" sz="98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en-US" sz="9800" dirty="0">
              <a:latin typeface="Comic Sans MS" panose="030F0702030302020204" pitchFamily="66" charset="0"/>
            </a:endParaRPr>
          </a:p>
          <a:p>
            <a:r>
              <a:rPr lang="en-US" sz="98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Music on the African continent is an integral part of everyday life as part of religious ceremonies, celebrations and social rituals. </a:t>
            </a:r>
          </a:p>
          <a:p>
            <a:endParaRPr lang="en-US" sz="98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98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It is closely linked to the most important events in people's daily lives.</a:t>
            </a:r>
            <a:endParaRPr lang="el-GR" sz="98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We moved to the rhythms of ... African</a:t>
            </a:r>
            <a:endParaRPr lang="el-GR" sz="360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611560" y="57332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https://photodentro.edu.gr/v/item/ds/8521/11100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B1AB96B-4AB0-F30D-F756-030929C2C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416824" cy="37811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Προσαρμοσμένος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922122"/>
      </a:accent3>
      <a:accent4>
        <a:srgbClr val="446E27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236</Words>
  <Application>Microsoft Office PowerPoint</Application>
  <PresentationFormat>Προβολή στην οθόνη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Comic Sans MS</vt:lpstr>
      <vt:lpstr>Constantia</vt:lpstr>
      <vt:lpstr>Wingdings 2</vt:lpstr>
      <vt:lpstr>Χαρτί</vt:lpstr>
      <vt:lpstr>AFRICA</vt:lpstr>
      <vt:lpstr>Παρουσίαση του PowerPoint</vt:lpstr>
      <vt:lpstr>   We talked, we got to know the continent, its countries, </vt:lpstr>
      <vt:lpstr>We took her through a labyrinth</vt:lpstr>
      <vt:lpstr>Παρουσίαση του PowerPoint</vt:lpstr>
      <vt:lpstr>We painted the inhabitants of… </vt:lpstr>
      <vt:lpstr>Παρουσίαση του PowerPoint</vt:lpstr>
      <vt:lpstr>Παρουσίαση του PowerPoint</vt:lpstr>
      <vt:lpstr> We moved to the rhythms of ... African</vt:lpstr>
      <vt:lpstr>Δημιουργήσαμε ένα δικό μας αυτοσχέδιο μουσικό κομμάτι χρησιμοποιώντας το σώμα μας </vt:lpstr>
      <vt:lpstr>We brought African musical instruments to the school.</vt:lpstr>
      <vt:lpstr>Παρουσίαση του PowerPoint</vt:lpstr>
      <vt:lpstr>We danced the game song from Morocco “RAM SAM SAM “</vt:lpstr>
      <vt:lpstr>And also the game song from GANA                  “ KOKOLEOKO”:</vt:lpstr>
      <vt:lpstr>Παρουσίαση του PowerPoint</vt:lpstr>
      <vt:lpstr>Παρουσίαση του PowerPoint</vt:lpstr>
      <vt:lpstr>Παρουσίαση του PowerPoint</vt:lpstr>
      <vt:lpstr>Τhe journey continues with last destination 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Aggeliki</cp:lastModifiedBy>
  <cp:revision>19</cp:revision>
  <dcterms:created xsi:type="dcterms:W3CDTF">2024-05-24T20:59:39Z</dcterms:created>
  <dcterms:modified xsi:type="dcterms:W3CDTF">2024-05-28T06:59:50Z</dcterms:modified>
</cp:coreProperties>
</file>