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97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8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333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39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79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74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24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7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11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807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88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23CD-E47B-4884-84F8-8848B7C2F452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8775-EF11-4E99-911C-C34F5415C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03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487" y="412123"/>
            <a:ext cx="11269014" cy="5795493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51" y="612239"/>
            <a:ext cx="8575433" cy="60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7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527073"/>
            <a:ext cx="9968842" cy="6249125"/>
          </a:xfrm>
        </p:spPr>
      </p:pic>
    </p:spTree>
    <p:extLst>
      <p:ext uri="{BB962C8B-B14F-4D97-AF65-F5344CB8AC3E}">
        <p14:creationId xmlns:p14="http://schemas.microsoft.com/office/powerpoint/2010/main" val="72912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231559"/>
            <a:ext cx="8117888" cy="6504092"/>
          </a:xfrm>
        </p:spPr>
      </p:pic>
    </p:spTree>
    <p:extLst>
      <p:ext uri="{BB962C8B-B14F-4D97-AF65-F5344CB8AC3E}">
        <p14:creationId xmlns:p14="http://schemas.microsoft.com/office/powerpoint/2010/main" val="334672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9" y="321971"/>
            <a:ext cx="6844498" cy="61174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04" y="4044269"/>
            <a:ext cx="4373034" cy="1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8" y="48101"/>
            <a:ext cx="8595955" cy="6723311"/>
          </a:xfrm>
        </p:spPr>
      </p:pic>
    </p:spTree>
    <p:extLst>
      <p:ext uri="{BB962C8B-B14F-4D97-AF65-F5344CB8AC3E}">
        <p14:creationId xmlns:p14="http://schemas.microsoft.com/office/powerpoint/2010/main" val="215636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4" y="56667"/>
            <a:ext cx="7483814" cy="6676290"/>
          </a:xfrm>
        </p:spPr>
      </p:pic>
    </p:spTree>
    <p:extLst>
      <p:ext uri="{BB962C8B-B14F-4D97-AF65-F5344CB8AC3E}">
        <p14:creationId xmlns:p14="http://schemas.microsoft.com/office/powerpoint/2010/main" val="44701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33688"/>
            <a:ext cx="7593978" cy="6774567"/>
          </a:xfrm>
        </p:spPr>
      </p:pic>
    </p:spTree>
    <p:extLst>
      <p:ext uri="{BB962C8B-B14F-4D97-AF65-F5344CB8AC3E}">
        <p14:creationId xmlns:p14="http://schemas.microsoft.com/office/powerpoint/2010/main" val="87135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2" y="476518"/>
            <a:ext cx="10150755" cy="6139446"/>
          </a:xfrm>
        </p:spPr>
      </p:pic>
    </p:spTree>
    <p:extLst>
      <p:ext uri="{BB962C8B-B14F-4D97-AF65-F5344CB8AC3E}">
        <p14:creationId xmlns:p14="http://schemas.microsoft.com/office/powerpoint/2010/main" val="399810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Mirsini Andrian</dc:creator>
  <cp:lastModifiedBy>Mirsini Andrian</cp:lastModifiedBy>
  <cp:revision>2</cp:revision>
  <dcterms:created xsi:type="dcterms:W3CDTF">2020-11-18T11:07:48Z</dcterms:created>
  <dcterms:modified xsi:type="dcterms:W3CDTF">2020-11-18T11:18:40Z</dcterms:modified>
</cp:coreProperties>
</file>