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1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2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6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97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90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3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00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0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45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7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7A1C-80EB-4EF0-9CC0-5F69C3E567DE}" type="datetimeFigureOut">
              <a:rPr lang="el-GR" smtClean="0"/>
              <a:t>22/11/2020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C85B-0122-4C8E-855D-C51F6D6A1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chNwmpqSa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4270" y="3602038"/>
            <a:ext cx="4003729" cy="1655762"/>
          </a:xfrm>
        </p:spPr>
        <p:txBody>
          <a:bodyPr>
            <a:norm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ΜΗΛΟ</a:t>
            </a:r>
            <a:endParaRPr lang="el-GR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91" y="0"/>
            <a:ext cx="6155191" cy="54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11500" b="1" dirty="0" smtClean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l-GR" sz="11500" b="1" dirty="0" smtClean="0">
                <a:solidFill>
                  <a:srgbClr val="C00000"/>
                </a:solidFill>
              </a:rPr>
              <a:t> όπως Μήλο</a:t>
            </a:r>
            <a:endParaRPr lang="el-GR" sz="115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25625"/>
            <a:ext cx="12076090" cy="4910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8000" b="1" dirty="0"/>
              <a:t> </a:t>
            </a:r>
            <a:r>
              <a:rPr lang="el-GR" sz="8000" b="1" dirty="0" smtClean="0"/>
              <a:t>    </a:t>
            </a:r>
            <a:r>
              <a:rPr lang="el-GR" sz="23900" b="1" dirty="0" smtClean="0"/>
              <a:t> Μ  </a:t>
            </a:r>
            <a:r>
              <a:rPr lang="el-GR" sz="23900" b="1" dirty="0" err="1" smtClean="0"/>
              <a:t>μ</a:t>
            </a:r>
            <a:endParaRPr lang="el-GR" sz="23900" b="1" dirty="0" smtClean="0"/>
          </a:p>
          <a:p>
            <a:pPr marL="0" indent="0">
              <a:buNone/>
            </a:pPr>
            <a:r>
              <a:rPr lang="el-GR" sz="6000" b="1" dirty="0" smtClean="0"/>
              <a:t>Μ</a:t>
            </a:r>
            <a:r>
              <a:rPr lang="el-GR" sz="1600" b="1" dirty="0" smtClean="0"/>
              <a:t>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l-GR" sz="6000" b="1" dirty="0" smtClean="0"/>
              <a:t>μ </a:t>
            </a:r>
            <a:r>
              <a:rPr lang="el-GR" sz="1600" b="1" dirty="0" smtClean="0"/>
              <a:t>_______________________________________________________________________________________________________________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39237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C00000"/>
                </a:solidFill>
              </a:rPr>
              <a:t>ΔΙΑΣΚΕΔΑΖΩ ΜΕ ΤΑ ΜΗΛΑ</a:t>
            </a:r>
            <a:endParaRPr lang="el-GR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https://youtu.be/chNwmpqSa78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60" y="220382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7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b="1" dirty="0" smtClean="0">
                <a:solidFill>
                  <a:srgbClr val="C00000"/>
                </a:solidFill>
              </a:rPr>
              <a:t>Η ΜΗΛΙΑ</a:t>
            </a:r>
            <a:endParaRPr lang="el-GR" sz="9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86" y="1839692"/>
            <a:ext cx="43368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20505" y="1690688"/>
            <a:ext cx="3151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Η μηλιά είναι δέντρο φυλλοβόλο, μεγάλου </a:t>
            </a:r>
            <a:r>
              <a:rPr lang="el-GR" sz="2800" dirty="0" smtClean="0"/>
              <a:t>μεγέθους. Ανθίζει </a:t>
            </a:r>
            <a:r>
              <a:rPr lang="el-GR" sz="2800" dirty="0"/>
              <a:t>την άνοιξη με άσπρα </a:t>
            </a:r>
            <a:r>
              <a:rPr lang="el-GR" sz="2800" dirty="0" smtClean="0"/>
              <a:t>άνθη. </a:t>
            </a:r>
            <a:r>
              <a:rPr lang="el-GR" sz="2800" dirty="0"/>
              <a:t>Τα φρούτα </a:t>
            </a:r>
            <a:r>
              <a:rPr lang="el-GR" sz="2800" dirty="0" smtClean="0"/>
              <a:t>τα μήλα ωριμάζουν </a:t>
            </a:r>
            <a:r>
              <a:rPr lang="el-GR" sz="2800" dirty="0"/>
              <a:t>το </a:t>
            </a:r>
            <a:r>
              <a:rPr lang="el-GR" sz="2800" dirty="0" smtClean="0"/>
              <a:t>φθινόπωρο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7114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7200" b="1" dirty="0" smtClean="0">
                <a:solidFill>
                  <a:srgbClr val="C00000"/>
                </a:solidFill>
              </a:rPr>
              <a:t>ΕΙΔΗ ΜΗΛΩΝ</a:t>
            </a:r>
            <a:endParaRPr lang="el-GR" sz="7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" y="1690688"/>
            <a:ext cx="2430293" cy="2114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90" y="1797665"/>
            <a:ext cx="2833064" cy="177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2014343"/>
            <a:ext cx="25527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1735298"/>
            <a:ext cx="2338920" cy="2074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7" y="3928993"/>
            <a:ext cx="2055521" cy="2771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359" y="4404574"/>
            <a:ext cx="185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ΚΟΚΚΙΝΟ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1" y="4404574"/>
            <a:ext cx="17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ΞΥΝΟΜΗΛΟ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349" y="4404574"/>
            <a:ext cx="149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ΚΙΤΡΙΝΟ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931184" y="4404574"/>
            <a:ext cx="191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ΦΙΡΙΚΙ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 smtClean="0">
                <a:solidFill>
                  <a:srgbClr val="C00000"/>
                </a:solidFill>
              </a:rPr>
              <a:t>Τα μέρη του μήλου</a:t>
            </a:r>
            <a:endParaRPr lang="el-GR" sz="6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6"/>
          <a:stretch/>
        </p:blipFill>
        <p:spPr>
          <a:xfrm>
            <a:off x="1814732" y="1558350"/>
            <a:ext cx="8339797" cy="4954992"/>
          </a:xfrm>
        </p:spPr>
      </p:pic>
    </p:spTree>
    <p:extLst>
      <p:ext uri="{BB962C8B-B14F-4D97-AF65-F5344CB8AC3E}">
        <p14:creationId xmlns:p14="http://schemas.microsoft.com/office/powerpoint/2010/main" val="25422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C00000"/>
                </a:solidFill>
              </a:rPr>
              <a:t>Ο κύκλος ζωής του μήλου</a:t>
            </a:r>
            <a:endParaRPr lang="el-GR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15" y="1495286"/>
            <a:ext cx="563114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6" b="49724"/>
          <a:stretch/>
        </p:blipFill>
        <p:spPr>
          <a:xfrm>
            <a:off x="372079" y="1580975"/>
            <a:ext cx="2173119" cy="171369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4" b="49744"/>
          <a:stretch/>
        </p:blipFill>
        <p:spPr>
          <a:xfrm>
            <a:off x="3476333" y="3860109"/>
            <a:ext cx="2600911" cy="198651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6" r="49260"/>
          <a:stretch/>
        </p:blipFill>
        <p:spPr>
          <a:xfrm>
            <a:off x="233289" y="3885884"/>
            <a:ext cx="2393171" cy="18428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0" t="49231" r="-476" b="410"/>
          <a:stretch/>
        </p:blipFill>
        <p:spPr>
          <a:xfrm>
            <a:off x="3606972" y="1495286"/>
            <a:ext cx="2470272" cy="193276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3225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8000" b="1" dirty="0" smtClean="0">
                <a:solidFill>
                  <a:srgbClr val="C00000"/>
                </a:solidFill>
              </a:rPr>
              <a:t>ΠΑΡΟΙΜΙΑ</a:t>
            </a:r>
            <a:endParaRPr lang="el-GR" sz="8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3" y="2156194"/>
            <a:ext cx="5037674" cy="25188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44242"/>
            <a:ext cx="4876800" cy="3733800"/>
          </a:xfrm>
        </p:spPr>
      </p:pic>
    </p:spTree>
    <p:extLst>
      <p:ext uri="{BB962C8B-B14F-4D97-AF65-F5344CB8AC3E}">
        <p14:creationId xmlns:p14="http://schemas.microsoft.com/office/powerpoint/2010/main" val="42036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C00000"/>
                </a:solidFill>
              </a:rPr>
              <a:t>ΑΙΝΙΓΜΑ ΓΙΑ ΤΟ ΜΗΛΟ</a:t>
            </a:r>
            <a:endParaRPr lang="el-GR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1637947"/>
            <a:ext cx="7031336" cy="4994673"/>
          </a:xfrm>
        </p:spPr>
      </p:pic>
    </p:spTree>
    <p:extLst>
      <p:ext uri="{BB962C8B-B14F-4D97-AF65-F5344CB8AC3E}">
        <p14:creationId xmlns:p14="http://schemas.microsoft.com/office/powerpoint/2010/main" val="50732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:p14="http://schemas.microsoft.com/office/powerpoint/2010/main" val="182659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C00000"/>
                </a:solidFill>
              </a:rPr>
              <a:t>Η ΙΣΤΟΡΙΑ ΕΝΟΣ ΜΗΛΟΥ</a:t>
            </a:r>
            <a:endParaRPr lang="el-GR" sz="60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795727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1411" r="8053" b="-1411"/>
          <a:stretch/>
        </p:blipFill>
        <p:spPr>
          <a:xfrm>
            <a:off x="6633927" y="1690688"/>
            <a:ext cx="424945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Η ΜΗΛΙΑ</vt:lpstr>
      <vt:lpstr>ΕΙΔΗ ΜΗΛΩΝ</vt:lpstr>
      <vt:lpstr>Τα μέρη του μήλου</vt:lpstr>
      <vt:lpstr>Ο κύκλος ζωής του μήλου</vt:lpstr>
      <vt:lpstr>ΠΑΡΟΙΜΙΑ</vt:lpstr>
      <vt:lpstr>ΑΙΝΙΓΜΑ ΓΙΑ ΤΟ ΜΗΛΟ</vt:lpstr>
      <vt:lpstr>PowerPoint Presentation</vt:lpstr>
      <vt:lpstr>Η ΙΣΤΟΡΙΑ ΕΝΟΣ ΜΗΛΟΥ</vt:lpstr>
      <vt:lpstr>Μ όπως Μήλο</vt:lpstr>
      <vt:lpstr>ΔΙΑΣΚΕΔΑΖΩ ΜΕ ΤΑ ΜΗΛΑ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Mirsini Andrian</dc:creator>
  <cp:lastModifiedBy>Mirsini Andrian</cp:lastModifiedBy>
  <cp:revision>14</cp:revision>
  <dcterms:created xsi:type="dcterms:W3CDTF">2020-11-19T11:02:47Z</dcterms:created>
  <dcterms:modified xsi:type="dcterms:W3CDTF">2020-11-22T20:25:57Z</dcterms:modified>
</cp:coreProperties>
</file>