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EFCC7F-AB86-4E2B-BFCB-105B8F5A8DFB}" type="datetimeFigureOut">
              <a:rPr lang="pl-PL" smtClean="0"/>
              <a:pPr/>
              <a:t>10.05.2024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B60167-68D5-44DD-B148-A28F6623CD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WELCOME TO BUGS WORLD</a:t>
            </a: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619672" y="5157192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err="1" smtClean="0">
                <a:solidFill>
                  <a:srgbClr val="FF0000"/>
                </a:solidFill>
              </a:rPr>
              <a:t>Who’s</a:t>
            </a:r>
            <a:r>
              <a:rPr lang="pl-PL" sz="3600" b="1" dirty="0" smtClean="0">
                <a:solidFill>
                  <a:srgbClr val="FF0000"/>
                </a:solidFill>
              </a:rPr>
              <a:t> </a:t>
            </a:r>
            <a:r>
              <a:rPr lang="pl-PL" sz="3600" b="1" dirty="0" err="1" smtClean="0">
                <a:solidFill>
                  <a:srgbClr val="FF0000"/>
                </a:solidFill>
              </a:rPr>
              <a:t>this</a:t>
            </a:r>
            <a:r>
              <a:rPr lang="pl-PL" sz="3600" b="1" dirty="0" smtClean="0">
                <a:solidFill>
                  <a:srgbClr val="FF0000"/>
                </a:solidFill>
              </a:rPr>
              <a:t>? </a:t>
            </a:r>
            <a:r>
              <a:rPr lang="pl-PL" sz="3600" b="1" dirty="0" err="1" smtClean="0">
                <a:solidFill>
                  <a:srgbClr val="FF0000"/>
                </a:solidFill>
              </a:rPr>
              <a:t>This</a:t>
            </a:r>
            <a:r>
              <a:rPr lang="pl-PL" sz="3600" b="1" dirty="0" smtClean="0">
                <a:solidFill>
                  <a:srgbClr val="FF0000"/>
                </a:solidFill>
              </a:rPr>
              <a:t> </a:t>
            </a:r>
            <a:r>
              <a:rPr lang="pl-PL" sz="3600" b="1" dirty="0" err="1" smtClean="0">
                <a:solidFill>
                  <a:srgbClr val="FF0000"/>
                </a:solidFill>
              </a:rPr>
              <a:t>is</a:t>
            </a:r>
            <a:r>
              <a:rPr lang="pl-PL" sz="3600" b="1" dirty="0" smtClean="0">
                <a:solidFill>
                  <a:srgbClr val="FF0000"/>
                </a:solidFill>
              </a:rPr>
              <a:t>… </a:t>
            </a:r>
            <a:endParaRPr lang="pl-PL" sz="3600" b="1" dirty="0">
              <a:solidFill>
                <a:srgbClr val="FF0000"/>
              </a:solidFill>
            </a:endParaRPr>
          </a:p>
        </p:txBody>
      </p:sp>
      <p:pic>
        <p:nvPicPr>
          <p:cNvPr id="5" name="Obraz 4" descr="images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3688" y="1124744"/>
            <a:ext cx="5472608" cy="2463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33265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What’s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 </a:t>
            </a:r>
            <a:r>
              <a:rPr lang="pl-PL" sz="800" dirty="0" err="1" smtClean="0">
                <a:latin typeface="Arial Rounded MT Bold" pitchFamily="34" charset="0"/>
              </a:rPr>
              <a:t>speaking</a:t>
            </a:r>
            <a:r>
              <a:rPr lang="pl-PL" sz="800" dirty="0" smtClean="0">
                <a:latin typeface="Arial Rounded MT Bold" pitchFamily="34" charset="0"/>
              </a:rPr>
              <a:t> </a:t>
            </a:r>
            <a:endParaRPr lang="pl-PL" sz="2400" dirty="0">
              <a:latin typeface="Arial Rounded MT Bold" pitchFamily="34" charset="0"/>
            </a:endParaRPr>
          </a:p>
        </p:txBody>
      </p:sp>
      <p:pic>
        <p:nvPicPr>
          <p:cNvPr id="3" name="Obraz 2" descr="imagesCA3PI2X4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7544" y="1052736"/>
            <a:ext cx="2385479" cy="1587428"/>
          </a:xfrm>
          <a:prstGeom prst="rect">
            <a:avLst/>
          </a:prstGeom>
        </p:spPr>
      </p:pic>
      <p:pic>
        <p:nvPicPr>
          <p:cNvPr id="4" name="Obraz 3" descr="beznazwy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20272" y="620688"/>
            <a:ext cx="1407681" cy="1287586"/>
          </a:xfrm>
          <a:prstGeom prst="rect">
            <a:avLst/>
          </a:prstGeom>
        </p:spPr>
      </p:pic>
      <p:pic>
        <p:nvPicPr>
          <p:cNvPr id="5" name="Obraz 4" descr="imagesCAOUMQ3J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51920" y="764704"/>
            <a:ext cx="1800200" cy="1513637"/>
          </a:xfrm>
          <a:prstGeom prst="rect">
            <a:avLst/>
          </a:prstGeom>
        </p:spPr>
      </p:pic>
      <p:pic>
        <p:nvPicPr>
          <p:cNvPr id="6" name="Obraz 5" descr="beznazwy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5576" y="3140968"/>
            <a:ext cx="1152128" cy="1592470"/>
          </a:xfrm>
          <a:prstGeom prst="rect">
            <a:avLst/>
          </a:prstGeom>
        </p:spPr>
      </p:pic>
      <p:pic>
        <p:nvPicPr>
          <p:cNvPr id="7" name="Obraz 6" descr="imagesCAY8FZ2J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19872" y="2348880"/>
            <a:ext cx="2088232" cy="1970712"/>
          </a:xfrm>
          <a:prstGeom prst="rect">
            <a:avLst/>
          </a:prstGeom>
        </p:spPr>
      </p:pic>
      <p:pic>
        <p:nvPicPr>
          <p:cNvPr id="8" name="Obraz 7" descr="imagesCAH5X3NL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11760" y="4941168"/>
            <a:ext cx="1080120" cy="1307792"/>
          </a:xfrm>
          <a:prstGeom prst="rect">
            <a:avLst/>
          </a:prstGeom>
        </p:spPr>
      </p:pic>
      <p:pic>
        <p:nvPicPr>
          <p:cNvPr id="9" name="Obraz 8" descr="imagesCA35ITA3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72200" y="2492896"/>
            <a:ext cx="2088232" cy="1781099"/>
          </a:xfrm>
          <a:prstGeom prst="rect">
            <a:avLst/>
          </a:prstGeom>
        </p:spPr>
      </p:pic>
      <p:pic>
        <p:nvPicPr>
          <p:cNvPr id="10" name="Obraz 9" descr="beznazwy.pn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20072" y="4509120"/>
            <a:ext cx="1440160" cy="1609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475656" y="836712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835696" y="2708920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Goodbye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971600" y="2276872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195736" y="5934670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1200" dirty="0" smtClean="0">
                <a:latin typeface="Arial Rounded MT Bold" pitchFamily="34" charset="0"/>
                <a:cs typeface="Andalus" pitchFamily="18" charset="-78"/>
              </a:rPr>
              <a:t>copyright @ Małgorzata Szewczyk-Walczak </a:t>
            </a:r>
            <a:r>
              <a:rPr lang="pl-PL" sz="1200" dirty="0" err="1" smtClean="0">
                <a:latin typeface="Arial Rounded MT Bold" pitchFamily="34" charset="0"/>
                <a:cs typeface="Andalus" pitchFamily="18" charset="-78"/>
              </a:rPr>
              <a:t>hometeaching</a:t>
            </a:r>
            <a:r>
              <a:rPr lang="pl-PL" sz="1200" dirty="0" smtClean="0">
                <a:latin typeface="Arial Rounded MT Bold" pitchFamily="34" charset="0"/>
                <a:cs typeface="Andalus" pitchFamily="18" charset="-78"/>
              </a:rPr>
              <a:t> 2013 </a:t>
            </a:r>
            <a:r>
              <a:rPr lang="pl-PL" sz="5400" dirty="0" smtClean="0">
                <a:latin typeface="Arial Rounded MT Bold" pitchFamily="34" charset="0"/>
                <a:cs typeface="Andalus" pitchFamily="18" charset="-78"/>
              </a:rPr>
              <a:t> </a:t>
            </a:r>
            <a:endParaRPr lang="pl-PL" sz="5400" dirty="0">
              <a:latin typeface="Arial Rounded MT Bold" pitchFamily="34" charset="0"/>
              <a:cs typeface="Andalus" pitchFamily="18" charset="-78"/>
            </a:endParaRPr>
          </a:p>
        </p:txBody>
      </p:sp>
      <p:pic>
        <p:nvPicPr>
          <p:cNvPr id="7" name="Obraz 6" descr="beznazwy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1560" y="2763374"/>
            <a:ext cx="2274565" cy="2840377"/>
          </a:xfrm>
          <a:prstGeom prst="rect">
            <a:avLst/>
          </a:prstGeom>
        </p:spPr>
      </p:pic>
      <p:pic>
        <p:nvPicPr>
          <p:cNvPr id="8" name="Obraz 7" descr="beznazwy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44208" y="332656"/>
            <a:ext cx="2274565" cy="2840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4869160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This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Colin. </a:t>
            </a:r>
          </a:p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Colin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 a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caterpillar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Obraz 2" descr="imagesCA3PI2X4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1680" y="885154"/>
            <a:ext cx="5775363" cy="3843242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11560" y="4046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Who’s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</a:t>
            </a:r>
            <a:endParaRPr lang="pl-PL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43608" y="4797152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This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Ann. </a:t>
            </a:r>
          </a:p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Ann is  a 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ladyb</a:t>
            </a:r>
            <a:r>
              <a:rPr lang="en-GB" sz="5400" dirty="0" err="1" smtClean="0">
                <a:latin typeface="Andalus" pitchFamily="18" charset="-78"/>
                <a:cs typeface="Andalus" pitchFamily="18" charset="-78"/>
              </a:rPr>
              <a:t>ug</a:t>
            </a:r>
            <a:r>
              <a:rPr lang="en-GB" sz="5400" dirty="0" smtClean="0">
                <a:latin typeface="Andalus" pitchFamily="18" charset="-78"/>
                <a:cs typeface="Andalus" pitchFamily="18" charset="-78"/>
              </a:rPr>
              <a:t>.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Obraz 2" descr="beznazwy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908720"/>
            <a:ext cx="4320480" cy="3951882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611560" y="4046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Who’s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</a:t>
            </a:r>
            <a:endParaRPr lang="pl-PL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259632" y="4797152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This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Pat. </a:t>
            </a:r>
          </a:p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Pat is  a 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bee</a:t>
            </a:r>
            <a:r>
              <a:rPr lang="en-GB" sz="5400" dirty="0" smtClean="0">
                <a:latin typeface="Andalus" pitchFamily="18" charset="-78"/>
                <a:cs typeface="Andalus" pitchFamily="18" charset="-78"/>
              </a:rPr>
              <a:t>.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Obraz 2" descr="imagesCAOUMQ3J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67744" y="548680"/>
            <a:ext cx="4695204" cy="3947804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11560" y="4046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Who’s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</a:t>
            </a:r>
            <a:endParaRPr lang="pl-PL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403648" y="4797152"/>
            <a:ext cx="6624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This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Buu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Buu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 an ant.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Obraz 2" descr="beznazwy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15816" y="260648"/>
            <a:ext cx="3168352" cy="437929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11560" y="4046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Who’s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</a:t>
            </a:r>
            <a:endParaRPr lang="pl-PL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63688" y="4653136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This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JJ . </a:t>
            </a:r>
          </a:p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JJ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 a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snail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.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Obraz 2" descr="imagesCAY8FZ2J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55776" y="260648"/>
            <a:ext cx="3836441" cy="3620537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11560" y="4046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Who’s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</a:t>
            </a:r>
            <a:endParaRPr lang="pl-PL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115616" y="4581128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This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Sam. </a:t>
            </a:r>
          </a:p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Sam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 a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beetle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.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Obraz 2" descr="imagesCAH5X3N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15816" y="548680"/>
            <a:ext cx="3383260" cy="4096398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11560" y="4046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Who’s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</a:t>
            </a:r>
            <a:endParaRPr lang="pl-PL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691680" y="4581128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This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Tony. </a:t>
            </a:r>
          </a:p>
          <a:p>
            <a:pPr algn="ctr"/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Tony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a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mosquito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.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Obraz 3" descr="imagesCA35ITA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736" y="692696"/>
            <a:ext cx="4464496" cy="380786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611560" y="4046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Who’s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</a:t>
            </a:r>
            <a:endParaRPr lang="pl-PL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691680" y="4725144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This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Fifi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pPr algn="ctr"/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Fifi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is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 a </a:t>
            </a:r>
            <a:r>
              <a:rPr lang="pl-PL" sz="5400" dirty="0" err="1" smtClean="0">
                <a:latin typeface="Andalus" pitchFamily="18" charset="-78"/>
                <a:cs typeface="Andalus" pitchFamily="18" charset="-78"/>
              </a:rPr>
              <a:t>butterfly</a:t>
            </a:r>
            <a:r>
              <a:rPr lang="pl-PL" sz="5400" dirty="0" smtClean="0">
                <a:latin typeface="Andalus" pitchFamily="18" charset="-78"/>
                <a:cs typeface="Andalus" pitchFamily="18" charset="-78"/>
              </a:rPr>
              <a:t>. </a:t>
            </a:r>
            <a:endParaRPr lang="pl-PL" sz="5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Obraz 2" descr="beznazwy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4" y="476672"/>
            <a:ext cx="3601938" cy="4026695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611560" y="4046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err="1" smtClean="0">
                <a:latin typeface="Arial Rounded MT Bold" pitchFamily="34" charset="0"/>
              </a:rPr>
              <a:t>Who’s</a:t>
            </a:r>
            <a:r>
              <a:rPr lang="pl-PL" sz="2400" dirty="0" smtClean="0">
                <a:latin typeface="Arial Rounded MT Bold" pitchFamily="34" charset="0"/>
              </a:rPr>
              <a:t> </a:t>
            </a:r>
            <a:r>
              <a:rPr lang="pl-PL" sz="2400" dirty="0" err="1" smtClean="0">
                <a:latin typeface="Arial Rounded MT Bold" pitchFamily="34" charset="0"/>
              </a:rPr>
              <a:t>this</a:t>
            </a:r>
            <a:r>
              <a:rPr lang="pl-PL" sz="2400" dirty="0" smtClean="0">
                <a:latin typeface="Arial Rounded MT Bold" pitchFamily="34" charset="0"/>
              </a:rPr>
              <a:t>?</a:t>
            </a:r>
            <a:endParaRPr lang="pl-PL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</TotalTime>
  <Words>121</Words>
  <Application>Microsoft Office PowerPoint</Application>
  <PresentationFormat>Προβολή στην οθόνη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Początek</vt:lpstr>
      <vt:lpstr>WELCOME TO BUGS WORLD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BUGS WORLD</dc:title>
  <dc:creator>Gosia</dc:creator>
  <cp:lastModifiedBy>Maria</cp:lastModifiedBy>
  <cp:revision>9</cp:revision>
  <dcterms:created xsi:type="dcterms:W3CDTF">2013-09-09T08:03:57Z</dcterms:created>
  <dcterms:modified xsi:type="dcterms:W3CDTF">2024-05-10T08:57:53Z</dcterms:modified>
</cp:coreProperties>
</file>