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media/image8.jpg" ContentType="image/unknown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94987CE-0113-9B5A-5A08-7FC3383A6E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0557" y="225777"/>
            <a:ext cx="8991600" cy="822213"/>
          </a:xfrm>
        </p:spPr>
        <p:txBody>
          <a:bodyPr/>
          <a:lstStyle/>
          <a:p>
            <a:r>
              <a:rPr lang="en-US" sz="4000" dirty="0"/>
              <a:t>O</a:t>
            </a:r>
            <a:r>
              <a:rPr lang="el-GR" sz="4000" dirty="0"/>
              <a:t>ι περιπέτειες της </a:t>
            </a:r>
            <a:r>
              <a:rPr lang="el-GR" sz="4000" dirty="0" err="1"/>
              <a:t>Λίλυ</a:t>
            </a:r>
            <a:r>
              <a:rPr lang="el-GR" sz="4000" dirty="0"/>
              <a:t> στο διαδίκτυο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DBB3A4B0-E377-CA85-5814-702A94643B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3157" y="1159236"/>
            <a:ext cx="8252177" cy="3603033"/>
          </a:xfrm>
        </p:spPr>
        <p:txBody>
          <a:bodyPr>
            <a:noAutofit/>
          </a:bodyPr>
          <a:lstStyle/>
          <a:p>
            <a:r>
              <a:rPr lang="el-GR" sz="2800" b="1" dirty="0">
                <a:solidFill>
                  <a:srgbClr val="0070C0"/>
                </a:solidFill>
              </a:rPr>
              <a:t>Δημιουργήθηκε από τα παιδιά στα πλαίσια </a:t>
            </a:r>
          </a:p>
          <a:p>
            <a:pPr algn="l"/>
            <a:r>
              <a:rPr lang="el-GR" sz="2800" b="1" dirty="0">
                <a:solidFill>
                  <a:srgbClr val="0070C0"/>
                </a:solidFill>
              </a:rPr>
              <a:t>        του Εργαστηρίου Δεξιοτήτων</a:t>
            </a:r>
          </a:p>
          <a:p>
            <a:pPr algn="l"/>
            <a:r>
              <a:rPr lang="el-GR" sz="2800" b="1" dirty="0">
                <a:solidFill>
                  <a:srgbClr val="0070C0"/>
                </a:solidFill>
              </a:rPr>
              <a:t>   ΘΕΜΑΤΙΚΗ ΕΝΟΤΗΤΑ: ΖΩ ΚΑΛΥΤΕΡΑ – ΕΥ ΖΗΝ  </a:t>
            </a:r>
          </a:p>
          <a:p>
            <a:pPr algn="l"/>
            <a:r>
              <a:rPr lang="el-GR" sz="2800" b="1" dirty="0">
                <a:solidFill>
                  <a:srgbClr val="0070C0"/>
                </a:solidFill>
              </a:rPr>
              <a:t>                   Ασφάλεια στο Διαδίκτυο</a:t>
            </a:r>
          </a:p>
          <a:p>
            <a:pPr algn="l"/>
            <a:r>
              <a:rPr lang="el-GR" sz="2800" b="1" dirty="0">
                <a:solidFill>
                  <a:srgbClr val="0070C0"/>
                </a:solidFill>
              </a:rPr>
              <a:t>   «Στη χώρα του </a:t>
            </a:r>
            <a:r>
              <a:rPr lang="el-GR" sz="2800" b="1" dirty="0" err="1">
                <a:solidFill>
                  <a:srgbClr val="0070C0"/>
                </a:solidFill>
              </a:rPr>
              <a:t>Ατ</a:t>
            </a:r>
            <a:r>
              <a:rPr lang="el-GR" sz="2800" b="1" dirty="0">
                <a:solidFill>
                  <a:srgbClr val="0070C0"/>
                </a:solidFill>
              </a:rPr>
              <a:t> (@) και του </a:t>
            </a:r>
            <a:r>
              <a:rPr lang="el-GR" sz="2800" b="1" dirty="0" err="1">
                <a:solidFill>
                  <a:srgbClr val="0070C0"/>
                </a:solidFill>
              </a:rPr>
              <a:t>Ντοτ</a:t>
            </a:r>
            <a:r>
              <a:rPr lang="el-GR" sz="2800" b="1" dirty="0">
                <a:solidFill>
                  <a:srgbClr val="0070C0"/>
                </a:solidFill>
              </a:rPr>
              <a:t> (.</a:t>
            </a:r>
            <a:r>
              <a:rPr lang="el-GR" sz="2800" b="1" dirty="0" err="1">
                <a:solidFill>
                  <a:srgbClr val="0070C0"/>
                </a:solidFill>
              </a:rPr>
              <a:t>dot</a:t>
            </a:r>
            <a:r>
              <a:rPr lang="el-GR" sz="2800" b="1" dirty="0">
                <a:solidFill>
                  <a:srgbClr val="0070C0"/>
                </a:solidFill>
              </a:rPr>
              <a:t>)!»</a:t>
            </a:r>
          </a:p>
          <a:p>
            <a:pPr algn="l"/>
            <a:r>
              <a:rPr lang="el-GR" sz="2800" b="1">
                <a:solidFill>
                  <a:srgbClr val="0070C0"/>
                </a:solidFill>
              </a:rPr>
              <a:t>      </a:t>
            </a:r>
            <a:r>
              <a:rPr lang="el-GR" sz="2800" b="1" smtClean="0">
                <a:solidFill>
                  <a:srgbClr val="0070C0"/>
                </a:solidFill>
              </a:rPr>
              <a:t>         </a:t>
            </a:r>
            <a:r>
              <a:rPr lang="el-GR" sz="2800" b="1" dirty="0">
                <a:solidFill>
                  <a:srgbClr val="0070C0"/>
                </a:solidFill>
              </a:rPr>
              <a:t>4</a:t>
            </a:r>
            <a:r>
              <a:rPr lang="el-GR" sz="2800" b="1" baseline="30000" dirty="0">
                <a:solidFill>
                  <a:srgbClr val="0070C0"/>
                </a:solidFill>
              </a:rPr>
              <a:t>ο</a:t>
            </a:r>
            <a:r>
              <a:rPr lang="el-GR" sz="2800" b="1" dirty="0">
                <a:solidFill>
                  <a:srgbClr val="0070C0"/>
                </a:solidFill>
              </a:rPr>
              <a:t> Νηπιαγωγείο </a:t>
            </a:r>
            <a:r>
              <a:rPr lang="el-GR" sz="2800" b="1">
                <a:solidFill>
                  <a:srgbClr val="0070C0"/>
                </a:solidFill>
              </a:rPr>
              <a:t>Καισαριανής  </a:t>
            </a:r>
            <a:endParaRPr lang="el-GR" sz="2800" b="1" dirty="0">
              <a:solidFill>
                <a:srgbClr val="0070C0"/>
              </a:solidFill>
            </a:endParaRP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D92D1C95-7137-A2BA-2601-12370E27BF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9473" y="4458880"/>
            <a:ext cx="2247900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245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B1E7863-6C74-0569-AF3D-F4986D1CF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>
                <a:solidFill>
                  <a:schemeClr val="tx1"/>
                </a:solidFill>
              </a:rPr>
              <a:t>Μια φορά κι ένα καιρό στη χώρα του διαδικτύου η </a:t>
            </a:r>
            <a:r>
              <a:rPr lang="el-GR" sz="2400" dirty="0" err="1">
                <a:solidFill>
                  <a:schemeClr val="tx1"/>
                </a:solidFill>
              </a:rPr>
              <a:t>Λίλυ</a:t>
            </a:r>
            <a:r>
              <a:rPr lang="el-GR" sz="2400" dirty="0">
                <a:solidFill>
                  <a:schemeClr val="tx1"/>
                </a:solidFill>
              </a:rPr>
              <a:t> μια όμορφη και ζωηρή γατούλα γνώρισε ένα </a:t>
            </a:r>
            <a:r>
              <a:rPr lang="el-GR" sz="2400" dirty="0" err="1">
                <a:solidFill>
                  <a:schemeClr val="tx1"/>
                </a:solidFill>
              </a:rPr>
              <a:t>γατούλη</a:t>
            </a:r>
            <a:r>
              <a:rPr lang="el-GR" sz="2400" dirty="0">
                <a:solidFill>
                  <a:schemeClr val="tx1"/>
                </a:solidFill>
              </a:rPr>
              <a:t> τον </a:t>
            </a:r>
            <a:r>
              <a:rPr lang="el-GR" sz="2400" dirty="0" err="1">
                <a:solidFill>
                  <a:schemeClr val="tx1"/>
                </a:solidFill>
              </a:rPr>
              <a:t>Ρόκυ</a:t>
            </a:r>
            <a:endParaRPr lang="el-GR" sz="2400" dirty="0">
              <a:solidFill>
                <a:schemeClr val="tx1"/>
              </a:solidFill>
            </a:endParaRP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6CD15F57-0D41-4AE7-7527-9DD45EC679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9681" y="1725703"/>
            <a:ext cx="6650141" cy="4974252"/>
          </a:xfrm>
          <a:prstGeom prst="rect">
            <a:avLst/>
          </a:prstGeom>
        </p:spPr>
      </p:pic>
      <p:sp>
        <p:nvSpPr>
          <p:cNvPr id="5" name="Φυσαλίδα ομιλίας: Έλλειψη 4">
            <a:extLst>
              <a:ext uri="{FF2B5EF4-FFF2-40B4-BE49-F238E27FC236}">
                <a16:creationId xmlns:a16="http://schemas.microsoft.com/office/drawing/2014/main" id="{64CC561A-7F05-2F29-B61F-4BA1DE9CC58B}"/>
              </a:ext>
            </a:extLst>
          </p:cNvPr>
          <p:cNvSpPr/>
          <p:nvPr/>
        </p:nvSpPr>
        <p:spPr>
          <a:xfrm>
            <a:off x="248356" y="1725703"/>
            <a:ext cx="1761066" cy="1320800"/>
          </a:xfrm>
          <a:prstGeom prst="wedgeEllipseCallout">
            <a:avLst>
              <a:gd name="adj1" fmla="val 144998"/>
              <a:gd name="adj2" fmla="val 6625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Θέλεις να γίνουμε φίλοι;</a:t>
            </a:r>
          </a:p>
        </p:txBody>
      </p:sp>
      <p:sp>
        <p:nvSpPr>
          <p:cNvPr id="6" name="Φυσαλίδα ομιλίας: Έλλειψη 5">
            <a:extLst>
              <a:ext uri="{FF2B5EF4-FFF2-40B4-BE49-F238E27FC236}">
                <a16:creationId xmlns:a16="http://schemas.microsoft.com/office/drawing/2014/main" id="{E450907A-A307-2719-7789-D93498DD158B}"/>
              </a:ext>
            </a:extLst>
          </p:cNvPr>
          <p:cNvSpPr/>
          <p:nvPr/>
        </p:nvSpPr>
        <p:spPr>
          <a:xfrm>
            <a:off x="8658579" y="1543755"/>
            <a:ext cx="1940882" cy="1320800"/>
          </a:xfrm>
          <a:prstGeom prst="wedgeEllipseCallout">
            <a:avLst>
              <a:gd name="adj1" fmla="val -112613"/>
              <a:gd name="adj2" fmla="val 6454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Θέλω, μου αρέσει να κάνω νέους φίλους!</a:t>
            </a:r>
          </a:p>
        </p:txBody>
      </p:sp>
    </p:spTree>
    <p:extLst>
      <p:ext uri="{BB962C8B-B14F-4D97-AF65-F5344CB8AC3E}">
        <p14:creationId xmlns:p14="http://schemas.microsoft.com/office/powerpoint/2010/main" val="2963371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86A93E6F-53DA-7BAF-B161-FCA51E33D7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969" y="0"/>
            <a:ext cx="4068773" cy="6858000"/>
          </a:xfrm>
          <a:prstGeom prst="rect">
            <a:avLst/>
          </a:prstGeom>
        </p:spPr>
      </p:pic>
      <p:sp>
        <p:nvSpPr>
          <p:cNvPr id="7" name="Φυσαλίδα ομιλίας: Έλλειψη 6">
            <a:extLst>
              <a:ext uri="{FF2B5EF4-FFF2-40B4-BE49-F238E27FC236}">
                <a16:creationId xmlns:a16="http://schemas.microsoft.com/office/drawing/2014/main" id="{EDF5F048-16D8-DFA8-E8CB-865C04CC5AAF}"/>
              </a:ext>
            </a:extLst>
          </p:cNvPr>
          <p:cNvSpPr/>
          <p:nvPr/>
        </p:nvSpPr>
        <p:spPr>
          <a:xfrm>
            <a:off x="4425244" y="519288"/>
            <a:ext cx="3951112" cy="2528711"/>
          </a:xfrm>
          <a:prstGeom prst="wedgeEllipseCallout">
            <a:avLst>
              <a:gd name="adj1" fmla="val -85527"/>
              <a:gd name="adj2" fmla="val 22556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Κι εγώ θέλω να έχω  μια καινούργια φίλη και για να σε  ευχαριστήσω  θα σου πω που μένω να έρθεις να σου δώσω ψάρια. Κοίτα τι πολλά που έχω…;;;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CB58D86-731B-E5F7-D5C5-8563BB932AF3}"/>
              </a:ext>
            </a:extLst>
          </p:cNvPr>
          <p:cNvSpPr txBox="1"/>
          <p:nvPr/>
        </p:nvSpPr>
        <p:spPr>
          <a:xfrm>
            <a:off x="5238044" y="3759200"/>
            <a:ext cx="37140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Ο </a:t>
            </a:r>
            <a:r>
              <a:rPr lang="el-GR" sz="2400" dirty="0" err="1"/>
              <a:t>Ρόκυ</a:t>
            </a:r>
            <a:r>
              <a:rPr lang="el-GR" sz="2400" dirty="0"/>
              <a:t> είπε στη </a:t>
            </a:r>
            <a:r>
              <a:rPr lang="el-GR" sz="2400" dirty="0" err="1"/>
              <a:t>Λίλυ</a:t>
            </a:r>
            <a:r>
              <a:rPr lang="el-GR" sz="2400" dirty="0"/>
              <a:t> να τον συναντήσει το βράδυ κοντά στο δάσος, για να μη τους δούνε άλλες γάτες και ζηλέψουν και τους πάρουν τα ψάρια…</a:t>
            </a:r>
          </a:p>
        </p:txBody>
      </p:sp>
    </p:spTree>
    <p:extLst>
      <p:ext uri="{BB962C8B-B14F-4D97-AF65-F5344CB8AC3E}">
        <p14:creationId xmlns:p14="http://schemas.microsoft.com/office/powerpoint/2010/main" val="1247445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1447E4D-4AF5-8233-550B-8AF949E9A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Τη συζήτησή τους όμως άκουγαν ο </a:t>
            </a:r>
            <a:r>
              <a:rPr lang="el-GR" sz="2400" dirty="0" err="1"/>
              <a:t>Ατ</a:t>
            </a:r>
            <a:r>
              <a:rPr lang="el-GR" sz="2400" dirty="0"/>
              <a:t> και η </a:t>
            </a:r>
            <a:r>
              <a:rPr lang="el-GR" sz="2400" dirty="0" err="1"/>
              <a:t>Ντοτ</a:t>
            </a:r>
            <a:r>
              <a:rPr lang="el-GR" sz="2400" dirty="0"/>
              <a:t> που μένουν στη χώρα του διαδικτύου και δεν τους άρεσε καθόλου το ραντεβού που έδωσε ο </a:t>
            </a:r>
            <a:r>
              <a:rPr lang="el-GR" sz="2400" dirty="0" err="1"/>
              <a:t>Ρόκυ</a:t>
            </a:r>
            <a:r>
              <a:rPr lang="el-GR" sz="2400" dirty="0"/>
              <a:t> στη </a:t>
            </a:r>
            <a:r>
              <a:rPr lang="el-GR" sz="2400" dirty="0" err="1"/>
              <a:t>Λίλυ</a:t>
            </a:r>
            <a:endParaRPr lang="el-GR" sz="2400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F1EEC7CB-7C33-1018-034C-F87756747F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8703" y="2139369"/>
            <a:ext cx="6051830" cy="452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93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C64DAB6-3391-EC24-3323-8C1FBF8B7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1691" y="158043"/>
            <a:ext cx="7112000" cy="1286933"/>
          </a:xfrm>
        </p:spPr>
        <p:txBody>
          <a:bodyPr/>
          <a:lstStyle/>
          <a:p>
            <a:r>
              <a:rPr lang="el-GR" dirty="0"/>
              <a:t>Αμέσως χτύπησαν το συναγερμό του διαδικτύου…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57B97632-C6AF-35E8-6398-A2DA4DF4F2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8748" y="1456267"/>
            <a:ext cx="4038611" cy="5401733"/>
          </a:xfrm>
          <a:prstGeom prst="rect">
            <a:avLst/>
          </a:prstGeom>
        </p:spPr>
      </p:pic>
      <p:sp>
        <p:nvSpPr>
          <p:cNvPr id="5" name="Φυσαλίδα ομιλίας: Έλλειψη 4">
            <a:extLst>
              <a:ext uri="{FF2B5EF4-FFF2-40B4-BE49-F238E27FC236}">
                <a16:creationId xmlns:a16="http://schemas.microsoft.com/office/drawing/2014/main" id="{BA6D7C15-856E-D979-1211-C42077578993}"/>
              </a:ext>
            </a:extLst>
          </p:cNvPr>
          <p:cNvSpPr/>
          <p:nvPr/>
        </p:nvSpPr>
        <p:spPr>
          <a:xfrm>
            <a:off x="112889" y="1162756"/>
            <a:ext cx="2912533" cy="2641600"/>
          </a:xfrm>
          <a:prstGeom prst="wedgeEllipseCallout">
            <a:avLst>
              <a:gd name="adj1" fmla="val 72979"/>
              <a:gd name="adj2" fmla="val 4696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dirty="0"/>
              <a:t>Πρέπει αμέσως να ειδοποιήσουμε τη μαμά της </a:t>
            </a:r>
            <a:r>
              <a:rPr lang="el-GR" dirty="0" err="1"/>
              <a:t>Λίλυ</a:t>
            </a:r>
            <a:r>
              <a:rPr lang="el-GR" dirty="0"/>
              <a:t>!</a:t>
            </a:r>
          </a:p>
          <a:p>
            <a:r>
              <a:rPr lang="el-GR" dirty="0"/>
              <a:t>Που ακούστηκε γάτος να δίνει ραντεβού σε γάτα το  βράδυ στο    δάσος;</a:t>
            </a:r>
          </a:p>
        </p:txBody>
      </p:sp>
      <p:sp>
        <p:nvSpPr>
          <p:cNvPr id="6" name="Φυσαλίδα ομιλίας: Έλλειψη 5">
            <a:extLst>
              <a:ext uri="{FF2B5EF4-FFF2-40B4-BE49-F238E27FC236}">
                <a16:creationId xmlns:a16="http://schemas.microsoft.com/office/drawing/2014/main" id="{F1285E9B-DD6D-DC25-F80C-95E7AA2DD295}"/>
              </a:ext>
            </a:extLst>
          </p:cNvPr>
          <p:cNvSpPr/>
          <p:nvPr/>
        </p:nvSpPr>
        <p:spPr>
          <a:xfrm>
            <a:off x="7433733" y="1868312"/>
            <a:ext cx="2782711" cy="1738488"/>
          </a:xfrm>
          <a:prstGeom prst="wedgeEllipseCallout">
            <a:avLst>
              <a:gd name="adj1" fmla="val -65393"/>
              <a:gd name="adj2" fmla="val 460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dirty="0"/>
              <a:t>Συμφωνώ, νομίζω ότι η </a:t>
            </a:r>
            <a:r>
              <a:rPr lang="el-GR" dirty="0" err="1"/>
              <a:t>Λίλυ</a:t>
            </a:r>
            <a:r>
              <a:rPr lang="el-GR" dirty="0"/>
              <a:t> κινδυνεύει!</a:t>
            </a:r>
          </a:p>
        </p:txBody>
      </p:sp>
    </p:spTree>
    <p:extLst>
      <p:ext uri="{BB962C8B-B14F-4D97-AF65-F5344CB8AC3E}">
        <p14:creationId xmlns:p14="http://schemas.microsoft.com/office/powerpoint/2010/main" val="457702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46358F5-EDDF-1D0D-AA38-D9A356E65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1823" y="203200"/>
            <a:ext cx="8596668" cy="1952977"/>
          </a:xfrm>
        </p:spPr>
        <p:txBody>
          <a:bodyPr>
            <a:normAutofit/>
          </a:bodyPr>
          <a:lstStyle/>
          <a:p>
            <a:r>
              <a:rPr lang="el-GR" sz="2400" dirty="0"/>
              <a:t>Ειδοποίησαν τη μαμά γάτα της </a:t>
            </a:r>
            <a:r>
              <a:rPr lang="el-GR" sz="2400" dirty="0" err="1"/>
              <a:t>Λίλυ</a:t>
            </a:r>
            <a:r>
              <a:rPr lang="el-GR" sz="2400" dirty="0"/>
              <a:t> και εκείνη πήγε μαζί της  στο δάσος το βράδυ. Μαζί τους όμως ήταν ο </a:t>
            </a:r>
            <a:r>
              <a:rPr lang="el-GR" sz="2400" dirty="0" err="1"/>
              <a:t>Ατ</a:t>
            </a:r>
            <a:r>
              <a:rPr lang="el-GR" sz="2400" dirty="0"/>
              <a:t> και η </a:t>
            </a:r>
            <a:r>
              <a:rPr lang="el-GR" sz="2400" dirty="0" err="1"/>
              <a:t>Ντοτ</a:t>
            </a:r>
            <a:r>
              <a:rPr lang="el-GR" sz="2400" dirty="0"/>
              <a:t> που ήδη είχαν καλέσει την αστυνομία των ζώων.</a:t>
            </a:r>
            <a:br>
              <a:rPr lang="el-GR" sz="2400" dirty="0"/>
            </a:br>
            <a:r>
              <a:rPr lang="el-GR" sz="2400" dirty="0"/>
              <a:t>Στο σημείο  που συναντήθηκαν είδαν πολλά ψάρια, αλλά ο </a:t>
            </a:r>
            <a:r>
              <a:rPr lang="el-GR" sz="2400" dirty="0" err="1"/>
              <a:t>Ρόκυ</a:t>
            </a:r>
            <a:r>
              <a:rPr lang="el-GR" sz="2400" dirty="0"/>
              <a:t>  δεν ήταν πουθενά…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4F62B54E-37D0-A3EE-97AF-E8227CACEE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2889" y="2156177"/>
            <a:ext cx="5025066" cy="4609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045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11DAE57-EECF-3CB3-58D9-91EEF832A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090" y="101600"/>
            <a:ext cx="8596668" cy="1828800"/>
          </a:xfrm>
        </p:spPr>
        <p:txBody>
          <a:bodyPr>
            <a:normAutofit fontScale="90000"/>
          </a:bodyPr>
          <a:lstStyle/>
          <a:p>
            <a:r>
              <a:rPr lang="el-GR" sz="2400" dirty="0"/>
              <a:t>Όταν ήρθαν οι αστυνομικοί ανακάλυψαν ότι ο γάτος </a:t>
            </a:r>
            <a:r>
              <a:rPr lang="el-GR" sz="2400" dirty="0" err="1"/>
              <a:t>Ρόκυ</a:t>
            </a:r>
            <a:r>
              <a:rPr lang="el-GR" sz="2400" dirty="0"/>
              <a:t> ήταν ένας άγριος και πεινασμένος λύκος που πολύ θα κινδύνευε η </a:t>
            </a:r>
            <a:r>
              <a:rPr lang="el-GR" sz="2400" dirty="0" err="1"/>
              <a:t>Λίλυ</a:t>
            </a:r>
            <a:r>
              <a:rPr lang="el-GR" sz="2400" dirty="0"/>
              <a:t> μαζί του.</a:t>
            </a:r>
            <a:br>
              <a:rPr lang="el-GR" sz="2400" dirty="0"/>
            </a:br>
            <a:r>
              <a:rPr lang="el-GR" sz="2400" dirty="0"/>
              <a:t>Για να μη πάει φυλακή, ζήτησε συγνώμη και χάρισε στη </a:t>
            </a:r>
            <a:r>
              <a:rPr lang="el-GR" sz="2400" dirty="0" err="1"/>
              <a:t>γατοοικογένεια</a:t>
            </a:r>
            <a:r>
              <a:rPr lang="el-GR" sz="2400" dirty="0"/>
              <a:t>  όλα τα ψάρια!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6BD21C1F-AA12-EAC8-E32A-BCE8D19C85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9993" y="2074661"/>
            <a:ext cx="6153430" cy="4602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266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316246A-288C-D5C3-A241-526B01E9B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3067" y="417688"/>
            <a:ext cx="8596668" cy="3318933"/>
          </a:xfrm>
        </p:spPr>
        <p:txBody>
          <a:bodyPr>
            <a:normAutofit fontScale="90000"/>
          </a:bodyPr>
          <a:lstStyle/>
          <a:p>
            <a:r>
              <a:rPr lang="el-GR" dirty="0"/>
              <a:t>Από τότε η </a:t>
            </a:r>
            <a:r>
              <a:rPr lang="el-GR" dirty="0" err="1"/>
              <a:t>Λίλυ</a:t>
            </a:r>
            <a:r>
              <a:rPr lang="el-GR" dirty="0"/>
              <a:t> δε μιλάει με αγνώστους στο διαδίκτυο και για ότι της συμβαίνει συμβουλεύεται πάντα τη μαμά της, γιατί ο </a:t>
            </a:r>
            <a:r>
              <a:rPr lang="el-GR" dirty="0" err="1"/>
              <a:t>Ατ</a:t>
            </a:r>
            <a:r>
              <a:rPr lang="el-GR" dirty="0"/>
              <a:t> και η </a:t>
            </a:r>
            <a:r>
              <a:rPr lang="el-GR" dirty="0" err="1"/>
              <a:t>Ντοτ</a:t>
            </a:r>
            <a:r>
              <a:rPr lang="el-GR" dirty="0"/>
              <a:t> δε θα μπορούν πάντα να την προστατεύουν, αφού έχουν πάρα πολλή δουλειά…</a:t>
            </a:r>
            <a:br>
              <a:rPr lang="el-GR" dirty="0"/>
            </a:br>
            <a:r>
              <a:rPr lang="el-GR" dirty="0"/>
              <a:t>Και ζήσαν αυτοί καλά κι εμείς καλύτερα!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FE71B8E3-C311-0143-9BFC-2A7A748D12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8255" y="3870734"/>
            <a:ext cx="3206368" cy="2987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892737"/>
      </p:ext>
    </p:extLst>
  </p:cSld>
  <p:clrMapOvr>
    <a:masterClrMapping/>
  </p:clrMapOvr>
</p:sld>
</file>

<file path=ppt/theme/theme1.xml><?xml version="1.0" encoding="utf-8"?>
<a:theme xmlns:a="http://schemas.openxmlformats.org/drawingml/2006/main" name="Όψη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55</TotalTime>
  <Words>307</Words>
  <Application>Microsoft Office PowerPoint</Application>
  <PresentationFormat>Ευρεία οθόνη</PresentationFormat>
  <Paragraphs>20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Όψη</vt:lpstr>
      <vt:lpstr>Oι περιπέτειες της Λίλυ στο διαδίκτυο</vt:lpstr>
      <vt:lpstr>Μια φορά κι ένα καιρό στη χώρα του διαδικτύου η Λίλυ μια όμορφη και ζωηρή γατούλα γνώρισε ένα γατούλη τον Ρόκυ</vt:lpstr>
      <vt:lpstr>Παρουσίαση του PowerPoint</vt:lpstr>
      <vt:lpstr>Τη συζήτησή τους όμως άκουγαν ο Ατ και η Ντοτ που μένουν στη χώρα του διαδικτύου και δεν τους άρεσε καθόλου το ραντεβού που έδωσε ο Ρόκυ στη Λίλυ</vt:lpstr>
      <vt:lpstr>Αμέσως χτύπησαν το συναγερμό του διαδικτύου…</vt:lpstr>
      <vt:lpstr>Ειδοποίησαν τη μαμά γάτα της Λίλυ και εκείνη πήγε μαζί της  στο δάσος το βράδυ. Μαζί τους όμως ήταν ο Ατ και η Ντοτ που ήδη είχαν καλέσει την αστυνομία των ζώων. Στο σημείο  που συναντήθηκαν είδαν πολλά ψάρια, αλλά ο Ρόκυ  δεν ήταν πουθενά…</vt:lpstr>
      <vt:lpstr>Όταν ήρθαν οι αστυνομικοί ανακάλυψαν ότι ο γάτος Ρόκυ ήταν ένας άγριος και πεινασμένος λύκος που πολύ θα κινδύνευε η Λίλυ μαζί του. Για να μη πάει φυλακή, ζήτησε συγνώμη και χάρισε στη γατοοικογένεια  όλα τα ψάρια!</vt:lpstr>
      <vt:lpstr>Από τότε η Λίλυ δε μιλάει με αγνώστους στο διαδίκτυο και για ότι της συμβαίνει συμβουλεύεται πάντα τη μαμά της, γιατί ο Ατ και η Ντοτ δε θα μπορούν πάντα να την προστατεύουν, αφού έχουν πάρα πολλή δουλειά… Και ζήσαν αυτοί καλά κι εμείς καλύτερα!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Oι περιπέτειες της Λίλυ στο διαδίκτυο</dc:title>
  <dc:creator>Κλειώ Σταύρου</dc:creator>
  <cp:lastModifiedBy>User</cp:lastModifiedBy>
  <cp:revision>3</cp:revision>
  <dcterms:created xsi:type="dcterms:W3CDTF">2025-02-15T17:42:06Z</dcterms:created>
  <dcterms:modified xsi:type="dcterms:W3CDTF">2025-02-17T06:46:55Z</dcterms:modified>
</cp:coreProperties>
</file>