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matic SC" charset="-79"/>
      <p:regular r:id="rId8"/>
      <p:bold r:id="rId9"/>
    </p:embeddedFont>
    <p:embeddedFont>
      <p:font typeface="Source Code Pro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4d61698e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4d61698e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 b="1">
                <a:solidFill>
                  <a:srgbClr val="9900FF"/>
                </a:solidFill>
              </a:rPr>
              <a:t>ΠΡΩΤΟΜΑΓΙΑ</a:t>
            </a:r>
            <a:endParaRPr sz="1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4d61698e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4d61698e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d61698e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4d61698e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d61698e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4d61698e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ΠΡΩΤΟΜΑΓΙΑ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2020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4ο ΝΗΠΙΑΓΩΓΕΙΟ ΚΟΡΔΕΛΙΟΥ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ΚΟΝΤΟΓΙΑΝΝΗ ΕΛΕΝΗ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ΜΕΛΕΤΛΙΔΟΥ ΜΕΛΙΝΑ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75" y="2512225"/>
            <a:ext cx="2405050" cy="24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49725" y="224056"/>
            <a:ext cx="85206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Σύρε τα λουλούδια πάνω στο στεφάνι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2651300" y="363600"/>
            <a:ext cx="4053900" cy="440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074" y="4025600"/>
            <a:ext cx="1224801" cy="10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8181253" y="845844"/>
            <a:ext cx="878784" cy="152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649" y="2177913"/>
            <a:ext cx="1028925" cy="10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" y="2484300"/>
            <a:ext cx="1028925" cy="10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262" y="3551050"/>
            <a:ext cx="1519789" cy="139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278638" y="3640098"/>
            <a:ext cx="1519809" cy="13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9756" y="1085887"/>
            <a:ext cx="926080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56" y="3905325"/>
            <a:ext cx="926080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0200" y="4369150"/>
            <a:ext cx="878800" cy="57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1249" y="1002727"/>
            <a:ext cx="1282275" cy="136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7572" y="2484296"/>
            <a:ext cx="753156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Βάλε τόσα λουλούδια όσα λέει ο αριθμός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 sz="7000" b="1"/>
              <a:t>1      2     3</a:t>
            </a:r>
            <a:endParaRPr sz="7400" b="1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99" y="4027888"/>
            <a:ext cx="1028925" cy="10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999" y="4027888"/>
            <a:ext cx="1028925" cy="10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6794" y="4027912"/>
            <a:ext cx="926080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1044" y="3971787"/>
            <a:ext cx="926080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145" y="4133396"/>
            <a:ext cx="753156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2445" y="4060946"/>
            <a:ext cx="753156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ΔΕΣ ΤΗ ΛΕΞΗ ΚΑΙ ΓΡΑΨΕ ΤΟ ΙΔΙΟ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311700" y="137410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7000">
                <a:solidFill>
                  <a:srgbClr val="00FF00"/>
                </a:solidFill>
              </a:rPr>
              <a:t>ΠΡΩΤΟΜΑΓΙΑ</a:t>
            </a:r>
            <a:endParaRPr sz="7000">
              <a:solidFill>
                <a:srgbClr val="00FF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70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ΤΕΛΟΣ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 sz="7000">
                <a:solidFill>
                  <a:srgbClr val="FF0000"/>
                </a:solidFill>
              </a:rPr>
              <a:t>ΜΠΡΑΒΟ ΠΑΙΔΙΑ!!!</a:t>
            </a:r>
            <a:endParaRPr sz="7000">
              <a:solidFill>
                <a:srgbClr val="FF0000"/>
              </a:solidFill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94" y="151275"/>
            <a:ext cx="1964550" cy="18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0425" y="2905125"/>
            <a:ext cx="2090675" cy="19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PresentationFormat>Προβολή στην οθόνη (16:9)</PresentationFormat>
  <Paragraphs>13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Amatic SC</vt:lpstr>
      <vt:lpstr>Source Code Pro</vt:lpstr>
      <vt:lpstr>Beach Day</vt:lpstr>
      <vt:lpstr>ΠΡΩΤΟΜΑΓΙΑ 2020</vt:lpstr>
      <vt:lpstr>Σύρε τα λουλούδια πάνω στο στεφάνι</vt:lpstr>
      <vt:lpstr>Βάλε τόσα λουλούδια όσα λέει ο αριθμός</vt:lpstr>
      <vt:lpstr>ΔΕΣ ΤΗ ΛΕΞΗ ΚΑΙ ΓΡΑΨΕ ΤΟ ΙΔΙΟ</vt:lpstr>
      <vt:lpstr>ΤΕΛΟΣ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ΠΡΩΤΟΜΑΓΙΑ 2020</dc:title>
  <dc:creator>ΕΛΕΝΗ ΚΟΝΤΟΓΙΑΝΝΗ</dc:creator>
  <cp:lastModifiedBy>kontogianni.elena@yahoo.gr</cp:lastModifiedBy>
  <cp:revision>1</cp:revision>
  <dcterms:modified xsi:type="dcterms:W3CDTF">2020-05-02T15:28:13Z</dcterms:modified>
</cp:coreProperties>
</file>