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577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45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82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934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360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375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0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103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642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95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pPr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824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BABF38A-8A0D-492E-BD20-6CF4D46B50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869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2" r:id="rId8"/>
    <p:sldLayoutId id="2147483739" r:id="rId9"/>
    <p:sldLayoutId id="2147483740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xmlns="" id="{37FDDF72-DE39-4F99-A3C1-DD9D7815D7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xmlns="" id="{5E4ECE80-3AD1-450C-B62A-98788F1939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xmlns="" id="{C4056FD6-9767-4B1A-ACC2-9883F6A5B8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xmlns="" id="{6D7B5B33-70CC-4184-A983-B65E6EB215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t="2547" r="-1" b="13178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5D0A158-41E7-4927-825C-E26C8BB7B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l-GR" sz="9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Φιλία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638985FD-AB33-42A6-A4B9-C80C49F8A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l-GR" sz="2200" dirty="0" smtClean="0">
                <a:solidFill>
                  <a:srgbClr val="FFFFFF"/>
                </a:solidFill>
              </a:rPr>
              <a:t>ΠΙΝΑΚΕΣ ΖΩΓΡΑΦΙΚΗΣ ΜΕ ΘΕΜΑ</a:t>
            </a:r>
          </a:p>
          <a:p>
            <a:r>
              <a:rPr lang="el-GR" sz="2200" dirty="0" smtClean="0">
                <a:solidFill>
                  <a:srgbClr val="FFFFFF"/>
                </a:solidFill>
              </a:rPr>
              <a:t>ΤΗ ΦΙΛΙΑ</a:t>
            </a:r>
            <a:endParaRPr lang="el-GR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33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8F61538-D023-409A-8977-CB2B3235A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9273BEDC-0C2E-4ED1-AF8F-542AA2AF9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0035" y="1351722"/>
            <a:ext cx="4399722" cy="5506278"/>
          </a:xfrm>
        </p:spPr>
      </p:pic>
    </p:spTree>
    <p:extLst>
      <p:ext uri="{BB962C8B-B14F-4D97-AF65-F5344CB8AC3E}">
        <p14:creationId xmlns:p14="http://schemas.microsoft.com/office/powerpoint/2010/main" xmlns="" val="85894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0191493-7BFB-469D-8224-6B04D49F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C86EEFA5-DE2B-4546-8EAB-059DF119EF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9461" y="1676470"/>
            <a:ext cx="6692348" cy="4815770"/>
          </a:xfrm>
        </p:spPr>
      </p:pic>
    </p:spTree>
    <p:extLst>
      <p:ext uri="{BB962C8B-B14F-4D97-AF65-F5344CB8AC3E}">
        <p14:creationId xmlns:p14="http://schemas.microsoft.com/office/powerpoint/2010/main" xmlns="" val="347374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F9C287B-9A52-4E48-86AE-0E856010C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886D1BBF-0B03-4387-BBDD-6FE77D8AF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4661" y="1691322"/>
            <a:ext cx="7209182" cy="4895007"/>
          </a:xfrm>
        </p:spPr>
      </p:pic>
    </p:spTree>
    <p:extLst>
      <p:ext uri="{BB962C8B-B14F-4D97-AF65-F5344CB8AC3E}">
        <p14:creationId xmlns:p14="http://schemas.microsoft.com/office/powerpoint/2010/main" xmlns="" val="1786137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A6FB513-4BEF-481E-A2F9-2FB1F09C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0DB89762-81FC-40CF-A054-AF97017474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62470" y="1691324"/>
            <a:ext cx="5804452" cy="5166676"/>
          </a:xfrm>
        </p:spPr>
      </p:pic>
    </p:spTree>
    <p:extLst>
      <p:ext uri="{BB962C8B-B14F-4D97-AF65-F5344CB8AC3E}">
        <p14:creationId xmlns:p14="http://schemas.microsoft.com/office/powerpoint/2010/main" xmlns="" val="30317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52EC99D-957D-4331-97AC-3A32A69F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CC5AA223-F16E-4363-8A31-B649BC229F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4416" y="1691324"/>
            <a:ext cx="6003235" cy="5040780"/>
          </a:xfrm>
        </p:spPr>
      </p:pic>
    </p:spTree>
    <p:extLst>
      <p:ext uri="{BB962C8B-B14F-4D97-AF65-F5344CB8AC3E}">
        <p14:creationId xmlns:p14="http://schemas.microsoft.com/office/powerpoint/2010/main" xmlns="" val="223174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8328C1F-4BC9-4353-8AB1-6AB5BF62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A644114B-BD10-472B-8249-A303DCBFB3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1739" y="1691324"/>
            <a:ext cx="4834523" cy="5166676"/>
          </a:xfrm>
        </p:spPr>
      </p:pic>
    </p:spTree>
    <p:extLst>
      <p:ext uri="{BB962C8B-B14F-4D97-AF65-F5344CB8AC3E}">
        <p14:creationId xmlns:p14="http://schemas.microsoft.com/office/powerpoint/2010/main" xmlns="" val="391041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2297CB8-203F-4DEA-9159-1D9070E1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64C16533-FE0E-4B71-803E-BB5D25FF89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9617" y="1691322"/>
            <a:ext cx="5486400" cy="5166677"/>
          </a:xfrm>
        </p:spPr>
      </p:pic>
    </p:spTree>
    <p:extLst>
      <p:ext uri="{BB962C8B-B14F-4D97-AF65-F5344CB8AC3E}">
        <p14:creationId xmlns:p14="http://schemas.microsoft.com/office/powerpoint/2010/main" xmlns="" val="134519404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LightSeed_2SEEDS">
      <a:dk1>
        <a:srgbClr val="000000"/>
      </a:dk1>
      <a:lt1>
        <a:srgbClr val="FFFFFF"/>
      </a:lt1>
      <a:dk2>
        <a:srgbClr val="213B38"/>
      </a:dk2>
      <a:lt2>
        <a:srgbClr val="E2E7E8"/>
      </a:lt2>
      <a:accent1>
        <a:srgbClr val="CF7D69"/>
      </a:accent1>
      <a:accent2>
        <a:srgbClr val="D88497"/>
      </a:accent2>
      <a:accent3>
        <a:srgbClr val="C59C5B"/>
      </a:accent3>
      <a:accent4>
        <a:srgbClr val="5BB486"/>
      </a:accent4>
      <a:accent5>
        <a:srgbClr val="6BAFA8"/>
      </a:accent5>
      <a:accent6>
        <a:srgbClr val="61ABCD"/>
      </a:accent6>
      <a:hlink>
        <a:srgbClr val="5B8B97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Προσαρμογή</PresentationFormat>
  <Paragraphs>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BlockprintVTI</vt:lpstr>
      <vt:lpstr>Φιλία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Φιλία </dc:title>
  <dc:creator>admin</dc:creator>
  <cp:lastModifiedBy>User</cp:lastModifiedBy>
  <cp:revision>2</cp:revision>
  <dcterms:created xsi:type="dcterms:W3CDTF">2020-12-08T22:04:34Z</dcterms:created>
  <dcterms:modified xsi:type="dcterms:W3CDTF">2022-11-03T08:01:18Z</dcterms:modified>
</cp:coreProperties>
</file>