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Teacher’s</a:t>
            </a:r>
            <a:br>
              <a:rPr lang="en-US" dirty="0" smtClean="0"/>
            </a:br>
            <a:r>
              <a:rPr lang="en-US" dirty="0" smtClean="0"/>
              <a:t>final</a:t>
            </a:r>
            <a:br>
              <a:rPr lang="en-US" dirty="0" smtClean="0"/>
            </a:br>
            <a:r>
              <a:rPr lang="en-US" dirty="0" smtClean="0"/>
              <a:t>survey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Little hands</a:t>
            </a:r>
          </a:p>
          <a:p>
            <a:r>
              <a:rPr lang="en-US" dirty="0" smtClean="0"/>
              <a:t>Mega structures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764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02124"/>
                </a:solidFill>
                <a:latin typeface="Roboto"/>
              </a:rPr>
              <a:t>How much you liked the program?</a:t>
            </a:r>
            <a:endParaRPr lang="el-GR" dirty="0"/>
          </a:p>
        </p:txBody>
      </p:sp>
      <p:sp>
        <p:nvSpPr>
          <p:cNvPr id="11" name="AutoShape 8" descr="Γράφημα απάντησης φορμών. Τίτλος ερωτήματος: How much you liked the program?. Αριθμός απαντήσεων: 16 απαντήσεις.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3" t="42174" r="43517" b="29967"/>
          <a:stretch/>
        </p:blipFill>
        <p:spPr>
          <a:xfrm>
            <a:off x="3135892" y="2656113"/>
            <a:ext cx="6409893" cy="271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6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47473" y="793869"/>
            <a:ext cx="10178322" cy="1492132"/>
          </a:xfrm>
        </p:spPr>
        <p:txBody>
          <a:bodyPr/>
          <a:lstStyle/>
          <a:p>
            <a:r>
              <a:rPr lang="en-US" dirty="0">
                <a:solidFill>
                  <a:srgbClr val="202124"/>
                </a:solidFill>
                <a:latin typeface="Roboto"/>
              </a:rPr>
              <a:t>Which part did you like most?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41204" r="27327" b="31681"/>
          <a:stretch/>
        </p:blipFill>
        <p:spPr>
          <a:xfrm>
            <a:off x="2661468" y="2655027"/>
            <a:ext cx="7550332" cy="2831374"/>
          </a:xfrm>
        </p:spPr>
      </p:pic>
    </p:spTree>
    <p:extLst>
      <p:ext uri="{BB962C8B-B14F-4D97-AF65-F5344CB8AC3E}">
        <p14:creationId xmlns:p14="http://schemas.microsoft.com/office/powerpoint/2010/main" val="350389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02124"/>
                </a:solidFill>
                <a:latin typeface="Roboto"/>
              </a:rPr>
              <a:t>If you could, what would you change about the program?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60683" y="2172789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duration and the deadlines (1 month per block)</a:t>
            </a:r>
            <a:endParaRPr lang="en-US" dirty="0"/>
          </a:p>
          <a:p>
            <a:r>
              <a:rPr lang="en-US" dirty="0"/>
              <a:t>Nothing, everything was perfect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 Make </a:t>
            </a:r>
            <a:r>
              <a:rPr lang="en-US" dirty="0"/>
              <a:t>it </a:t>
            </a:r>
            <a:r>
              <a:rPr lang="en-US" dirty="0" smtClean="0"/>
              <a:t>easier for students</a:t>
            </a:r>
            <a:r>
              <a:rPr lang="en-US" dirty="0"/>
              <a:t>. (Children's participation was </a:t>
            </a:r>
            <a:r>
              <a:rPr lang="en-US" dirty="0" smtClean="0"/>
              <a:t>low at the structure)</a:t>
            </a:r>
            <a:endParaRPr lang="en-US" dirty="0"/>
          </a:p>
          <a:p>
            <a:r>
              <a:rPr lang="en-US" dirty="0"/>
              <a:t>Increasing </a:t>
            </a:r>
            <a:r>
              <a:rPr lang="en-US" dirty="0" smtClean="0"/>
              <a:t>the diversity </a:t>
            </a:r>
            <a:r>
              <a:rPr lang="en-US" dirty="0"/>
              <a:t>in the preparation of digital </a:t>
            </a:r>
            <a:r>
              <a:rPr lang="en-US" dirty="0" smtClean="0"/>
              <a:t>games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1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02124"/>
                </a:solidFill>
                <a:latin typeface="Roboto"/>
              </a:rPr>
              <a:t>Was the program suitable for the children in your class?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 t="51247" r="32564" b="21615"/>
          <a:stretch/>
        </p:blipFill>
        <p:spPr>
          <a:xfrm>
            <a:off x="3335142" y="3039292"/>
            <a:ext cx="6011393" cy="2629988"/>
          </a:xfrm>
        </p:spPr>
      </p:pic>
    </p:spTree>
    <p:extLst>
      <p:ext uri="{BB962C8B-B14F-4D97-AF65-F5344CB8AC3E}">
        <p14:creationId xmlns:p14="http://schemas.microsoft.com/office/powerpoint/2010/main" val="282932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02124"/>
                </a:solidFill>
                <a:latin typeface="Roboto"/>
              </a:rPr>
              <a:t>Have you had the opportunity to exchange good practice with other teachers?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1" t="45674" r="35971" b="27188"/>
          <a:stretch/>
        </p:blipFill>
        <p:spPr>
          <a:xfrm>
            <a:off x="3279775" y="3307439"/>
            <a:ext cx="6122127" cy="2753727"/>
          </a:xfrm>
        </p:spPr>
      </p:pic>
    </p:spTree>
    <p:extLst>
      <p:ext uri="{BB962C8B-B14F-4D97-AF65-F5344CB8AC3E}">
        <p14:creationId xmlns:p14="http://schemas.microsoft.com/office/powerpoint/2010/main" val="355786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02124"/>
                </a:solidFill>
                <a:latin typeface="Roboto"/>
              </a:rPr>
              <a:t>How interesting and high quality was the educational material used in the program?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54881" r="29974" b="19193"/>
          <a:stretch/>
        </p:blipFill>
        <p:spPr>
          <a:xfrm>
            <a:off x="3090864" y="3366814"/>
            <a:ext cx="6499950" cy="2398261"/>
          </a:xfrm>
        </p:spPr>
      </p:pic>
    </p:spTree>
    <p:extLst>
      <p:ext uri="{BB962C8B-B14F-4D97-AF65-F5344CB8AC3E}">
        <p14:creationId xmlns:p14="http://schemas.microsoft.com/office/powerpoint/2010/main" val="288949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02124"/>
                </a:solidFill>
                <a:latin typeface="Roboto"/>
              </a:rPr>
              <a:t>What skills or knowledge did your students develop during the program?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2" t="57304" r="27113" b="17739"/>
          <a:stretch/>
        </p:blipFill>
        <p:spPr>
          <a:xfrm>
            <a:off x="2259144" y="2830286"/>
            <a:ext cx="8163389" cy="2821578"/>
          </a:xfrm>
        </p:spPr>
      </p:pic>
    </p:spTree>
    <p:extLst>
      <p:ext uri="{BB962C8B-B14F-4D97-AF65-F5344CB8AC3E}">
        <p14:creationId xmlns:p14="http://schemas.microsoft.com/office/powerpoint/2010/main" val="165957412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TM10001106[[fn=Κάρτα]]</Template>
  <TotalTime>36</TotalTime>
  <Words>123</Words>
  <Application>Microsoft Office PowerPoint</Application>
  <PresentationFormat>Ευρεία οθόνη</PresentationFormat>
  <Paragraphs>17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Arial</vt:lpstr>
      <vt:lpstr>Corbel</vt:lpstr>
      <vt:lpstr>Gill Sans MT</vt:lpstr>
      <vt:lpstr>Impact</vt:lpstr>
      <vt:lpstr>Roboto</vt:lpstr>
      <vt:lpstr>Badge</vt:lpstr>
      <vt:lpstr>Teacher’s final survey </vt:lpstr>
      <vt:lpstr>How much you liked the program?</vt:lpstr>
      <vt:lpstr>Which part did you like most?</vt:lpstr>
      <vt:lpstr>If you could, what would you change about the program?</vt:lpstr>
      <vt:lpstr>Was the program suitable for the children in your class?</vt:lpstr>
      <vt:lpstr>Have you had the opportunity to exchange good practice with other teachers?</vt:lpstr>
      <vt:lpstr>How interesting and high quality was the educational material used in the program?</vt:lpstr>
      <vt:lpstr>What skills or knowledge did your students develop during the program?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Teacher’s final survey</dc:title>
  <dc:creator>hp</dc:creator>
  <cp:lastModifiedBy>hp</cp:lastModifiedBy>
  <cp:revision>4</cp:revision>
  <dcterms:created xsi:type="dcterms:W3CDTF">2025-01-04T22:09:45Z</dcterms:created>
  <dcterms:modified xsi:type="dcterms:W3CDTF">2025-01-04T22:46:39Z</dcterms:modified>
</cp:coreProperties>
</file>