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16" autoAdjust="0"/>
    <p:restoredTop sz="94660"/>
  </p:normalViewPr>
  <p:slideViewPr>
    <p:cSldViewPr snapToGrid="0">
      <p:cViewPr varScale="1">
        <p:scale>
          <a:sx n="88" d="100"/>
          <a:sy n="88" d="100"/>
        </p:scale>
        <p:origin x="-235"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984C3A-F5A4-4959-927B-2E9E72DC1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9F23C87-F8D9-4347-B8B8-7B45E7777A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4B684B9-3EC1-40A3-9E26-FAAB1C4F7E92}"/>
              </a:ext>
            </a:extLst>
          </p:cNvPr>
          <p:cNvSpPr>
            <a:spLocks noGrp="1"/>
          </p:cNvSpPr>
          <p:nvPr>
            <p:ph type="dt" sz="half" idx="10"/>
          </p:nvPr>
        </p:nvSpPr>
        <p:spPr/>
        <p:txBody>
          <a:bodyPr/>
          <a:lstStyle/>
          <a:p>
            <a:fld id="{0A21970A-E6F8-4B0F-912C-74244259EB34}" type="datetimeFigureOut">
              <a:rPr lang="en-US" smtClean="0"/>
              <a:pPr/>
              <a:t>5/21/2020</a:t>
            </a:fld>
            <a:endParaRPr lang="en-US"/>
          </a:p>
        </p:txBody>
      </p:sp>
      <p:sp>
        <p:nvSpPr>
          <p:cNvPr id="5" name="Footer Placeholder 4">
            <a:extLst>
              <a:ext uri="{FF2B5EF4-FFF2-40B4-BE49-F238E27FC236}">
                <a16:creationId xmlns:a16="http://schemas.microsoft.com/office/drawing/2014/main" xmlns="" id="{4B2B4F60-B033-418C-BE37-392B58296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386B4A-8230-44FE-B3C2-8F62EE06C254}"/>
              </a:ext>
            </a:extLst>
          </p:cNvPr>
          <p:cNvSpPr>
            <a:spLocks noGrp="1"/>
          </p:cNvSpPr>
          <p:nvPr>
            <p:ph type="sldNum" sz="quarter" idx="12"/>
          </p:nvPr>
        </p:nvSpPr>
        <p:spPr/>
        <p:txBody>
          <a:bodyPr/>
          <a:lstStyle/>
          <a:p>
            <a:fld id="{C3E1DC22-91E5-4E48-94C5-26AE6C17951D}" type="slidenum">
              <a:rPr lang="en-US" smtClean="0"/>
              <a:pPr/>
              <a:t>‹#›</a:t>
            </a:fld>
            <a:endParaRPr lang="en-US"/>
          </a:p>
        </p:txBody>
      </p:sp>
    </p:spTree>
    <p:extLst>
      <p:ext uri="{BB962C8B-B14F-4D97-AF65-F5344CB8AC3E}">
        <p14:creationId xmlns:p14="http://schemas.microsoft.com/office/powerpoint/2010/main" xmlns="" val="119496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108E70-E577-405B-9D8F-26C8CBEED6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BE33166-9B42-465B-860F-38FD1BCC3E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55E732-C38D-4F07-A2EC-6A0554DDAAC3}"/>
              </a:ext>
            </a:extLst>
          </p:cNvPr>
          <p:cNvSpPr>
            <a:spLocks noGrp="1"/>
          </p:cNvSpPr>
          <p:nvPr>
            <p:ph type="dt" sz="half" idx="10"/>
          </p:nvPr>
        </p:nvSpPr>
        <p:spPr/>
        <p:txBody>
          <a:bodyPr/>
          <a:lstStyle/>
          <a:p>
            <a:fld id="{0A21970A-E6F8-4B0F-912C-74244259EB34}" type="datetimeFigureOut">
              <a:rPr lang="en-US" smtClean="0"/>
              <a:pPr/>
              <a:t>5/21/2020</a:t>
            </a:fld>
            <a:endParaRPr lang="en-US"/>
          </a:p>
        </p:txBody>
      </p:sp>
      <p:sp>
        <p:nvSpPr>
          <p:cNvPr id="5" name="Footer Placeholder 4">
            <a:extLst>
              <a:ext uri="{FF2B5EF4-FFF2-40B4-BE49-F238E27FC236}">
                <a16:creationId xmlns:a16="http://schemas.microsoft.com/office/drawing/2014/main" xmlns="" id="{DB105CAC-2641-4CE6-A7B5-F48A22AB5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4BBEC9-55D9-4E4D-889A-8D3A37AB7AA7}"/>
              </a:ext>
            </a:extLst>
          </p:cNvPr>
          <p:cNvSpPr>
            <a:spLocks noGrp="1"/>
          </p:cNvSpPr>
          <p:nvPr>
            <p:ph type="sldNum" sz="quarter" idx="12"/>
          </p:nvPr>
        </p:nvSpPr>
        <p:spPr/>
        <p:txBody>
          <a:bodyPr/>
          <a:lstStyle/>
          <a:p>
            <a:fld id="{C3E1DC22-91E5-4E48-94C5-26AE6C17951D}" type="slidenum">
              <a:rPr lang="en-US" smtClean="0"/>
              <a:pPr/>
              <a:t>‹#›</a:t>
            </a:fld>
            <a:endParaRPr lang="en-US"/>
          </a:p>
        </p:txBody>
      </p:sp>
    </p:spTree>
    <p:extLst>
      <p:ext uri="{BB962C8B-B14F-4D97-AF65-F5344CB8AC3E}">
        <p14:creationId xmlns:p14="http://schemas.microsoft.com/office/powerpoint/2010/main" xmlns="" val="3862467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77B300C-A127-49F8-B52E-F3CBF47D4F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FE5CC8A-1A98-4E3C-B1D3-3F63D73EE9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B86A68F-8BB1-4412-A292-64114F80C2C3}"/>
              </a:ext>
            </a:extLst>
          </p:cNvPr>
          <p:cNvSpPr>
            <a:spLocks noGrp="1"/>
          </p:cNvSpPr>
          <p:nvPr>
            <p:ph type="dt" sz="half" idx="10"/>
          </p:nvPr>
        </p:nvSpPr>
        <p:spPr/>
        <p:txBody>
          <a:bodyPr/>
          <a:lstStyle/>
          <a:p>
            <a:fld id="{0A21970A-E6F8-4B0F-912C-74244259EB34}" type="datetimeFigureOut">
              <a:rPr lang="en-US" smtClean="0"/>
              <a:pPr/>
              <a:t>5/21/2020</a:t>
            </a:fld>
            <a:endParaRPr lang="en-US"/>
          </a:p>
        </p:txBody>
      </p:sp>
      <p:sp>
        <p:nvSpPr>
          <p:cNvPr id="5" name="Footer Placeholder 4">
            <a:extLst>
              <a:ext uri="{FF2B5EF4-FFF2-40B4-BE49-F238E27FC236}">
                <a16:creationId xmlns:a16="http://schemas.microsoft.com/office/drawing/2014/main" xmlns="" id="{8742223F-1F23-430C-A5E8-BB64B456D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618F54-1886-4414-9EEF-34EB3115A75E}"/>
              </a:ext>
            </a:extLst>
          </p:cNvPr>
          <p:cNvSpPr>
            <a:spLocks noGrp="1"/>
          </p:cNvSpPr>
          <p:nvPr>
            <p:ph type="sldNum" sz="quarter" idx="12"/>
          </p:nvPr>
        </p:nvSpPr>
        <p:spPr/>
        <p:txBody>
          <a:bodyPr/>
          <a:lstStyle/>
          <a:p>
            <a:fld id="{C3E1DC22-91E5-4E48-94C5-26AE6C17951D}" type="slidenum">
              <a:rPr lang="en-US" smtClean="0"/>
              <a:pPr/>
              <a:t>‹#›</a:t>
            </a:fld>
            <a:endParaRPr lang="en-US"/>
          </a:p>
        </p:txBody>
      </p:sp>
    </p:spTree>
    <p:extLst>
      <p:ext uri="{BB962C8B-B14F-4D97-AF65-F5344CB8AC3E}">
        <p14:creationId xmlns:p14="http://schemas.microsoft.com/office/powerpoint/2010/main" xmlns="" val="130463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8D5BB4-D5C0-44C1-9F23-822BD270B9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BC6B999-4261-4A9E-8F0D-7EDA46EC75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14FD5AF-16C4-4BAA-AE57-CE38007D949D}"/>
              </a:ext>
            </a:extLst>
          </p:cNvPr>
          <p:cNvSpPr>
            <a:spLocks noGrp="1"/>
          </p:cNvSpPr>
          <p:nvPr>
            <p:ph type="dt" sz="half" idx="10"/>
          </p:nvPr>
        </p:nvSpPr>
        <p:spPr/>
        <p:txBody>
          <a:bodyPr/>
          <a:lstStyle/>
          <a:p>
            <a:fld id="{0A21970A-E6F8-4B0F-912C-74244259EB34}" type="datetimeFigureOut">
              <a:rPr lang="en-US" smtClean="0"/>
              <a:pPr/>
              <a:t>5/21/2020</a:t>
            </a:fld>
            <a:endParaRPr lang="en-US"/>
          </a:p>
        </p:txBody>
      </p:sp>
      <p:sp>
        <p:nvSpPr>
          <p:cNvPr id="5" name="Footer Placeholder 4">
            <a:extLst>
              <a:ext uri="{FF2B5EF4-FFF2-40B4-BE49-F238E27FC236}">
                <a16:creationId xmlns:a16="http://schemas.microsoft.com/office/drawing/2014/main" xmlns="" id="{3EA03D77-BF91-4EAC-9A1A-7F6350748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0F9C12-07A4-40F9-B4A4-FDD2925B2748}"/>
              </a:ext>
            </a:extLst>
          </p:cNvPr>
          <p:cNvSpPr>
            <a:spLocks noGrp="1"/>
          </p:cNvSpPr>
          <p:nvPr>
            <p:ph type="sldNum" sz="quarter" idx="12"/>
          </p:nvPr>
        </p:nvSpPr>
        <p:spPr/>
        <p:txBody>
          <a:bodyPr/>
          <a:lstStyle/>
          <a:p>
            <a:fld id="{C3E1DC22-91E5-4E48-94C5-26AE6C17951D}" type="slidenum">
              <a:rPr lang="en-US" smtClean="0"/>
              <a:pPr/>
              <a:t>‹#›</a:t>
            </a:fld>
            <a:endParaRPr lang="en-US"/>
          </a:p>
        </p:txBody>
      </p:sp>
    </p:spTree>
    <p:extLst>
      <p:ext uri="{BB962C8B-B14F-4D97-AF65-F5344CB8AC3E}">
        <p14:creationId xmlns:p14="http://schemas.microsoft.com/office/powerpoint/2010/main" xmlns="" val="4069553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0B8F1-A97A-465A-9308-E4535E2EC9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981D117-F03C-4F35-A923-E242FEB40D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88EC04-F200-422B-BB98-5E194A28ECDB}"/>
              </a:ext>
            </a:extLst>
          </p:cNvPr>
          <p:cNvSpPr>
            <a:spLocks noGrp="1"/>
          </p:cNvSpPr>
          <p:nvPr>
            <p:ph type="dt" sz="half" idx="10"/>
          </p:nvPr>
        </p:nvSpPr>
        <p:spPr/>
        <p:txBody>
          <a:bodyPr/>
          <a:lstStyle/>
          <a:p>
            <a:fld id="{0A21970A-E6F8-4B0F-912C-74244259EB34}" type="datetimeFigureOut">
              <a:rPr lang="en-US" smtClean="0"/>
              <a:pPr/>
              <a:t>5/21/2020</a:t>
            </a:fld>
            <a:endParaRPr lang="en-US"/>
          </a:p>
        </p:txBody>
      </p:sp>
      <p:sp>
        <p:nvSpPr>
          <p:cNvPr id="5" name="Footer Placeholder 4">
            <a:extLst>
              <a:ext uri="{FF2B5EF4-FFF2-40B4-BE49-F238E27FC236}">
                <a16:creationId xmlns:a16="http://schemas.microsoft.com/office/drawing/2014/main" xmlns="" id="{0BCCA9C1-A1F3-4EBC-A435-58ABB013B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026411-D1D0-4501-9345-8A683C704D84}"/>
              </a:ext>
            </a:extLst>
          </p:cNvPr>
          <p:cNvSpPr>
            <a:spLocks noGrp="1"/>
          </p:cNvSpPr>
          <p:nvPr>
            <p:ph type="sldNum" sz="quarter" idx="12"/>
          </p:nvPr>
        </p:nvSpPr>
        <p:spPr/>
        <p:txBody>
          <a:bodyPr/>
          <a:lstStyle/>
          <a:p>
            <a:fld id="{C3E1DC22-91E5-4E48-94C5-26AE6C17951D}" type="slidenum">
              <a:rPr lang="en-US" smtClean="0"/>
              <a:pPr/>
              <a:t>‹#›</a:t>
            </a:fld>
            <a:endParaRPr lang="en-US"/>
          </a:p>
        </p:txBody>
      </p:sp>
    </p:spTree>
    <p:extLst>
      <p:ext uri="{BB962C8B-B14F-4D97-AF65-F5344CB8AC3E}">
        <p14:creationId xmlns:p14="http://schemas.microsoft.com/office/powerpoint/2010/main" xmlns="" val="207432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554775-63A0-4A52-9F7D-B277158468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B8D7912-B8BC-4763-89B3-9059B9B4FB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2FA3473-1C81-4F25-AFCB-E839451025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434C8B9-708E-4A6A-B58E-33E414F93633}"/>
              </a:ext>
            </a:extLst>
          </p:cNvPr>
          <p:cNvSpPr>
            <a:spLocks noGrp="1"/>
          </p:cNvSpPr>
          <p:nvPr>
            <p:ph type="dt" sz="half" idx="10"/>
          </p:nvPr>
        </p:nvSpPr>
        <p:spPr/>
        <p:txBody>
          <a:bodyPr/>
          <a:lstStyle/>
          <a:p>
            <a:fld id="{0A21970A-E6F8-4B0F-912C-74244259EB34}" type="datetimeFigureOut">
              <a:rPr lang="en-US" smtClean="0"/>
              <a:pPr/>
              <a:t>5/21/2020</a:t>
            </a:fld>
            <a:endParaRPr lang="en-US"/>
          </a:p>
        </p:txBody>
      </p:sp>
      <p:sp>
        <p:nvSpPr>
          <p:cNvPr id="6" name="Footer Placeholder 5">
            <a:extLst>
              <a:ext uri="{FF2B5EF4-FFF2-40B4-BE49-F238E27FC236}">
                <a16:creationId xmlns:a16="http://schemas.microsoft.com/office/drawing/2014/main" xmlns="" id="{04EE6D08-2649-4A82-BCA7-55005A0653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EB17296-11BB-472C-B49C-5ABE5320BF2E}"/>
              </a:ext>
            </a:extLst>
          </p:cNvPr>
          <p:cNvSpPr>
            <a:spLocks noGrp="1"/>
          </p:cNvSpPr>
          <p:nvPr>
            <p:ph type="sldNum" sz="quarter" idx="12"/>
          </p:nvPr>
        </p:nvSpPr>
        <p:spPr/>
        <p:txBody>
          <a:bodyPr/>
          <a:lstStyle/>
          <a:p>
            <a:fld id="{C3E1DC22-91E5-4E48-94C5-26AE6C17951D}" type="slidenum">
              <a:rPr lang="en-US" smtClean="0"/>
              <a:pPr/>
              <a:t>‹#›</a:t>
            </a:fld>
            <a:endParaRPr lang="en-US"/>
          </a:p>
        </p:txBody>
      </p:sp>
    </p:spTree>
    <p:extLst>
      <p:ext uri="{BB962C8B-B14F-4D97-AF65-F5344CB8AC3E}">
        <p14:creationId xmlns:p14="http://schemas.microsoft.com/office/powerpoint/2010/main" xmlns="" val="411468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0999F3-306F-4FAC-9155-95A2139AEC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B8CC283-4943-454A-A481-42388F666F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1510ACF-4588-4324-8AA2-D5D20C9B5A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D0373B8-1735-48FF-A9D3-DA991DBA75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E500E0-0F37-433B-8DA4-8D618E76C2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44FB90D-C8D9-4C9E-9FDB-25D3C2B8211B}"/>
              </a:ext>
            </a:extLst>
          </p:cNvPr>
          <p:cNvSpPr>
            <a:spLocks noGrp="1"/>
          </p:cNvSpPr>
          <p:nvPr>
            <p:ph type="dt" sz="half" idx="10"/>
          </p:nvPr>
        </p:nvSpPr>
        <p:spPr/>
        <p:txBody>
          <a:bodyPr/>
          <a:lstStyle/>
          <a:p>
            <a:fld id="{0A21970A-E6F8-4B0F-912C-74244259EB34}" type="datetimeFigureOut">
              <a:rPr lang="en-US" smtClean="0"/>
              <a:pPr/>
              <a:t>5/21/2020</a:t>
            </a:fld>
            <a:endParaRPr lang="en-US"/>
          </a:p>
        </p:txBody>
      </p:sp>
      <p:sp>
        <p:nvSpPr>
          <p:cNvPr id="8" name="Footer Placeholder 7">
            <a:extLst>
              <a:ext uri="{FF2B5EF4-FFF2-40B4-BE49-F238E27FC236}">
                <a16:creationId xmlns:a16="http://schemas.microsoft.com/office/drawing/2014/main" xmlns="" id="{8099F8DF-8654-4BC6-AC46-C906B14059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6102FAD-9E30-4B29-A330-C43C272E3692}"/>
              </a:ext>
            </a:extLst>
          </p:cNvPr>
          <p:cNvSpPr>
            <a:spLocks noGrp="1"/>
          </p:cNvSpPr>
          <p:nvPr>
            <p:ph type="sldNum" sz="quarter" idx="12"/>
          </p:nvPr>
        </p:nvSpPr>
        <p:spPr/>
        <p:txBody>
          <a:bodyPr/>
          <a:lstStyle/>
          <a:p>
            <a:fld id="{C3E1DC22-91E5-4E48-94C5-26AE6C17951D}" type="slidenum">
              <a:rPr lang="en-US" smtClean="0"/>
              <a:pPr/>
              <a:t>‹#›</a:t>
            </a:fld>
            <a:endParaRPr lang="en-US"/>
          </a:p>
        </p:txBody>
      </p:sp>
    </p:spTree>
    <p:extLst>
      <p:ext uri="{BB962C8B-B14F-4D97-AF65-F5344CB8AC3E}">
        <p14:creationId xmlns:p14="http://schemas.microsoft.com/office/powerpoint/2010/main" xmlns="" val="217381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4550A-9B3A-495D-B97F-F59F9DDB95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F9B81E2-60E9-4D88-91BC-9D39EF0543F8}"/>
              </a:ext>
            </a:extLst>
          </p:cNvPr>
          <p:cNvSpPr>
            <a:spLocks noGrp="1"/>
          </p:cNvSpPr>
          <p:nvPr>
            <p:ph type="dt" sz="half" idx="10"/>
          </p:nvPr>
        </p:nvSpPr>
        <p:spPr/>
        <p:txBody>
          <a:bodyPr/>
          <a:lstStyle/>
          <a:p>
            <a:fld id="{0A21970A-E6F8-4B0F-912C-74244259EB34}" type="datetimeFigureOut">
              <a:rPr lang="en-US" smtClean="0"/>
              <a:pPr/>
              <a:t>5/21/2020</a:t>
            </a:fld>
            <a:endParaRPr lang="en-US"/>
          </a:p>
        </p:txBody>
      </p:sp>
      <p:sp>
        <p:nvSpPr>
          <p:cNvPr id="4" name="Footer Placeholder 3">
            <a:extLst>
              <a:ext uri="{FF2B5EF4-FFF2-40B4-BE49-F238E27FC236}">
                <a16:creationId xmlns:a16="http://schemas.microsoft.com/office/drawing/2014/main" xmlns="" id="{C85181C0-E05A-43FC-AA17-49702EBB7F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5E01A9F-171A-485A-ACC8-48180DBA1DF7}"/>
              </a:ext>
            </a:extLst>
          </p:cNvPr>
          <p:cNvSpPr>
            <a:spLocks noGrp="1"/>
          </p:cNvSpPr>
          <p:nvPr>
            <p:ph type="sldNum" sz="quarter" idx="12"/>
          </p:nvPr>
        </p:nvSpPr>
        <p:spPr/>
        <p:txBody>
          <a:bodyPr/>
          <a:lstStyle/>
          <a:p>
            <a:fld id="{C3E1DC22-91E5-4E48-94C5-26AE6C17951D}" type="slidenum">
              <a:rPr lang="en-US" smtClean="0"/>
              <a:pPr/>
              <a:t>‹#›</a:t>
            </a:fld>
            <a:endParaRPr lang="en-US"/>
          </a:p>
        </p:txBody>
      </p:sp>
    </p:spTree>
    <p:extLst>
      <p:ext uri="{BB962C8B-B14F-4D97-AF65-F5344CB8AC3E}">
        <p14:creationId xmlns:p14="http://schemas.microsoft.com/office/powerpoint/2010/main" xmlns="" val="47498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44FBCBD-C5C1-42DD-B25B-64A173D79B33}"/>
              </a:ext>
            </a:extLst>
          </p:cNvPr>
          <p:cNvSpPr>
            <a:spLocks noGrp="1"/>
          </p:cNvSpPr>
          <p:nvPr>
            <p:ph type="dt" sz="half" idx="10"/>
          </p:nvPr>
        </p:nvSpPr>
        <p:spPr/>
        <p:txBody>
          <a:bodyPr/>
          <a:lstStyle/>
          <a:p>
            <a:fld id="{0A21970A-E6F8-4B0F-912C-74244259EB34}" type="datetimeFigureOut">
              <a:rPr lang="en-US" smtClean="0"/>
              <a:pPr/>
              <a:t>5/21/2020</a:t>
            </a:fld>
            <a:endParaRPr lang="en-US"/>
          </a:p>
        </p:txBody>
      </p:sp>
      <p:sp>
        <p:nvSpPr>
          <p:cNvPr id="3" name="Footer Placeholder 2">
            <a:extLst>
              <a:ext uri="{FF2B5EF4-FFF2-40B4-BE49-F238E27FC236}">
                <a16:creationId xmlns:a16="http://schemas.microsoft.com/office/drawing/2014/main" xmlns="" id="{623055E8-E0A7-4626-A970-27D3B1FD1E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E683F89-6D40-4EE9-8238-E636B0409692}"/>
              </a:ext>
            </a:extLst>
          </p:cNvPr>
          <p:cNvSpPr>
            <a:spLocks noGrp="1"/>
          </p:cNvSpPr>
          <p:nvPr>
            <p:ph type="sldNum" sz="quarter" idx="12"/>
          </p:nvPr>
        </p:nvSpPr>
        <p:spPr/>
        <p:txBody>
          <a:bodyPr/>
          <a:lstStyle/>
          <a:p>
            <a:fld id="{C3E1DC22-91E5-4E48-94C5-26AE6C17951D}" type="slidenum">
              <a:rPr lang="en-US" smtClean="0"/>
              <a:pPr/>
              <a:t>‹#›</a:t>
            </a:fld>
            <a:endParaRPr lang="en-US"/>
          </a:p>
        </p:txBody>
      </p:sp>
    </p:spTree>
    <p:extLst>
      <p:ext uri="{BB962C8B-B14F-4D97-AF65-F5344CB8AC3E}">
        <p14:creationId xmlns:p14="http://schemas.microsoft.com/office/powerpoint/2010/main" xmlns="" val="711633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D1B0D-7486-400D-AB33-C02292926B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B40075D-0436-4703-89F5-E9D7C6DDD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76C8415-4823-4BD4-B243-75A57C24A0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3C53579-A606-4725-BC47-A6E68822DD2B}"/>
              </a:ext>
            </a:extLst>
          </p:cNvPr>
          <p:cNvSpPr>
            <a:spLocks noGrp="1"/>
          </p:cNvSpPr>
          <p:nvPr>
            <p:ph type="dt" sz="half" idx="10"/>
          </p:nvPr>
        </p:nvSpPr>
        <p:spPr/>
        <p:txBody>
          <a:bodyPr/>
          <a:lstStyle/>
          <a:p>
            <a:fld id="{0A21970A-E6F8-4B0F-912C-74244259EB34}" type="datetimeFigureOut">
              <a:rPr lang="en-US" smtClean="0"/>
              <a:pPr/>
              <a:t>5/21/2020</a:t>
            </a:fld>
            <a:endParaRPr lang="en-US"/>
          </a:p>
        </p:txBody>
      </p:sp>
      <p:sp>
        <p:nvSpPr>
          <p:cNvPr id="6" name="Footer Placeholder 5">
            <a:extLst>
              <a:ext uri="{FF2B5EF4-FFF2-40B4-BE49-F238E27FC236}">
                <a16:creationId xmlns:a16="http://schemas.microsoft.com/office/drawing/2014/main" xmlns="" id="{72EBF946-E32C-4307-AFAC-312639208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07BED31-8BED-4454-9183-784B8F5FCCFB}"/>
              </a:ext>
            </a:extLst>
          </p:cNvPr>
          <p:cNvSpPr>
            <a:spLocks noGrp="1"/>
          </p:cNvSpPr>
          <p:nvPr>
            <p:ph type="sldNum" sz="quarter" idx="12"/>
          </p:nvPr>
        </p:nvSpPr>
        <p:spPr/>
        <p:txBody>
          <a:bodyPr/>
          <a:lstStyle/>
          <a:p>
            <a:fld id="{C3E1DC22-91E5-4E48-94C5-26AE6C17951D}" type="slidenum">
              <a:rPr lang="en-US" smtClean="0"/>
              <a:pPr/>
              <a:t>‹#›</a:t>
            </a:fld>
            <a:endParaRPr lang="en-US"/>
          </a:p>
        </p:txBody>
      </p:sp>
    </p:spTree>
    <p:extLst>
      <p:ext uri="{BB962C8B-B14F-4D97-AF65-F5344CB8AC3E}">
        <p14:creationId xmlns:p14="http://schemas.microsoft.com/office/powerpoint/2010/main" xmlns="" val="85059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D648C-E80D-4973-852F-B829B1EB1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45673C6-FF93-438E-8F1D-E0FDA12E8E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D6C7CA1-76BB-458C-8FF8-07FC83E9B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C38628F-AF19-42F1-90A7-9918DFB1C1CD}"/>
              </a:ext>
            </a:extLst>
          </p:cNvPr>
          <p:cNvSpPr>
            <a:spLocks noGrp="1"/>
          </p:cNvSpPr>
          <p:nvPr>
            <p:ph type="dt" sz="half" idx="10"/>
          </p:nvPr>
        </p:nvSpPr>
        <p:spPr/>
        <p:txBody>
          <a:bodyPr/>
          <a:lstStyle/>
          <a:p>
            <a:fld id="{0A21970A-E6F8-4B0F-912C-74244259EB34}" type="datetimeFigureOut">
              <a:rPr lang="en-US" smtClean="0"/>
              <a:pPr/>
              <a:t>5/21/2020</a:t>
            </a:fld>
            <a:endParaRPr lang="en-US"/>
          </a:p>
        </p:txBody>
      </p:sp>
      <p:sp>
        <p:nvSpPr>
          <p:cNvPr id="6" name="Footer Placeholder 5">
            <a:extLst>
              <a:ext uri="{FF2B5EF4-FFF2-40B4-BE49-F238E27FC236}">
                <a16:creationId xmlns:a16="http://schemas.microsoft.com/office/drawing/2014/main" xmlns="" id="{76BA5801-F90B-4C5E-ABB4-422C5867E8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C9599C0-DED1-487F-AD3A-F5184434B12C}"/>
              </a:ext>
            </a:extLst>
          </p:cNvPr>
          <p:cNvSpPr>
            <a:spLocks noGrp="1"/>
          </p:cNvSpPr>
          <p:nvPr>
            <p:ph type="sldNum" sz="quarter" idx="12"/>
          </p:nvPr>
        </p:nvSpPr>
        <p:spPr/>
        <p:txBody>
          <a:bodyPr/>
          <a:lstStyle/>
          <a:p>
            <a:fld id="{C3E1DC22-91E5-4E48-94C5-26AE6C17951D}" type="slidenum">
              <a:rPr lang="en-US" smtClean="0"/>
              <a:pPr/>
              <a:t>‹#›</a:t>
            </a:fld>
            <a:endParaRPr lang="en-US"/>
          </a:p>
        </p:txBody>
      </p:sp>
    </p:spTree>
    <p:extLst>
      <p:ext uri="{BB962C8B-B14F-4D97-AF65-F5344CB8AC3E}">
        <p14:creationId xmlns:p14="http://schemas.microsoft.com/office/powerpoint/2010/main" xmlns="" val="318096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7E03382-2027-47C9-B5A1-990AED93F6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58680E5-346D-463F-9902-20E95F1B19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254496-571D-42AB-998C-736E458AFE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1970A-E6F8-4B0F-912C-74244259EB34}" type="datetimeFigureOut">
              <a:rPr lang="en-US" smtClean="0"/>
              <a:pPr/>
              <a:t>5/21/2020</a:t>
            </a:fld>
            <a:endParaRPr lang="en-US"/>
          </a:p>
        </p:txBody>
      </p:sp>
      <p:sp>
        <p:nvSpPr>
          <p:cNvPr id="5" name="Footer Placeholder 4">
            <a:extLst>
              <a:ext uri="{FF2B5EF4-FFF2-40B4-BE49-F238E27FC236}">
                <a16:creationId xmlns:a16="http://schemas.microsoft.com/office/drawing/2014/main" xmlns="" id="{04B86084-4A01-4397-BE17-EE3627253D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DE42F27-E790-402C-86A0-E95F12D50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1DC22-91E5-4E48-94C5-26AE6C17951D}" type="slidenum">
              <a:rPr lang="en-US" smtClean="0"/>
              <a:pPr/>
              <a:t>‹#›</a:t>
            </a:fld>
            <a:endParaRPr lang="en-US"/>
          </a:p>
        </p:txBody>
      </p:sp>
    </p:spTree>
    <p:extLst>
      <p:ext uri="{BB962C8B-B14F-4D97-AF65-F5344CB8AC3E}">
        <p14:creationId xmlns:p14="http://schemas.microsoft.com/office/powerpoint/2010/main" xmlns="" val="48276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7ssniAHmABQ&amp;list=PL0SIJFCciYr4fm1QcTnw2tD_J6OWpk0z5&amp;index=4" TargetMode="External"/><Relationship Id="rId3" Type="http://schemas.openxmlformats.org/officeDocument/2006/relationships/image" Target="../media/image30.jpeg"/><Relationship Id="rId7" Type="http://schemas.openxmlformats.org/officeDocument/2006/relationships/hyperlink" Target="https://www.youtube.com/watch?v=gP-s7PfcSA4"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s://www.youtube.com/watch?v=qutXrVMeXiY" TargetMode="External"/><Relationship Id="rId5" Type="http://schemas.openxmlformats.org/officeDocument/2006/relationships/hyperlink" Target="https://www.youtube.com/watch?v=gpajVe1ssNg" TargetMode="External"/><Relationship Id="rId4" Type="http://schemas.openxmlformats.org/officeDocument/2006/relationships/hyperlink" Target="https://www.youtube.com/watch?v=iHi_1ehyf_I"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hyperlink" Target="https://www.youtube.com/watch?v=SAv5rhEmJZ4"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youtube.com/watch?v=4Z0E31jnS9A" TargetMode="External"/><Relationship Id="rId5" Type="http://schemas.openxmlformats.org/officeDocument/2006/relationships/hyperlink" Target="https://www.youtube.com/watch?v=9yAMkg8k5js" TargetMode="External"/><Relationship Id="rId4" Type="http://schemas.openxmlformats.org/officeDocument/2006/relationships/hyperlink" Target="https://www.youtube.com/watch?v=yoGdyr-_0Zg&amp;t=19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www.youtube.com/watch?v=Wpfo2H8mu-k" TargetMode="Externa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www.youtube.com/watch?v=2tNPetv6IVc&amp;t=16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Double Wave 7">
            <a:extLst>
              <a:ext uri="{FF2B5EF4-FFF2-40B4-BE49-F238E27FC236}">
                <a16:creationId xmlns:a16="http://schemas.microsoft.com/office/drawing/2014/main" xmlns="" id="{C9129C68-AD83-4DA8-B0AC-9BE7D214963B}"/>
              </a:ext>
            </a:extLst>
          </p:cNvPr>
          <p:cNvSpPr/>
          <p:nvPr/>
        </p:nvSpPr>
        <p:spPr>
          <a:xfrm>
            <a:off x="190498" y="2114550"/>
            <a:ext cx="4673600" cy="11684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bg1">
                    <a:lumMod val="95000"/>
                  </a:schemeClr>
                </a:solidFill>
                <a:latin typeface="Comic Sans MS" panose="030F0702030302020204" pitchFamily="66" charset="0"/>
              </a:rPr>
              <a:t>για θαλάσσιες</a:t>
            </a:r>
            <a:endParaRPr lang="en-US" sz="4800" dirty="0">
              <a:solidFill>
                <a:schemeClr val="bg1">
                  <a:lumMod val="95000"/>
                </a:schemeClr>
              </a:solidFill>
              <a:latin typeface="Comic Sans MS" panose="030F0702030302020204" pitchFamily="66" charset="0"/>
            </a:endParaRPr>
          </a:p>
        </p:txBody>
      </p:sp>
      <p:sp>
        <p:nvSpPr>
          <p:cNvPr id="9" name="Double Wave 8">
            <a:extLst>
              <a:ext uri="{FF2B5EF4-FFF2-40B4-BE49-F238E27FC236}">
                <a16:creationId xmlns:a16="http://schemas.microsoft.com/office/drawing/2014/main" xmlns="" id="{B234691E-63A0-4F23-A215-759C1A068B5D}"/>
              </a:ext>
            </a:extLst>
          </p:cNvPr>
          <p:cNvSpPr/>
          <p:nvPr/>
        </p:nvSpPr>
        <p:spPr>
          <a:xfrm>
            <a:off x="7327902" y="2413000"/>
            <a:ext cx="4673600" cy="11684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bg1">
                    <a:lumMod val="95000"/>
                  </a:schemeClr>
                </a:solidFill>
                <a:latin typeface="Comic Sans MS" panose="030F0702030302020204" pitchFamily="66" charset="0"/>
              </a:rPr>
              <a:t>περιπέτειες!!!</a:t>
            </a:r>
            <a:endParaRPr lang="en-US" sz="4800" dirty="0">
              <a:solidFill>
                <a:schemeClr val="bg1">
                  <a:lumMod val="95000"/>
                </a:schemeClr>
              </a:solidFill>
              <a:latin typeface="Comic Sans MS" panose="030F0702030302020204" pitchFamily="66" charset="0"/>
            </a:endParaRPr>
          </a:p>
        </p:txBody>
      </p:sp>
      <p:sp>
        <p:nvSpPr>
          <p:cNvPr id="10" name="Arrow: Pentagon 9">
            <a:extLst>
              <a:ext uri="{FF2B5EF4-FFF2-40B4-BE49-F238E27FC236}">
                <a16:creationId xmlns:a16="http://schemas.microsoft.com/office/drawing/2014/main" xmlns="" id="{3E799EEA-E867-4976-A391-D2D3D879BC2C}"/>
              </a:ext>
            </a:extLst>
          </p:cNvPr>
          <p:cNvSpPr/>
          <p:nvPr/>
        </p:nvSpPr>
        <p:spPr>
          <a:xfrm>
            <a:off x="2990850" y="381000"/>
            <a:ext cx="4076700" cy="889000"/>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solidFill>
                  <a:schemeClr val="bg1"/>
                </a:solidFill>
                <a:latin typeface="Comic Sans MS" panose="030F0702030302020204" pitchFamily="66" charset="0"/>
              </a:rPr>
              <a:t>Ετοιμαστείτε......</a:t>
            </a:r>
            <a:endParaRPr lang="en-US" sz="3200" b="1" dirty="0">
              <a:solidFill>
                <a:schemeClr val="bg1"/>
              </a:solidFill>
              <a:latin typeface="Comic Sans MS" panose="030F0702030302020204" pitchFamily="66" charset="0"/>
            </a:endParaRPr>
          </a:p>
        </p:txBody>
      </p:sp>
      <p:sp>
        <p:nvSpPr>
          <p:cNvPr id="11" name="Double Wave 10">
            <a:extLst>
              <a:ext uri="{FF2B5EF4-FFF2-40B4-BE49-F238E27FC236}">
                <a16:creationId xmlns:a16="http://schemas.microsoft.com/office/drawing/2014/main" xmlns="" id="{7647C668-4CA7-4666-B211-ADA791376854}"/>
              </a:ext>
            </a:extLst>
          </p:cNvPr>
          <p:cNvSpPr/>
          <p:nvPr/>
        </p:nvSpPr>
        <p:spPr>
          <a:xfrm>
            <a:off x="6210302" y="4800600"/>
            <a:ext cx="4991100" cy="1168400"/>
          </a:xfrm>
          <a:prstGeom prst="doubleWav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i="1" dirty="0">
                <a:solidFill>
                  <a:schemeClr val="accent2">
                    <a:lumMod val="75000"/>
                  </a:schemeClr>
                </a:solidFill>
                <a:latin typeface="Comic Sans MS" panose="030F0702030302020204" pitchFamily="66" charset="0"/>
              </a:rPr>
              <a:t>4</a:t>
            </a:r>
            <a:r>
              <a:rPr lang="el-GR" sz="3200" i="1" baseline="30000" dirty="0">
                <a:solidFill>
                  <a:schemeClr val="accent2">
                    <a:lumMod val="75000"/>
                  </a:schemeClr>
                </a:solidFill>
                <a:latin typeface="Comic Sans MS" panose="030F0702030302020204" pitchFamily="66" charset="0"/>
              </a:rPr>
              <a:t>ο</a:t>
            </a:r>
            <a:r>
              <a:rPr lang="el-GR" sz="3200" i="1" dirty="0">
                <a:solidFill>
                  <a:schemeClr val="accent2">
                    <a:lumMod val="75000"/>
                  </a:schemeClr>
                </a:solidFill>
                <a:latin typeface="Comic Sans MS" panose="030F0702030302020204" pitchFamily="66" charset="0"/>
              </a:rPr>
              <a:t> Νηπιαγωγείο Ρεθύμνου</a:t>
            </a:r>
            <a:endParaRPr lang="en-US" sz="3200" i="1" dirty="0">
              <a:solidFill>
                <a:schemeClr val="accent2">
                  <a:lumMod val="75000"/>
                </a:schemeClr>
              </a:solidFill>
              <a:latin typeface="Comic Sans MS" panose="030F0702030302020204" pitchFamily="66" charset="0"/>
            </a:endParaRPr>
          </a:p>
        </p:txBody>
      </p:sp>
      <p:sp>
        <p:nvSpPr>
          <p:cNvPr id="12" name="Rectangle: Rounded Corners 11">
            <a:extLst>
              <a:ext uri="{FF2B5EF4-FFF2-40B4-BE49-F238E27FC236}">
                <a16:creationId xmlns:a16="http://schemas.microsoft.com/office/drawing/2014/main" xmlns="" id="{93D8D34C-F586-4592-A600-1C298D3D332D}"/>
              </a:ext>
            </a:extLst>
          </p:cNvPr>
          <p:cNvSpPr/>
          <p:nvPr/>
        </p:nvSpPr>
        <p:spPr>
          <a:xfrm>
            <a:off x="5626100" y="6210300"/>
            <a:ext cx="6375402" cy="647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i="1" dirty="0">
                <a:solidFill>
                  <a:srgbClr val="FF0000"/>
                </a:solidFill>
                <a:latin typeface="Comic Sans MS" panose="030F0702030302020204" pitchFamily="66" charset="0"/>
              </a:rPr>
              <a:t>Σας ευχόμαστε καλές βουτιές!!!</a:t>
            </a:r>
            <a:endParaRPr lang="en-US" sz="2800" b="1" i="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xmlns="" val="368942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ppt_w</p:attrName>
                                        </p:attrNameLst>
                                      </p:cBhvr>
                                      <p:tavLst>
                                        <p:tav tm="0" fmla="#ppt_w*sin(2.5*pi*$)">
                                          <p:val>
                                            <p:fltVal val="0"/>
                                          </p:val>
                                        </p:tav>
                                        <p:tav tm="100000">
                                          <p:val>
                                            <p:fltVal val="1"/>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80">
                                          <p:stCondLst>
                                            <p:cond delay="0"/>
                                          </p:stCondLst>
                                        </p:cTn>
                                        <p:tgtEl>
                                          <p:spTgt spid="12"/>
                                        </p:tgtEl>
                                      </p:cBhvr>
                                    </p:animEffect>
                                    <p:anim calcmode="lin" valueType="num">
                                      <p:cBhvr>
                                        <p:cTn id="3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9" dur="26">
                                          <p:stCondLst>
                                            <p:cond delay="650"/>
                                          </p:stCondLst>
                                        </p:cTn>
                                        <p:tgtEl>
                                          <p:spTgt spid="12"/>
                                        </p:tgtEl>
                                      </p:cBhvr>
                                      <p:to x="100000" y="60000"/>
                                    </p:animScale>
                                    <p:animScale>
                                      <p:cBhvr>
                                        <p:cTn id="40" dur="166" decel="50000">
                                          <p:stCondLst>
                                            <p:cond delay="676"/>
                                          </p:stCondLst>
                                        </p:cTn>
                                        <p:tgtEl>
                                          <p:spTgt spid="12"/>
                                        </p:tgtEl>
                                      </p:cBhvr>
                                      <p:to x="100000" y="100000"/>
                                    </p:animScale>
                                    <p:animScale>
                                      <p:cBhvr>
                                        <p:cTn id="41" dur="26">
                                          <p:stCondLst>
                                            <p:cond delay="1312"/>
                                          </p:stCondLst>
                                        </p:cTn>
                                        <p:tgtEl>
                                          <p:spTgt spid="12"/>
                                        </p:tgtEl>
                                      </p:cBhvr>
                                      <p:to x="100000" y="80000"/>
                                    </p:animScale>
                                    <p:animScale>
                                      <p:cBhvr>
                                        <p:cTn id="42" dur="166" decel="50000">
                                          <p:stCondLst>
                                            <p:cond delay="1338"/>
                                          </p:stCondLst>
                                        </p:cTn>
                                        <p:tgtEl>
                                          <p:spTgt spid="12"/>
                                        </p:tgtEl>
                                      </p:cBhvr>
                                      <p:to x="100000" y="100000"/>
                                    </p:animScale>
                                    <p:animScale>
                                      <p:cBhvr>
                                        <p:cTn id="43" dur="26">
                                          <p:stCondLst>
                                            <p:cond delay="1642"/>
                                          </p:stCondLst>
                                        </p:cTn>
                                        <p:tgtEl>
                                          <p:spTgt spid="12"/>
                                        </p:tgtEl>
                                      </p:cBhvr>
                                      <p:to x="100000" y="90000"/>
                                    </p:animScale>
                                    <p:animScale>
                                      <p:cBhvr>
                                        <p:cTn id="44" dur="166" decel="50000">
                                          <p:stCondLst>
                                            <p:cond delay="1668"/>
                                          </p:stCondLst>
                                        </p:cTn>
                                        <p:tgtEl>
                                          <p:spTgt spid="12"/>
                                        </p:tgtEl>
                                      </p:cBhvr>
                                      <p:to x="100000" y="100000"/>
                                    </p:animScale>
                                    <p:animScale>
                                      <p:cBhvr>
                                        <p:cTn id="45" dur="26">
                                          <p:stCondLst>
                                            <p:cond delay="1808"/>
                                          </p:stCondLst>
                                        </p:cTn>
                                        <p:tgtEl>
                                          <p:spTgt spid="12"/>
                                        </p:tgtEl>
                                      </p:cBhvr>
                                      <p:to x="100000" y="95000"/>
                                    </p:animScale>
                                    <p:animScale>
                                      <p:cBhvr>
                                        <p:cTn id="4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7923834-BA24-40C1-BD40-FA8B0234768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686800" y="3829050"/>
            <a:ext cx="2423160" cy="3028950"/>
          </a:xfrm>
          <a:prstGeom prst="rect">
            <a:avLst/>
          </a:prstGeom>
        </p:spPr>
      </p:pic>
      <p:pic>
        <p:nvPicPr>
          <p:cNvPr id="6" name="Picture 5">
            <a:extLst>
              <a:ext uri="{FF2B5EF4-FFF2-40B4-BE49-F238E27FC236}">
                <a16:creationId xmlns:a16="http://schemas.microsoft.com/office/drawing/2014/main" xmlns="" id="{092E1FCF-59A2-4340-A747-EB5BC2DACF3C}"/>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26979" t="32408" r="27084" b="7037"/>
          <a:stretch/>
        </p:blipFill>
        <p:spPr>
          <a:xfrm>
            <a:off x="1" y="4635586"/>
            <a:ext cx="2997199" cy="2222413"/>
          </a:xfrm>
          <a:prstGeom prst="rect">
            <a:avLst/>
          </a:prstGeom>
        </p:spPr>
      </p:pic>
      <p:sp>
        <p:nvSpPr>
          <p:cNvPr id="7" name="Speech Bubble: Oval 6">
            <a:extLst>
              <a:ext uri="{FF2B5EF4-FFF2-40B4-BE49-F238E27FC236}">
                <a16:creationId xmlns:a16="http://schemas.microsoft.com/office/drawing/2014/main" xmlns="" id="{43F85DF8-0815-4C1D-9948-0F7D98B950CE}"/>
              </a:ext>
            </a:extLst>
          </p:cNvPr>
          <p:cNvSpPr/>
          <p:nvPr/>
        </p:nvSpPr>
        <p:spPr>
          <a:xfrm>
            <a:off x="114300" y="743037"/>
            <a:ext cx="3441700" cy="2222413"/>
          </a:xfrm>
          <a:prstGeom prst="wedgeEllipseCallout">
            <a:avLst>
              <a:gd name="adj1" fmla="val -15298"/>
              <a:gd name="adj2" fmla="val 10707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1">
                    <a:lumMod val="75000"/>
                  </a:schemeClr>
                </a:solidFill>
                <a:latin typeface="Comic Sans MS" panose="030F0702030302020204" pitchFamily="66" charset="0"/>
              </a:rPr>
              <a:t>Γεια σου κ. Γλάρε, σε περιμέναμε γιατί άργησες τόσο; Τι κράταγες πριν στο ράμφος σου;</a:t>
            </a:r>
            <a:endParaRPr lang="en-US" dirty="0">
              <a:solidFill>
                <a:schemeClr val="accent1">
                  <a:lumMod val="75000"/>
                </a:schemeClr>
              </a:solidFill>
              <a:latin typeface="Comic Sans MS" panose="030F0702030302020204" pitchFamily="66" charset="0"/>
            </a:endParaRPr>
          </a:p>
        </p:txBody>
      </p:sp>
      <p:sp>
        <p:nvSpPr>
          <p:cNvPr id="8" name="Speech Bubble: Rectangle with Corners Rounded 7">
            <a:extLst>
              <a:ext uri="{FF2B5EF4-FFF2-40B4-BE49-F238E27FC236}">
                <a16:creationId xmlns:a16="http://schemas.microsoft.com/office/drawing/2014/main" xmlns="" id="{FD04F2FB-4E77-43EF-8A08-1CED14384883}"/>
              </a:ext>
            </a:extLst>
          </p:cNvPr>
          <p:cNvSpPr/>
          <p:nvPr/>
        </p:nvSpPr>
        <p:spPr>
          <a:xfrm>
            <a:off x="7200900" y="93305"/>
            <a:ext cx="4876800" cy="1917700"/>
          </a:xfrm>
          <a:prstGeom prst="wedgeRoundRectCallout">
            <a:avLst>
              <a:gd name="adj1" fmla="val -9896"/>
              <a:gd name="adj2" fmla="val 138721"/>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Γεια σας παιδιά!!!....πετάω από παραλία σε παραλία και μαζεύω ένα σωρό σκουπίδια που δυστυχώς αφήνουν οι άνθρωποι χωρίς να προσέχουν καθόλου!</a:t>
            </a:r>
            <a:r>
              <a:rPr lang="en-US" dirty="0"/>
              <a:t> </a:t>
            </a:r>
            <a:r>
              <a:rPr lang="el-GR" dirty="0"/>
              <a:t>Ελάτε μαζί μου να σας δείξω.....</a:t>
            </a:r>
            <a:endParaRPr lang="en-US" dirty="0"/>
          </a:p>
        </p:txBody>
      </p:sp>
      <p:pic>
        <p:nvPicPr>
          <p:cNvPr id="10" name="Picture 9">
            <a:extLst>
              <a:ext uri="{FF2B5EF4-FFF2-40B4-BE49-F238E27FC236}">
                <a16:creationId xmlns:a16="http://schemas.microsoft.com/office/drawing/2014/main" xmlns="" id="{278BED2D-E332-4076-9A26-A24A83572D48}"/>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b="7326"/>
          <a:stretch/>
        </p:blipFill>
        <p:spPr>
          <a:xfrm>
            <a:off x="3505201" y="2415372"/>
            <a:ext cx="4572000" cy="4440428"/>
          </a:xfrm>
          <a:prstGeom prst="rect">
            <a:avLst/>
          </a:prstGeom>
        </p:spPr>
      </p:pic>
    </p:spTree>
    <p:extLst>
      <p:ext uri="{BB962C8B-B14F-4D97-AF65-F5344CB8AC3E}">
        <p14:creationId xmlns:p14="http://schemas.microsoft.com/office/powerpoint/2010/main" xmlns="" val="383825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000"/>
                                        <p:tgtEl>
                                          <p:spTgt spid="10"/>
                                        </p:tgtEl>
                                      </p:cBhvr>
                                    </p:animEffect>
                                    <p:anim calcmode="lin" valueType="num">
                                      <p:cBhvr>
                                        <p:cTn id="44" dur="2000" fill="hold"/>
                                        <p:tgtEl>
                                          <p:spTgt spid="10"/>
                                        </p:tgtEl>
                                        <p:attrNameLst>
                                          <p:attrName>ppt_w</p:attrName>
                                        </p:attrNameLst>
                                      </p:cBhvr>
                                      <p:tavLst>
                                        <p:tav tm="0" fmla="#ppt_w*sin(2.5*pi*$)">
                                          <p:val>
                                            <p:fltVal val="0"/>
                                          </p:val>
                                        </p:tav>
                                        <p:tav tm="100000">
                                          <p:val>
                                            <p:fltVal val="1"/>
                                          </p:val>
                                        </p:tav>
                                      </p:tavLst>
                                    </p:anim>
                                    <p:anim calcmode="lin" valueType="num">
                                      <p:cBhvr>
                                        <p:cTn id="4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5899264-84FF-4703-B611-F353BDC374C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762500"/>
            <a:ext cx="1596025" cy="2095500"/>
          </a:xfrm>
          <a:prstGeom prst="rect">
            <a:avLst/>
          </a:prstGeom>
        </p:spPr>
      </p:pic>
      <p:pic>
        <p:nvPicPr>
          <p:cNvPr id="9" name="Picture 8">
            <a:extLst>
              <a:ext uri="{FF2B5EF4-FFF2-40B4-BE49-F238E27FC236}">
                <a16:creationId xmlns:a16="http://schemas.microsoft.com/office/drawing/2014/main" xmlns="" id="{8AC8E10B-4536-4014-8908-6F0B616EEA4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596025" y="5010150"/>
            <a:ext cx="1543050" cy="1847850"/>
          </a:xfrm>
          <a:prstGeom prst="rect">
            <a:avLst/>
          </a:prstGeom>
        </p:spPr>
      </p:pic>
      <p:sp>
        <p:nvSpPr>
          <p:cNvPr id="10" name="Speech Bubble: Oval 9">
            <a:extLst>
              <a:ext uri="{FF2B5EF4-FFF2-40B4-BE49-F238E27FC236}">
                <a16:creationId xmlns:a16="http://schemas.microsoft.com/office/drawing/2014/main" xmlns="" id="{F9EEE571-2789-46BA-A823-8C96E5363BBE}"/>
              </a:ext>
            </a:extLst>
          </p:cNvPr>
          <p:cNvSpPr/>
          <p:nvPr/>
        </p:nvSpPr>
        <p:spPr>
          <a:xfrm>
            <a:off x="681624" y="2387600"/>
            <a:ext cx="3102975" cy="2082800"/>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Μα τι γίνεται εδώ καλέ μας γλάρε!!!Η ακτή και η θάλασσα είναι χάλια....ποιος πέταξε όλα αυτά τα σκουπίδια;;</a:t>
            </a:r>
            <a:endParaRPr lang="en-US" b="1" dirty="0"/>
          </a:p>
        </p:txBody>
      </p:sp>
      <p:sp>
        <p:nvSpPr>
          <p:cNvPr id="11" name="Thought Bubble: Cloud 10">
            <a:extLst>
              <a:ext uri="{FF2B5EF4-FFF2-40B4-BE49-F238E27FC236}">
                <a16:creationId xmlns:a16="http://schemas.microsoft.com/office/drawing/2014/main" xmlns="" id="{5C9AAB8E-BD34-4299-B69F-2466FDB3E056}"/>
              </a:ext>
            </a:extLst>
          </p:cNvPr>
          <p:cNvSpPr/>
          <p:nvPr/>
        </p:nvSpPr>
        <p:spPr>
          <a:xfrm>
            <a:off x="2993025" y="3429000"/>
            <a:ext cx="3102975" cy="1990725"/>
          </a:xfrm>
          <a:prstGeom prst="cloudCallout">
            <a:avLst>
              <a:gd name="adj1" fmla="val -54348"/>
              <a:gd name="adj2" fmla="val 33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Δεν θέλω να κολυμπήσω και να παίξω εδώ!Έχει και ποντίκια....δεν μου αρέσει καθόλου!</a:t>
            </a:r>
            <a:endParaRPr lang="en-US" dirty="0"/>
          </a:p>
        </p:txBody>
      </p:sp>
      <p:pic>
        <p:nvPicPr>
          <p:cNvPr id="13" name="Picture 12">
            <a:extLst>
              <a:ext uri="{FF2B5EF4-FFF2-40B4-BE49-F238E27FC236}">
                <a16:creationId xmlns:a16="http://schemas.microsoft.com/office/drawing/2014/main" xmlns="" id="{7B266A60-9A1F-4E28-A5E4-C3F3AD0A0803}"/>
              </a:ext>
            </a:extLst>
          </p:cNvPr>
          <p:cNvPicPr>
            <a:picLocks noChangeAspect="1"/>
          </p:cNvPicPr>
          <p:nvPr/>
        </p:nvPicPr>
        <p:blipFill rotWithShape="1">
          <a:blip r:embed="rId5">
            <a:extLst>
              <a:ext uri="{28A0092B-C50C-407E-A947-70E740481C1C}">
                <a14:useLocalDpi xmlns:a14="http://schemas.microsoft.com/office/drawing/2010/main" xmlns="" val="0"/>
              </a:ext>
            </a:extLst>
          </a:blip>
          <a:srcRect l="3302" t="3556" r="3032" b="1237"/>
          <a:stretch/>
        </p:blipFill>
        <p:spPr>
          <a:xfrm>
            <a:off x="8651291" y="3185342"/>
            <a:ext cx="3540709" cy="3154315"/>
          </a:xfrm>
          <a:prstGeom prst="rect">
            <a:avLst/>
          </a:prstGeom>
        </p:spPr>
      </p:pic>
      <p:sp>
        <p:nvSpPr>
          <p:cNvPr id="14" name="Speech Bubble: Rectangle with Corners Rounded 13">
            <a:extLst>
              <a:ext uri="{FF2B5EF4-FFF2-40B4-BE49-F238E27FC236}">
                <a16:creationId xmlns:a16="http://schemas.microsoft.com/office/drawing/2014/main" xmlns="" id="{5E55B9DB-204E-423C-AB8F-6514FF951F45}"/>
              </a:ext>
            </a:extLst>
          </p:cNvPr>
          <p:cNvSpPr/>
          <p:nvPr/>
        </p:nvSpPr>
        <p:spPr>
          <a:xfrm>
            <a:off x="4216400" y="0"/>
            <a:ext cx="4648200" cy="2387600"/>
          </a:xfrm>
          <a:prstGeom prst="wedgeRoundRectCallout">
            <a:avLst>
              <a:gd name="adj1" fmla="val 56489"/>
              <a:gd name="adj2" fmla="val 85704"/>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1">
                    <a:lumMod val="75000"/>
                  </a:schemeClr>
                </a:solidFill>
                <a:latin typeface="Comic Sans MS" panose="030F0702030302020204" pitchFamily="66" charset="0"/>
              </a:rPr>
              <a:t>Έχετε δίκιο παιδιά!....είναι όλα τόσο άσχημα όταν υπάρχουν παντού πεταμένα σκουπίδια! Αλλά αυτό είναι ευθύνη όλων μας! Όλοι πρέπει να βοηθήσουμε και να αγωνιστούμε για να κρατήσουμε καθαρές τις θάλασσες και τις ακτές μας και να μπορούμε να τις απολαμβάνουμε!</a:t>
            </a:r>
            <a:endParaRPr lang="en-US" dirty="0">
              <a:solidFill>
                <a:schemeClr val="accent1">
                  <a:lumMod val="75000"/>
                </a:schemeClr>
              </a:solidFill>
              <a:latin typeface="Comic Sans MS" panose="030F0702030302020204" pitchFamily="66" charset="0"/>
            </a:endParaRPr>
          </a:p>
        </p:txBody>
      </p:sp>
    </p:spTree>
    <p:extLst>
      <p:ext uri="{BB962C8B-B14F-4D97-AF65-F5344CB8AC3E}">
        <p14:creationId xmlns:p14="http://schemas.microsoft.com/office/powerpoint/2010/main" xmlns="" val="38943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anim calcmode="lin" valueType="num">
                                      <p:cBhvr>
                                        <p:cTn id="30" dur="2000" fill="hold"/>
                                        <p:tgtEl>
                                          <p:spTgt spid="13"/>
                                        </p:tgtEl>
                                        <p:attrNameLst>
                                          <p:attrName>ppt_w</p:attrName>
                                        </p:attrNameLst>
                                      </p:cBhvr>
                                      <p:tavLst>
                                        <p:tav tm="0" fmla="#ppt_w*sin(2.5*pi*$)">
                                          <p:val>
                                            <p:fltVal val="0"/>
                                          </p:val>
                                        </p:tav>
                                        <p:tav tm="100000">
                                          <p:val>
                                            <p:fltVal val="1"/>
                                          </p:val>
                                        </p:tav>
                                      </p:tavLst>
                                    </p:anim>
                                    <p:anim calcmode="lin" valueType="num">
                                      <p:cBhvr>
                                        <p:cTn id="31"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0803679-B151-41F2-B5B0-A9CBE9C4AE8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26925" y="4207937"/>
            <a:ext cx="2018404" cy="2650063"/>
          </a:xfrm>
          <a:prstGeom prst="rect">
            <a:avLst/>
          </a:prstGeom>
        </p:spPr>
      </p:pic>
      <p:pic>
        <p:nvPicPr>
          <p:cNvPr id="8" name="Picture 7">
            <a:extLst>
              <a:ext uri="{FF2B5EF4-FFF2-40B4-BE49-F238E27FC236}">
                <a16:creationId xmlns:a16="http://schemas.microsoft.com/office/drawing/2014/main" xmlns="" id="{EB92B0BE-6383-4490-90AA-89EDE21792AD}"/>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89589" y="5010150"/>
            <a:ext cx="1543050" cy="1847850"/>
          </a:xfrm>
          <a:prstGeom prst="rect">
            <a:avLst/>
          </a:prstGeom>
        </p:spPr>
      </p:pic>
      <p:pic>
        <p:nvPicPr>
          <p:cNvPr id="10" name="Picture 9">
            <a:extLst>
              <a:ext uri="{FF2B5EF4-FFF2-40B4-BE49-F238E27FC236}">
                <a16:creationId xmlns:a16="http://schemas.microsoft.com/office/drawing/2014/main" xmlns="" id="{93F72C79-7188-4E9E-BF18-6331608F142D}"/>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18713" y="3448050"/>
            <a:ext cx="2727960" cy="3409950"/>
          </a:xfrm>
          <a:prstGeom prst="rect">
            <a:avLst/>
          </a:prstGeom>
        </p:spPr>
      </p:pic>
      <p:sp>
        <p:nvSpPr>
          <p:cNvPr id="11" name="Speech Bubble: Rectangle with Corners Rounded 10">
            <a:extLst>
              <a:ext uri="{FF2B5EF4-FFF2-40B4-BE49-F238E27FC236}">
                <a16:creationId xmlns:a16="http://schemas.microsoft.com/office/drawing/2014/main" xmlns="" id="{46DE05A3-FA3F-481F-9F37-2D2CCF249AD1}"/>
              </a:ext>
            </a:extLst>
          </p:cNvPr>
          <p:cNvSpPr/>
          <p:nvPr/>
        </p:nvSpPr>
        <p:spPr>
          <a:xfrm>
            <a:off x="1410597" y="1645856"/>
            <a:ext cx="3771900" cy="2008414"/>
          </a:xfrm>
          <a:prstGeom prst="wedgeRoundRectCallout">
            <a:avLst>
              <a:gd name="adj1" fmla="val -17370"/>
              <a:gd name="adj2" fmla="val 8445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1">
                    <a:lumMod val="75000"/>
                  </a:schemeClr>
                </a:solidFill>
                <a:latin typeface="Comic Sans MS" panose="030F0702030302020204" pitchFamily="66" charset="0"/>
              </a:rPr>
              <a:t>Έχεις δίκιο κ.Γλάρε! Πες μας τι μπορούμε να κάνουμε κι εμείς και τα παιδιά για να βοηθήσουμε.....</a:t>
            </a:r>
            <a:endParaRPr lang="en-US" dirty="0">
              <a:solidFill>
                <a:schemeClr val="accent1">
                  <a:lumMod val="75000"/>
                </a:schemeClr>
              </a:solidFill>
              <a:latin typeface="Comic Sans MS" panose="030F0702030302020204" pitchFamily="66" charset="0"/>
            </a:endParaRPr>
          </a:p>
        </p:txBody>
      </p:sp>
      <p:sp>
        <p:nvSpPr>
          <p:cNvPr id="12" name="Speech Bubble: Rectangle with Corners Rounded 11">
            <a:extLst>
              <a:ext uri="{FF2B5EF4-FFF2-40B4-BE49-F238E27FC236}">
                <a16:creationId xmlns:a16="http://schemas.microsoft.com/office/drawing/2014/main" xmlns="" id="{05EB448E-A26E-4BCE-971D-62D58A4AC77A}"/>
              </a:ext>
            </a:extLst>
          </p:cNvPr>
          <p:cNvSpPr/>
          <p:nvPr/>
        </p:nvSpPr>
        <p:spPr>
          <a:xfrm>
            <a:off x="5182496" y="-1"/>
            <a:ext cx="6884317" cy="2894384"/>
          </a:xfrm>
          <a:prstGeom prst="wedgeRoundRectCallout">
            <a:avLst>
              <a:gd name="adj1" fmla="val -25489"/>
              <a:gd name="adj2" fmla="val 72783"/>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Comic Sans MS" panose="030F0702030302020204" pitchFamily="66" charset="0"/>
              </a:rPr>
              <a:t>Μπορείτε να με βοηθήσετε να φτιάξουμε </a:t>
            </a:r>
            <a:r>
              <a:rPr lang="el-GR" b="1" u="sng" dirty="0">
                <a:solidFill>
                  <a:schemeClr val="tx1"/>
                </a:solidFill>
                <a:latin typeface="Comic Sans MS" panose="030F0702030302020204" pitchFamily="66" charset="0"/>
              </a:rPr>
              <a:t>τη δική μας αφίσα </a:t>
            </a:r>
            <a:r>
              <a:rPr lang="el-GR" dirty="0">
                <a:solidFill>
                  <a:schemeClr val="tx1"/>
                </a:solidFill>
                <a:latin typeface="Comic Sans MS" panose="030F0702030302020204" pitchFamily="66" charset="0"/>
              </a:rPr>
              <a:t>για να ενημερώσουμε τον κόσμο ότι είναι ευθύνη όλων μας να προστατεύουμε τις θάλασσες και τις ακτές μας:</a:t>
            </a:r>
          </a:p>
          <a:p>
            <a:pPr algn="ctr"/>
            <a:r>
              <a:rPr lang="el-GR" dirty="0">
                <a:solidFill>
                  <a:schemeClr val="tx1"/>
                </a:solidFill>
                <a:latin typeface="Comic Sans MS" panose="030F0702030302020204" pitchFamily="66" charset="0"/>
              </a:rPr>
              <a:t>*Πρέπει πάντα να μαζεύουμε τα σκουπίδια μας από την παραλία και να τα πετάμε στον κάδο απορριμάτων ή στον κάδο της Ανακύκλωσης ανάλογα με το υλικό τους!</a:t>
            </a:r>
          </a:p>
          <a:p>
            <a:pPr algn="ctr"/>
            <a:r>
              <a:rPr lang="el-GR" dirty="0">
                <a:solidFill>
                  <a:schemeClr val="tx1"/>
                </a:solidFill>
                <a:latin typeface="Comic Sans MS" panose="030F0702030302020204" pitchFamily="66" charset="0"/>
              </a:rPr>
              <a:t>*Ποτέ δεν πετάμε σκουπίδια μέσα στη θάλασσα.</a:t>
            </a:r>
          </a:p>
          <a:p>
            <a:pPr algn="ctr"/>
            <a:r>
              <a:rPr lang="el-GR" dirty="0">
                <a:solidFill>
                  <a:schemeClr val="tx1"/>
                </a:solidFill>
                <a:latin typeface="Comic Sans MS" panose="030F0702030302020204" pitchFamily="66" charset="0"/>
              </a:rPr>
              <a:t>*Είναι ωραίο να συμμετέχουμε σε εκστρατείες καθαριότητας των ακτών μας.</a:t>
            </a:r>
          </a:p>
          <a:p>
            <a:pPr algn="ctr"/>
            <a:r>
              <a:rPr lang="el-GR" dirty="0">
                <a:solidFill>
                  <a:schemeClr val="tx1"/>
                </a:solidFill>
                <a:latin typeface="Comic Sans MS" panose="030F0702030302020204" pitchFamily="66" charset="0"/>
              </a:rPr>
              <a:t>Όλοι μαζί μπορούμε να κάνουμε τη διαφορά.</a:t>
            </a:r>
          </a:p>
        </p:txBody>
      </p:sp>
      <p:sp>
        <p:nvSpPr>
          <p:cNvPr id="13" name="Thought Bubble: Cloud 12">
            <a:extLst>
              <a:ext uri="{FF2B5EF4-FFF2-40B4-BE49-F238E27FC236}">
                <a16:creationId xmlns:a16="http://schemas.microsoft.com/office/drawing/2014/main" xmlns="" id="{63B580CE-24BE-4782-A481-B79EF9B5F120}"/>
              </a:ext>
            </a:extLst>
          </p:cNvPr>
          <p:cNvSpPr/>
          <p:nvPr/>
        </p:nvSpPr>
        <p:spPr>
          <a:xfrm>
            <a:off x="3581400" y="3289300"/>
            <a:ext cx="2133600" cy="1600200"/>
          </a:xfrm>
          <a:prstGeom prst="cloudCallout">
            <a:avLst>
              <a:gd name="adj1" fmla="val 0"/>
              <a:gd name="adj2" fmla="val 617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Ανυπομονώ να φτιάξω την αφίσα μου!!!...</a:t>
            </a:r>
            <a:endParaRPr lang="en-US" dirty="0"/>
          </a:p>
        </p:txBody>
      </p:sp>
    </p:spTree>
    <p:extLst>
      <p:ext uri="{BB962C8B-B14F-4D97-AF65-F5344CB8AC3E}">
        <p14:creationId xmlns:p14="http://schemas.microsoft.com/office/powerpoint/2010/main" xmlns="" val="34573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heel(1)">
                                      <p:cBhvr>
                                        <p:cTn id="4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CFFCE8B-6F62-48DA-89E6-D1C056F4AE6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09982" y="3637775"/>
            <a:ext cx="3082018" cy="3220225"/>
          </a:xfrm>
          <a:prstGeom prst="rect">
            <a:avLst/>
          </a:prstGeom>
        </p:spPr>
      </p:pic>
      <p:sp>
        <p:nvSpPr>
          <p:cNvPr id="6" name="Thought Bubble: Cloud 5">
            <a:extLst>
              <a:ext uri="{FF2B5EF4-FFF2-40B4-BE49-F238E27FC236}">
                <a16:creationId xmlns:a16="http://schemas.microsoft.com/office/drawing/2014/main" xmlns="" id="{8B61D886-105E-4A85-BB72-FDCB5FFD9063}"/>
              </a:ext>
            </a:extLst>
          </p:cNvPr>
          <p:cNvSpPr/>
          <p:nvPr/>
        </p:nvSpPr>
        <p:spPr>
          <a:xfrm>
            <a:off x="7037615" y="-248425"/>
            <a:ext cx="5306786" cy="3220225"/>
          </a:xfrm>
          <a:prstGeom prst="cloudCallout">
            <a:avLst>
              <a:gd name="adj1" fmla="val 20098"/>
              <a:gd name="adj2" fmla="val 67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Comic Sans MS" panose="030F0702030302020204" pitchFamily="66" charset="0"/>
              </a:rPr>
              <a:t>Δείτε κάποια από τα βιντεάκια που έχω φτιάξει με τη βοήθεια μικρών παιδιών σαν εσάς,αλλά και ανθρώπων που αγαπούν και προστατεύουν τις θάλασσες και τις ακτές της Ελλάδας μας... </a:t>
            </a:r>
            <a:endParaRPr lang="en-US" b="1" dirty="0">
              <a:latin typeface="Comic Sans MS" panose="030F0702030302020204" pitchFamily="66" charset="0"/>
            </a:endParaRPr>
          </a:p>
        </p:txBody>
      </p:sp>
      <p:sp>
        <p:nvSpPr>
          <p:cNvPr id="7" name="Rectangle: Rounded Corners 6">
            <a:extLst>
              <a:ext uri="{FF2B5EF4-FFF2-40B4-BE49-F238E27FC236}">
                <a16:creationId xmlns:a16="http://schemas.microsoft.com/office/drawing/2014/main" xmlns="" id="{BD34BC8E-55F0-42FB-9C27-EEBFC683B81F}"/>
              </a:ext>
            </a:extLst>
          </p:cNvPr>
          <p:cNvSpPr/>
          <p:nvPr/>
        </p:nvSpPr>
        <p:spPr>
          <a:xfrm>
            <a:off x="277586" y="195943"/>
            <a:ext cx="6760028" cy="520881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omic Sans MS" panose="030F0702030302020204" pitchFamily="66" charset="0"/>
              <a:hlinkClick r:id="rId4" tooltip="https://www.youtube.com/watch?v=iHi_1ehyf_I">
                <a:extLst>
                  <a:ext uri="{A12FA001-AC4F-418D-AE19-62706E023703}">
                    <ahyp:hlinkClr xmlns:ahyp="http://schemas.microsoft.com/office/drawing/2018/hyperlinkcolor" xmlns="" val="tx"/>
                  </a:ext>
                </a:extLst>
              </a:hlinkClick>
            </a:endParaRPr>
          </a:p>
          <a:p>
            <a:pPr algn="ctr"/>
            <a:r>
              <a:rPr lang="en-US" sz="2000" dirty="0">
                <a:solidFill>
                  <a:schemeClr val="accent4">
                    <a:lumMod val="50000"/>
                  </a:schemeClr>
                </a:solidFill>
                <a:latin typeface="Comic Sans MS" panose="030F0702030302020204" pitchFamily="66" charset="0"/>
                <a:hlinkClick r:id="rId4" tooltip="https://www.youtube.com/watch?v=iHi_1ehyf_I">
                  <a:extLst>
                    <a:ext uri="{A12FA001-AC4F-418D-AE19-62706E023703}">
                      <ahyp:hlinkClr xmlns:ahyp="http://schemas.microsoft.com/office/drawing/2018/hyperlinkcolor" xmlns="" val="tx"/>
                    </a:ext>
                  </a:extLst>
                </a:hlinkClick>
              </a:rPr>
              <a:t>https://www.youtube.com/watch?v=iHi_1ehyf_I</a:t>
            </a:r>
            <a:endParaRPr lang="en-US" sz="2000" dirty="0">
              <a:solidFill>
                <a:schemeClr val="accent4">
                  <a:lumMod val="50000"/>
                </a:schemeClr>
              </a:solidFill>
              <a:latin typeface="Comic Sans MS" panose="030F0702030302020204" pitchFamily="66" charset="0"/>
            </a:endParaRPr>
          </a:p>
          <a:p>
            <a:pPr algn="ctr"/>
            <a:endParaRPr lang="en-US" sz="2000" dirty="0">
              <a:solidFill>
                <a:schemeClr val="accent4">
                  <a:lumMod val="50000"/>
                </a:schemeClr>
              </a:solidFill>
              <a:latin typeface="Comic Sans MS" panose="030F0702030302020204" pitchFamily="66" charset="0"/>
            </a:endParaRPr>
          </a:p>
          <a:p>
            <a:pPr algn="ctr"/>
            <a:endParaRPr lang="en-US" sz="2000" dirty="0">
              <a:solidFill>
                <a:schemeClr val="accent4">
                  <a:lumMod val="50000"/>
                </a:schemeClr>
              </a:solidFill>
              <a:latin typeface="Comic Sans MS" panose="030F0702030302020204" pitchFamily="66" charset="0"/>
            </a:endParaRPr>
          </a:p>
          <a:p>
            <a:pPr algn="ctr"/>
            <a:r>
              <a:rPr lang="en-US" sz="2000" dirty="0">
                <a:solidFill>
                  <a:schemeClr val="accent4">
                    <a:lumMod val="50000"/>
                  </a:schemeClr>
                </a:solidFill>
                <a:latin typeface="Comic Sans MS" panose="030F0702030302020204" pitchFamily="66" charset="0"/>
                <a:hlinkClick r:id="rId5" tooltip="https://www.youtube.com/watch?v=gpajVe1ssNg">
                  <a:extLst>
                    <a:ext uri="{A12FA001-AC4F-418D-AE19-62706E023703}">
                      <ahyp:hlinkClr xmlns:ahyp="http://schemas.microsoft.com/office/drawing/2018/hyperlinkcolor" xmlns="" val="tx"/>
                    </a:ext>
                  </a:extLst>
                </a:hlinkClick>
              </a:rPr>
              <a:t>https://www.youtube.com/watch?v=gpajVe1ssNg</a:t>
            </a:r>
            <a:endParaRPr lang="en-US" sz="2000" dirty="0">
              <a:solidFill>
                <a:schemeClr val="accent4">
                  <a:lumMod val="50000"/>
                </a:schemeClr>
              </a:solidFill>
              <a:latin typeface="Comic Sans MS" panose="030F0702030302020204" pitchFamily="66" charset="0"/>
            </a:endParaRPr>
          </a:p>
          <a:p>
            <a:pPr algn="ctr"/>
            <a:endParaRPr lang="en-US" sz="2000" dirty="0">
              <a:solidFill>
                <a:schemeClr val="accent4">
                  <a:lumMod val="50000"/>
                </a:schemeClr>
              </a:solidFill>
              <a:latin typeface="Comic Sans MS" panose="030F0702030302020204" pitchFamily="66" charset="0"/>
            </a:endParaRPr>
          </a:p>
          <a:p>
            <a:pPr algn="ctr"/>
            <a:endParaRPr lang="en-US" sz="2000" dirty="0">
              <a:solidFill>
                <a:schemeClr val="accent4">
                  <a:lumMod val="50000"/>
                </a:schemeClr>
              </a:solidFill>
              <a:latin typeface="Comic Sans MS" panose="030F0702030302020204" pitchFamily="66" charset="0"/>
              <a:hlinkClick r:id="rId6" tooltip="https://www.youtube.com/watch?v=qutXrVMeXiY">
                <a:extLst>
                  <a:ext uri="{A12FA001-AC4F-418D-AE19-62706E023703}">
                    <ahyp:hlinkClr xmlns:ahyp="http://schemas.microsoft.com/office/drawing/2018/hyperlinkcolor" xmlns="" val="tx"/>
                  </a:ext>
                </a:extLst>
              </a:hlinkClick>
            </a:endParaRPr>
          </a:p>
          <a:p>
            <a:pPr algn="ctr"/>
            <a:r>
              <a:rPr lang="en-US" sz="2000" dirty="0">
                <a:solidFill>
                  <a:schemeClr val="accent4">
                    <a:lumMod val="50000"/>
                  </a:schemeClr>
                </a:solidFill>
                <a:latin typeface="Comic Sans MS" panose="030F0702030302020204" pitchFamily="66" charset="0"/>
                <a:hlinkClick r:id="rId6" tooltip="https://www.youtube.com/watch?v=qutXrVMeXiY">
                  <a:extLst>
                    <a:ext uri="{A12FA001-AC4F-418D-AE19-62706E023703}">
                      <ahyp:hlinkClr xmlns:ahyp="http://schemas.microsoft.com/office/drawing/2018/hyperlinkcolor" xmlns="" val="tx"/>
                    </a:ext>
                  </a:extLst>
                </a:hlinkClick>
              </a:rPr>
              <a:t>https://www.youtube.com/watch?v=qutXrVMeXiY</a:t>
            </a:r>
            <a:endParaRPr lang="en-US" sz="2000" dirty="0">
              <a:solidFill>
                <a:schemeClr val="accent4">
                  <a:lumMod val="50000"/>
                </a:schemeClr>
              </a:solidFill>
              <a:latin typeface="Comic Sans MS" panose="030F0702030302020204" pitchFamily="66" charset="0"/>
            </a:endParaRPr>
          </a:p>
          <a:p>
            <a:pPr algn="ctr"/>
            <a:endParaRPr lang="en-US" sz="2000" dirty="0">
              <a:solidFill>
                <a:schemeClr val="accent4">
                  <a:lumMod val="50000"/>
                </a:schemeClr>
              </a:solidFill>
              <a:latin typeface="Comic Sans MS" panose="030F0702030302020204" pitchFamily="66" charset="0"/>
            </a:endParaRPr>
          </a:p>
          <a:p>
            <a:pPr algn="ctr"/>
            <a:endParaRPr lang="en-US" sz="2000" dirty="0">
              <a:solidFill>
                <a:schemeClr val="accent4">
                  <a:lumMod val="50000"/>
                </a:schemeClr>
              </a:solidFill>
              <a:latin typeface="Comic Sans MS" panose="030F0702030302020204" pitchFamily="66" charset="0"/>
            </a:endParaRPr>
          </a:p>
          <a:p>
            <a:pPr algn="ctr"/>
            <a:r>
              <a:rPr lang="en-US" sz="2000" dirty="0">
                <a:solidFill>
                  <a:schemeClr val="accent4">
                    <a:lumMod val="50000"/>
                  </a:schemeClr>
                </a:solidFill>
                <a:latin typeface="Comic Sans MS" panose="030F0702030302020204" pitchFamily="66" charset="0"/>
                <a:hlinkClick r:id="rId7" tooltip="https://www.youtube.com/watch?v=gP-s7PfcSA4">
                  <a:extLst>
                    <a:ext uri="{A12FA001-AC4F-418D-AE19-62706E023703}">
                      <ahyp:hlinkClr xmlns:ahyp="http://schemas.microsoft.com/office/drawing/2018/hyperlinkcolor" xmlns="" val="tx"/>
                    </a:ext>
                  </a:extLst>
                </a:hlinkClick>
              </a:rPr>
              <a:t>https://www.youtube.com/watch?v=gP-s7PfcSA4</a:t>
            </a:r>
            <a:endParaRPr lang="en-US" sz="2000" dirty="0">
              <a:solidFill>
                <a:schemeClr val="accent4">
                  <a:lumMod val="50000"/>
                </a:schemeClr>
              </a:solidFill>
              <a:latin typeface="Comic Sans MS" panose="030F0702030302020204" pitchFamily="66" charset="0"/>
            </a:endParaRPr>
          </a:p>
          <a:p>
            <a:pPr algn="ctr"/>
            <a:endParaRPr lang="en-US" sz="2000" dirty="0">
              <a:solidFill>
                <a:schemeClr val="accent4">
                  <a:lumMod val="50000"/>
                </a:schemeClr>
              </a:solidFill>
              <a:latin typeface="Comic Sans MS" panose="030F0702030302020204" pitchFamily="66" charset="0"/>
            </a:endParaRPr>
          </a:p>
          <a:p>
            <a:pPr algn="ctr"/>
            <a:r>
              <a:rPr lang="en-US" sz="2000" dirty="0">
                <a:solidFill>
                  <a:schemeClr val="accent4">
                    <a:lumMod val="50000"/>
                  </a:schemeClr>
                </a:solidFill>
                <a:latin typeface="Comic Sans MS" panose="030F0702030302020204" pitchFamily="66" charset="0"/>
                <a:hlinkClick r:id="rId8" tooltip="https://www.youtube.com/watch?v=7ssniAHmABQ&amp;list=PL0SIJFCciYr4fm1QcTnw2tD_J6OWpk0z5&amp;index=4">
                  <a:extLst>
                    <a:ext uri="{A12FA001-AC4F-418D-AE19-62706E023703}">
                      <ahyp:hlinkClr xmlns:ahyp="http://schemas.microsoft.com/office/drawing/2018/hyperlinkcolor" xmlns="" val="tx"/>
                    </a:ext>
                  </a:extLst>
                </a:hlinkClick>
              </a:rPr>
              <a:t>https://www.youtube.com/watch?v=7ssniAHmABQ&amp;list=PL0SIJFCciYr4fm1QcTnw2tD_J6OWpk0z5&amp;index=4</a:t>
            </a:r>
            <a:endParaRPr lang="en-US" sz="2000" dirty="0">
              <a:solidFill>
                <a:schemeClr val="accent4">
                  <a:lumMod val="50000"/>
                </a:schemeClr>
              </a:solidFill>
              <a:latin typeface="Comic Sans MS" panose="030F0702030302020204" pitchFamily="66" charset="0"/>
            </a:endParaRPr>
          </a:p>
          <a:p>
            <a:pPr algn="ctr"/>
            <a:endParaRPr lang="en-US" sz="2000" dirty="0">
              <a:solidFill>
                <a:schemeClr val="bg1"/>
              </a:solidFill>
              <a:latin typeface="Comic Sans MS" panose="030F0702030302020204" pitchFamily="66" charset="0"/>
            </a:endParaRPr>
          </a:p>
          <a:p>
            <a:pPr algn="ctr"/>
            <a:endParaRPr lang="en-US"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33807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9111F4F-FF9C-4BF4-ABB1-2D9420EF0D3B}"/>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4972" t="5624" r="4858" b="5319"/>
          <a:stretch/>
        </p:blipFill>
        <p:spPr>
          <a:xfrm>
            <a:off x="3612469" y="4523014"/>
            <a:ext cx="2095909" cy="2334986"/>
          </a:xfrm>
          <a:prstGeom prst="rect">
            <a:avLst/>
          </a:prstGeom>
        </p:spPr>
      </p:pic>
      <p:sp>
        <p:nvSpPr>
          <p:cNvPr id="6" name="Rectangle 5">
            <a:extLst>
              <a:ext uri="{FF2B5EF4-FFF2-40B4-BE49-F238E27FC236}">
                <a16:creationId xmlns:a16="http://schemas.microsoft.com/office/drawing/2014/main" xmlns="" id="{9B0109A3-7920-4B16-AA9F-CCEDCAFE75AB}"/>
              </a:ext>
            </a:extLst>
          </p:cNvPr>
          <p:cNvSpPr/>
          <p:nvPr/>
        </p:nvSpPr>
        <p:spPr>
          <a:xfrm rot="21447005">
            <a:off x="3750992" y="5606558"/>
            <a:ext cx="1948543" cy="4408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latin typeface="Comic Sans MS" panose="030F0702030302020204" pitchFamily="66" charset="0"/>
              </a:rPr>
              <a:t>ΑΦΙΣΕΣ</a:t>
            </a:r>
            <a:endParaRPr lang="en-US" sz="2000" b="1" dirty="0">
              <a:solidFill>
                <a:schemeClr val="tx1"/>
              </a:solidFill>
              <a:latin typeface="Comic Sans MS" panose="030F0702030302020204" pitchFamily="66" charset="0"/>
            </a:endParaRPr>
          </a:p>
        </p:txBody>
      </p:sp>
      <p:pic>
        <p:nvPicPr>
          <p:cNvPr id="8" name="Picture 7">
            <a:extLst>
              <a:ext uri="{FF2B5EF4-FFF2-40B4-BE49-F238E27FC236}">
                <a16:creationId xmlns:a16="http://schemas.microsoft.com/office/drawing/2014/main" xmlns="" id="{6CDB9AB6-D8DB-4B3B-8D6E-41F343650E5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006085" y="0"/>
            <a:ext cx="2702293" cy="3782370"/>
          </a:xfrm>
          <a:prstGeom prst="rect">
            <a:avLst/>
          </a:prstGeom>
        </p:spPr>
      </p:pic>
      <p:pic>
        <p:nvPicPr>
          <p:cNvPr id="10" name="Picture 9">
            <a:extLst>
              <a:ext uri="{FF2B5EF4-FFF2-40B4-BE49-F238E27FC236}">
                <a16:creationId xmlns:a16="http://schemas.microsoft.com/office/drawing/2014/main" xmlns="" id="{134A363C-CEE8-454D-97DC-F9637555CDC7}"/>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0"/>
            <a:ext cx="2702293" cy="3816798"/>
          </a:xfrm>
          <a:prstGeom prst="rect">
            <a:avLst/>
          </a:prstGeom>
        </p:spPr>
      </p:pic>
      <p:pic>
        <p:nvPicPr>
          <p:cNvPr id="12" name="Picture 11">
            <a:extLst>
              <a:ext uri="{FF2B5EF4-FFF2-40B4-BE49-F238E27FC236}">
                <a16:creationId xmlns:a16="http://schemas.microsoft.com/office/drawing/2014/main" xmlns="" id="{C4050CA7-C198-4DA2-859C-9E76E392A2CD}"/>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286981" y="34428"/>
            <a:ext cx="2643928" cy="3816798"/>
          </a:xfrm>
          <a:prstGeom prst="rect">
            <a:avLst/>
          </a:prstGeom>
        </p:spPr>
      </p:pic>
      <p:pic>
        <p:nvPicPr>
          <p:cNvPr id="14" name="Picture 13">
            <a:extLst>
              <a:ext uri="{FF2B5EF4-FFF2-40B4-BE49-F238E27FC236}">
                <a16:creationId xmlns:a16="http://schemas.microsoft.com/office/drawing/2014/main" xmlns="" id="{19C50737-8EB0-4CE6-AEE8-2F584911C0C6}"/>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9509512" y="34428"/>
            <a:ext cx="2682488" cy="3816798"/>
          </a:xfrm>
          <a:prstGeom prst="rect">
            <a:avLst/>
          </a:prstGeom>
        </p:spPr>
      </p:pic>
      <p:pic>
        <p:nvPicPr>
          <p:cNvPr id="16" name="Picture 15">
            <a:extLst>
              <a:ext uri="{FF2B5EF4-FFF2-40B4-BE49-F238E27FC236}">
                <a16:creationId xmlns:a16="http://schemas.microsoft.com/office/drawing/2014/main" xmlns="" id="{D57BE3DD-2693-4AA1-A715-C92EE8F88821}"/>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4245" y="3144464"/>
            <a:ext cx="2702293" cy="3713536"/>
          </a:xfrm>
          <a:prstGeom prst="rect">
            <a:avLst/>
          </a:prstGeom>
        </p:spPr>
      </p:pic>
      <p:pic>
        <p:nvPicPr>
          <p:cNvPr id="18" name="Picture 17">
            <a:extLst>
              <a:ext uri="{FF2B5EF4-FFF2-40B4-BE49-F238E27FC236}">
                <a16:creationId xmlns:a16="http://schemas.microsoft.com/office/drawing/2014/main" xmlns="" id="{681A9BEF-316A-4E40-9001-DB19B3346443}"/>
              </a:ext>
            </a:extLst>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8057452" y="3272108"/>
            <a:ext cx="2471227" cy="3551464"/>
          </a:xfrm>
          <a:prstGeom prst="rect">
            <a:avLst/>
          </a:prstGeom>
        </p:spPr>
      </p:pic>
      <p:sp>
        <p:nvSpPr>
          <p:cNvPr id="19" name="Thought Bubble: Cloud 18">
            <a:extLst>
              <a:ext uri="{FF2B5EF4-FFF2-40B4-BE49-F238E27FC236}">
                <a16:creationId xmlns:a16="http://schemas.microsoft.com/office/drawing/2014/main" xmlns="" id="{91BF87F2-2368-444E-8E57-65A165D20F15}"/>
              </a:ext>
            </a:extLst>
          </p:cNvPr>
          <p:cNvSpPr/>
          <p:nvPr/>
        </p:nvSpPr>
        <p:spPr>
          <a:xfrm>
            <a:off x="5233354" y="3363685"/>
            <a:ext cx="2643928" cy="1959429"/>
          </a:xfrm>
          <a:prstGeom prst="cloudCallout">
            <a:avLst>
              <a:gd name="adj1" fmla="val -51712"/>
              <a:gd name="adj2" fmla="val 2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Comic Sans MS" panose="030F0702030302020204" pitchFamily="66" charset="0"/>
              </a:rPr>
              <a:t>Μπορείτε να πάρετε ιδέες για τη δική σας αφίσα.....</a:t>
            </a:r>
            <a:endParaRPr lang="en-US" dirty="0">
              <a:latin typeface="Comic Sans MS" panose="030F0702030302020204" pitchFamily="66" charset="0"/>
            </a:endParaRPr>
          </a:p>
        </p:txBody>
      </p:sp>
    </p:spTree>
    <p:extLst>
      <p:ext uri="{BB962C8B-B14F-4D97-AF65-F5344CB8AC3E}">
        <p14:creationId xmlns:p14="http://schemas.microsoft.com/office/powerpoint/2010/main" xmlns="" val="308065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80">
                                          <p:stCondLst>
                                            <p:cond delay="0"/>
                                          </p:stCondLst>
                                        </p:cTn>
                                        <p:tgtEl>
                                          <p:spTgt spid="18"/>
                                        </p:tgtEl>
                                      </p:cBhvr>
                                    </p:animEffect>
                                    <p:anim calcmode="lin" valueType="num">
                                      <p:cBhvr>
                                        <p:cTn id="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9" dur="26">
                                          <p:stCondLst>
                                            <p:cond delay="650"/>
                                          </p:stCondLst>
                                        </p:cTn>
                                        <p:tgtEl>
                                          <p:spTgt spid="18"/>
                                        </p:tgtEl>
                                      </p:cBhvr>
                                      <p:to x="100000" y="60000"/>
                                    </p:animScale>
                                    <p:animScale>
                                      <p:cBhvr>
                                        <p:cTn id="50" dur="166" decel="50000">
                                          <p:stCondLst>
                                            <p:cond delay="676"/>
                                          </p:stCondLst>
                                        </p:cTn>
                                        <p:tgtEl>
                                          <p:spTgt spid="18"/>
                                        </p:tgtEl>
                                      </p:cBhvr>
                                      <p:to x="100000" y="100000"/>
                                    </p:animScale>
                                    <p:animScale>
                                      <p:cBhvr>
                                        <p:cTn id="51" dur="26">
                                          <p:stCondLst>
                                            <p:cond delay="1312"/>
                                          </p:stCondLst>
                                        </p:cTn>
                                        <p:tgtEl>
                                          <p:spTgt spid="18"/>
                                        </p:tgtEl>
                                      </p:cBhvr>
                                      <p:to x="100000" y="80000"/>
                                    </p:animScale>
                                    <p:animScale>
                                      <p:cBhvr>
                                        <p:cTn id="52" dur="166" decel="50000">
                                          <p:stCondLst>
                                            <p:cond delay="1338"/>
                                          </p:stCondLst>
                                        </p:cTn>
                                        <p:tgtEl>
                                          <p:spTgt spid="18"/>
                                        </p:tgtEl>
                                      </p:cBhvr>
                                      <p:to x="100000" y="100000"/>
                                    </p:animScale>
                                    <p:animScale>
                                      <p:cBhvr>
                                        <p:cTn id="53" dur="26">
                                          <p:stCondLst>
                                            <p:cond delay="1642"/>
                                          </p:stCondLst>
                                        </p:cTn>
                                        <p:tgtEl>
                                          <p:spTgt spid="18"/>
                                        </p:tgtEl>
                                      </p:cBhvr>
                                      <p:to x="100000" y="90000"/>
                                    </p:animScale>
                                    <p:animScale>
                                      <p:cBhvr>
                                        <p:cTn id="54" dur="166" decel="50000">
                                          <p:stCondLst>
                                            <p:cond delay="1668"/>
                                          </p:stCondLst>
                                        </p:cTn>
                                        <p:tgtEl>
                                          <p:spTgt spid="18"/>
                                        </p:tgtEl>
                                      </p:cBhvr>
                                      <p:to x="100000" y="100000"/>
                                    </p:animScale>
                                    <p:animScale>
                                      <p:cBhvr>
                                        <p:cTn id="55" dur="26">
                                          <p:stCondLst>
                                            <p:cond delay="1808"/>
                                          </p:stCondLst>
                                        </p:cTn>
                                        <p:tgtEl>
                                          <p:spTgt spid="18"/>
                                        </p:tgtEl>
                                      </p:cBhvr>
                                      <p:to x="100000" y="95000"/>
                                    </p:animScale>
                                    <p:animScale>
                                      <p:cBhvr>
                                        <p:cTn id="56"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xmlns="" id="{14F4DCE3-69EA-48FF-A0FB-50309EE74E32}"/>
              </a:ext>
            </a:extLst>
          </p:cNvPr>
          <p:cNvSpPr/>
          <p:nvPr/>
        </p:nvSpPr>
        <p:spPr>
          <a:xfrm>
            <a:off x="8817429" y="881743"/>
            <a:ext cx="3374572" cy="2416628"/>
          </a:xfrm>
          <a:prstGeom prst="wedgeRoundRectCallout">
            <a:avLst>
              <a:gd name="adj1" fmla="val -6800"/>
              <a:gd name="adj2" fmla="val 766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Comic Sans MS" panose="030F0702030302020204" pitchFamily="66" charset="0"/>
              </a:rPr>
              <a:t>Ευχαριστούμε πολύ κ.Γλάρε...πραγματικά μας έμαθες πολύ σπουδαία πράγματα! Θα φτιάξουμε σίγουρα τη δική μας αφίσα μόλις φτάσουμε σπίτι. Εσύ τι λες Τζορτζ;</a:t>
            </a:r>
            <a:endParaRPr lang="en-US" dirty="0">
              <a:latin typeface="Comic Sans MS" panose="030F0702030302020204" pitchFamily="66" charset="0"/>
            </a:endParaRPr>
          </a:p>
        </p:txBody>
      </p:sp>
      <p:sp>
        <p:nvSpPr>
          <p:cNvPr id="5" name="Speech Bubble: Oval 4">
            <a:extLst>
              <a:ext uri="{FF2B5EF4-FFF2-40B4-BE49-F238E27FC236}">
                <a16:creationId xmlns:a16="http://schemas.microsoft.com/office/drawing/2014/main" xmlns="" id="{C0C16449-5AE5-46B3-8013-162A327F26B6}"/>
              </a:ext>
            </a:extLst>
          </p:cNvPr>
          <p:cNvSpPr/>
          <p:nvPr/>
        </p:nvSpPr>
        <p:spPr>
          <a:xfrm>
            <a:off x="2095501" y="555171"/>
            <a:ext cx="4000499" cy="2416628"/>
          </a:xfrm>
          <a:prstGeom prst="wedgeEllipseCallout">
            <a:avLst>
              <a:gd name="adj1" fmla="val 39145"/>
              <a:gd name="adj2" fmla="val 8952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Comic Sans MS" panose="030F0702030302020204" pitchFamily="66" charset="0"/>
              </a:rPr>
              <a:t>Ναι Πέππα, θέλω πολύ να φτιάξουμε μία και να τη στείλουμε στον κ.Γλάρο και στα παιδιά να τη δουν....Παιδιά να μας στείλετε και τις δικές σας!!!</a:t>
            </a:r>
            <a:endParaRPr lang="en-US" dirty="0">
              <a:latin typeface="Comic Sans MS" panose="030F0702030302020204" pitchFamily="66" charset="0"/>
            </a:endParaRPr>
          </a:p>
        </p:txBody>
      </p:sp>
    </p:spTree>
    <p:extLst>
      <p:ext uri="{BB962C8B-B14F-4D97-AF65-F5344CB8AC3E}">
        <p14:creationId xmlns:p14="http://schemas.microsoft.com/office/powerpoint/2010/main" xmlns="" val="405041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E1EEB2E-8847-46FD-BBC5-B78298ACDC29}"/>
              </a:ext>
            </a:extLst>
          </p:cNvPr>
          <p:cNvPicPr>
            <a:picLocks noChangeAspect="1"/>
          </p:cNvPicPr>
          <p:nvPr/>
        </p:nvPicPr>
        <p:blipFill rotWithShape="1">
          <a:blip r:embed="rId3">
            <a:extLst>
              <a:ext uri="{28A0092B-C50C-407E-A947-70E740481C1C}">
                <a14:useLocalDpi xmlns:a14="http://schemas.microsoft.com/office/drawing/2010/main" xmlns="" val="0"/>
              </a:ext>
            </a:extLst>
          </a:blip>
          <a:srcRect b="9628"/>
          <a:stretch/>
        </p:blipFill>
        <p:spPr>
          <a:xfrm>
            <a:off x="7429500" y="4686300"/>
            <a:ext cx="4762500" cy="2171700"/>
          </a:xfrm>
          <a:prstGeom prst="rect">
            <a:avLst/>
          </a:prstGeom>
        </p:spPr>
      </p:pic>
      <p:sp>
        <p:nvSpPr>
          <p:cNvPr id="8" name="Double Wave 7">
            <a:extLst>
              <a:ext uri="{FF2B5EF4-FFF2-40B4-BE49-F238E27FC236}">
                <a16:creationId xmlns:a16="http://schemas.microsoft.com/office/drawing/2014/main" xmlns="" id="{18CF3C24-E11F-4B4E-8860-C276967AB6CE}"/>
              </a:ext>
            </a:extLst>
          </p:cNvPr>
          <p:cNvSpPr/>
          <p:nvPr/>
        </p:nvSpPr>
        <p:spPr>
          <a:xfrm>
            <a:off x="876300" y="114300"/>
            <a:ext cx="8064500" cy="1320800"/>
          </a:xfrm>
          <a:prstGeom prst="doubleWav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i="1" dirty="0">
                <a:solidFill>
                  <a:schemeClr val="accent1">
                    <a:lumMod val="75000"/>
                  </a:schemeClr>
                </a:solidFill>
                <a:latin typeface="Comic Sans MS" panose="030F0702030302020204" pitchFamily="66" charset="0"/>
              </a:rPr>
              <a:t>Ελάτε να ανακαλύψουμε παίζοντας..........</a:t>
            </a:r>
            <a:endParaRPr lang="en-US" sz="3200" i="1" dirty="0">
              <a:solidFill>
                <a:schemeClr val="accent1">
                  <a:lumMod val="75000"/>
                </a:schemeClr>
              </a:solidFill>
              <a:latin typeface="Comic Sans MS" panose="030F0702030302020204" pitchFamily="66" charset="0"/>
            </a:endParaRPr>
          </a:p>
        </p:txBody>
      </p:sp>
      <p:sp>
        <p:nvSpPr>
          <p:cNvPr id="9" name="Rectangle: Diagonal Corners Rounded 8">
            <a:extLst>
              <a:ext uri="{FF2B5EF4-FFF2-40B4-BE49-F238E27FC236}">
                <a16:creationId xmlns:a16="http://schemas.microsoft.com/office/drawing/2014/main" xmlns="" id="{0C7BE21C-835B-46C9-93DE-0AC7473668D3}"/>
              </a:ext>
            </a:extLst>
          </p:cNvPr>
          <p:cNvSpPr/>
          <p:nvPr/>
        </p:nvSpPr>
        <p:spPr>
          <a:xfrm>
            <a:off x="0" y="2298700"/>
            <a:ext cx="7315200" cy="45593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Απολαύστε τη βόλτα σας στην παραλία και τις βουτιές σας στη θάλασσα με προσοχή και ταυτόχρονα με κέφι και χαρά:</a:t>
            </a:r>
          </a:p>
          <a:p>
            <a:pPr marL="285750" indent="-285750" algn="ctr">
              <a:buFont typeface="Arial" panose="020B0604020202020204" pitchFamily="34" charset="0"/>
              <a:buChar char="•"/>
            </a:pPr>
            <a:r>
              <a:rPr lang="el-GR" dirty="0">
                <a:solidFill>
                  <a:schemeClr val="accent4">
                    <a:lumMod val="40000"/>
                    <a:lumOff val="60000"/>
                  </a:schemeClr>
                </a:solidFill>
              </a:rPr>
              <a:t>Πάρτε τα κουβαδάκια,τις τσουγκράνες και τα φτυάρια σας και χτίστε πύργους, βουναλάκια και ότι άλλο σκεφτείτε στην άμμο, σκάψτε βαθιές τρύπες και γεμίστε τις με θαλασσινό νερό...</a:t>
            </a:r>
          </a:p>
          <a:p>
            <a:pPr marL="285750" indent="-285750" algn="ctr">
              <a:buFont typeface="Arial" panose="020B0604020202020204" pitchFamily="34" charset="0"/>
              <a:buChar char="•"/>
            </a:pPr>
            <a:r>
              <a:rPr lang="el-GR" dirty="0">
                <a:solidFill>
                  <a:schemeClr val="accent4">
                    <a:lumMod val="40000"/>
                    <a:lumOff val="60000"/>
                  </a:schemeClr>
                </a:solidFill>
              </a:rPr>
              <a:t>Αναζητήστε τα υπέροχα και πολύχρωμα βότσαλα της θάλασσας, παρατηρήστε τα διαφορετικά μεγέθη και χρώματά τους, χωρίστε τα ανάλογα με το σχήμα, το μέγεθος, το χρώμα τους....πάρτε τις μπογιές σας στο σπίτι και ζωγραφίστε πάνω τους.....</a:t>
            </a:r>
          </a:p>
          <a:p>
            <a:pPr marL="285750" indent="-285750" algn="ctr">
              <a:buFont typeface="Arial" panose="020B0604020202020204" pitchFamily="34" charset="0"/>
              <a:buChar char="•"/>
            </a:pPr>
            <a:r>
              <a:rPr lang="el-GR" dirty="0">
                <a:solidFill>
                  <a:schemeClr val="accent4">
                    <a:lumMod val="40000"/>
                    <a:lumOff val="60000"/>
                  </a:schemeClr>
                </a:solidFill>
              </a:rPr>
              <a:t>Φορέστε τη μάσκα ή τα γυαλάκια σας και εξερευνήστε το μαγευτικό βυθό της θάλασσας, πάντα βέβαια κοντά στην ακτή και στους γονείς σας όπως είπαμε....δείτε τα ψαράκια,τα βότσαλα, τα χόρτα της θάλασσας, τις ακτίνες του ήλιου που παίζουν μέσα στο βυθό....ζωγραφίστε μας το βυθό σας να μας τον στείλετε.</a:t>
            </a:r>
          </a:p>
          <a:p>
            <a:pPr algn="ctr"/>
            <a:r>
              <a:rPr lang="el-GR" b="1" dirty="0">
                <a:solidFill>
                  <a:schemeClr val="bg1"/>
                </a:solidFill>
              </a:rPr>
              <a:t>Περιμένουμε τις υπέροχες δημιουργίες σας........</a:t>
            </a:r>
          </a:p>
        </p:txBody>
      </p:sp>
    </p:spTree>
    <p:extLst>
      <p:ext uri="{BB962C8B-B14F-4D97-AF65-F5344CB8AC3E}">
        <p14:creationId xmlns:p14="http://schemas.microsoft.com/office/powerpoint/2010/main" xmlns="" val="122456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18CD8D2-AF33-4132-A019-3B8D4146D7D0}"/>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4953" t="15968" r="14762" b="14444"/>
          <a:stretch/>
        </p:blipFill>
        <p:spPr>
          <a:xfrm>
            <a:off x="1531073" y="4000501"/>
            <a:ext cx="5130985" cy="2857500"/>
          </a:xfrm>
          <a:prstGeom prst="rect">
            <a:avLst/>
          </a:prstGeom>
        </p:spPr>
      </p:pic>
      <p:sp>
        <p:nvSpPr>
          <p:cNvPr id="6" name="Thought Bubble: Cloud 5">
            <a:extLst>
              <a:ext uri="{FF2B5EF4-FFF2-40B4-BE49-F238E27FC236}">
                <a16:creationId xmlns:a16="http://schemas.microsoft.com/office/drawing/2014/main" xmlns="" id="{3540DB00-8056-43C8-8DD0-512287E369D5}"/>
              </a:ext>
            </a:extLst>
          </p:cNvPr>
          <p:cNvSpPr/>
          <p:nvPr/>
        </p:nvSpPr>
        <p:spPr>
          <a:xfrm>
            <a:off x="0" y="1191987"/>
            <a:ext cx="3363685" cy="2857500"/>
          </a:xfrm>
          <a:prstGeom prst="cloudCallout">
            <a:avLst>
              <a:gd name="adj1" fmla="val 22856"/>
              <a:gd name="adj2" fmla="val 522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latin typeface="Comic Sans MS" panose="030F0702030302020204" pitchFamily="66" charset="0"/>
              </a:rPr>
              <a:t>Έτοιμα τα δικά μας πυργάκια από άμμο....Πώς σας φαίνονται παιδιά;</a:t>
            </a:r>
            <a:endParaRPr lang="en-US" sz="2000" dirty="0">
              <a:latin typeface="Comic Sans MS" panose="030F0702030302020204" pitchFamily="66" charset="0"/>
            </a:endParaRPr>
          </a:p>
        </p:txBody>
      </p:sp>
      <p:sp>
        <p:nvSpPr>
          <p:cNvPr id="7" name="Speech Bubble: Rectangle with Corners Rounded 6">
            <a:extLst>
              <a:ext uri="{FF2B5EF4-FFF2-40B4-BE49-F238E27FC236}">
                <a16:creationId xmlns:a16="http://schemas.microsoft.com/office/drawing/2014/main" xmlns="" id="{EC25EB89-B0C4-47E3-B0CF-9738FEE96E52}"/>
              </a:ext>
            </a:extLst>
          </p:cNvPr>
          <p:cNvSpPr/>
          <p:nvPr/>
        </p:nvSpPr>
        <p:spPr>
          <a:xfrm>
            <a:off x="4327071" y="-1"/>
            <a:ext cx="7864929" cy="4261757"/>
          </a:xfrm>
          <a:prstGeom prst="wedgeRoundRectCallout">
            <a:avLst>
              <a:gd name="adj1" fmla="val -31970"/>
              <a:gd name="adj2" fmla="val 58248"/>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latin typeface="Comic Sans MS" panose="030F0702030302020204" pitchFamily="66" charset="0"/>
              </a:rPr>
              <a:t>Ελάτε να τραγουδήσουμε και μερικά τραγουδάκια να περάσουμε ακόμα πιο όμορφα:</a:t>
            </a:r>
          </a:p>
          <a:p>
            <a:pPr marL="285750" indent="-285750" algn="ctr">
              <a:buFont typeface="Arial" panose="020B0604020202020204" pitchFamily="34" charset="0"/>
              <a:buChar char="•"/>
            </a:pPr>
            <a:r>
              <a:rPr lang="el-GR" b="1" dirty="0">
                <a:solidFill>
                  <a:schemeClr val="accent1">
                    <a:lumMod val="75000"/>
                  </a:schemeClr>
                </a:solidFill>
                <a:latin typeface="Comic Sans MS" panose="030F0702030302020204" pitchFamily="66" charset="0"/>
              </a:rPr>
              <a:t>Ο Αχινός Λάχανα και Χάχανα</a:t>
            </a:r>
          </a:p>
          <a:p>
            <a:pPr algn="ctr"/>
            <a:r>
              <a:rPr lang="en-US" b="1" dirty="0">
                <a:solidFill>
                  <a:schemeClr val="accent1">
                    <a:lumMod val="75000"/>
                  </a:schemeClr>
                </a:solidFill>
                <a:latin typeface="Comic Sans MS" panose="030F0702030302020204" pitchFamily="66" charset="0"/>
                <a:hlinkClick r:id="rId4" tooltip="https://www.youtube.com/watch?v=yoGdyr-_0Zg&amp;t=19s">
                  <a:extLst>
                    <a:ext uri="{A12FA001-AC4F-418D-AE19-62706E023703}">
                      <ahyp:hlinkClr xmlns:ahyp="http://schemas.microsoft.com/office/drawing/2018/hyperlinkcolor" xmlns="" val="tx"/>
                    </a:ext>
                  </a:extLst>
                </a:hlinkClick>
              </a:rPr>
              <a:t>https://www.youtube.com/watch?v=yoGdyr-_0Zg&amp;t=19s</a:t>
            </a:r>
            <a:endParaRPr lang="el-GR" b="1" dirty="0">
              <a:solidFill>
                <a:schemeClr val="accent1">
                  <a:lumMod val="75000"/>
                </a:schemeClr>
              </a:solidFill>
              <a:latin typeface="Comic Sans MS" panose="030F0702030302020204" pitchFamily="66" charset="0"/>
            </a:endParaRPr>
          </a:p>
          <a:p>
            <a:pPr algn="ctr"/>
            <a:endParaRPr lang="el-GR" b="1" dirty="0">
              <a:solidFill>
                <a:schemeClr val="accent1">
                  <a:lumMod val="75000"/>
                </a:schemeClr>
              </a:solidFill>
              <a:latin typeface="Comic Sans MS" panose="030F0702030302020204" pitchFamily="66" charset="0"/>
            </a:endParaRPr>
          </a:p>
          <a:p>
            <a:pPr marL="285750" indent="-285750" algn="ctr">
              <a:buFont typeface="Arial" panose="020B0604020202020204" pitchFamily="34" charset="0"/>
              <a:buChar char="•"/>
            </a:pPr>
            <a:r>
              <a:rPr lang="el-GR" b="1" dirty="0">
                <a:solidFill>
                  <a:schemeClr val="accent1">
                    <a:lumMod val="75000"/>
                  </a:schemeClr>
                </a:solidFill>
                <a:latin typeface="Comic Sans MS" panose="030F0702030302020204" pitchFamily="66" charset="0"/>
              </a:rPr>
              <a:t>Εις τον αφρό της θάλασσας</a:t>
            </a:r>
          </a:p>
          <a:p>
            <a:pPr algn="ctr"/>
            <a:r>
              <a:rPr lang="en-US" b="1" dirty="0">
                <a:solidFill>
                  <a:schemeClr val="accent1">
                    <a:lumMod val="75000"/>
                  </a:schemeClr>
                </a:solidFill>
                <a:latin typeface="Comic Sans MS" panose="030F0702030302020204" pitchFamily="66" charset="0"/>
                <a:hlinkClick r:id="rId5" tooltip="https://www.youtube.com/watch?v=9yAMkg8k5js">
                  <a:extLst>
                    <a:ext uri="{A12FA001-AC4F-418D-AE19-62706E023703}">
                      <ahyp:hlinkClr xmlns:ahyp="http://schemas.microsoft.com/office/drawing/2018/hyperlinkcolor" xmlns="" val="tx"/>
                    </a:ext>
                  </a:extLst>
                </a:hlinkClick>
              </a:rPr>
              <a:t>https://www.youtube.com/watch?v=9yAMkg8k5js</a:t>
            </a:r>
            <a:endParaRPr lang="el-GR" b="1" dirty="0">
              <a:solidFill>
                <a:schemeClr val="accent1">
                  <a:lumMod val="75000"/>
                </a:schemeClr>
              </a:solidFill>
              <a:latin typeface="Comic Sans MS" panose="030F0702030302020204" pitchFamily="66" charset="0"/>
            </a:endParaRPr>
          </a:p>
          <a:p>
            <a:pPr algn="ctr"/>
            <a:endParaRPr lang="el-GR" b="1" dirty="0">
              <a:solidFill>
                <a:schemeClr val="accent1">
                  <a:lumMod val="75000"/>
                </a:schemeClr>
              </a:solidFill>
              <a:latin typeface="Comic Sans MS" panose="030F0702030302020204" pitchFamily="66" charset="0"/>
            </a:endParaRPr>
          </a:p>
          <a:p>
            <a:pPr marL="285750" indent="-285750" algn="ctr">
              <a:buFont typeface="Arial" panose="020B0604020202020204" pitchFamily="34" charset="0"/>
              <a:buChar char="•"/>
            </a:pPr>
            <a:r>
              <a:rPr lang="el-GR" b="1" dirty="0">
                <a:solidFill>
                  <a:schemeClr val="accent1">
                    <a:lumMod val="75000"/>
                  </a:schemeClr>
                </a:solidFill>
                <a:latin typeface="Comic Sans MS" panose="030F0702030302020204" pitchFamily="66" charset="0"/>
              </a:rPr>
              <a:t>Θαλασσάκι μου</a:t>
            </a:r>
          </a:p>
          <a:p>
            <a:pPr algn="ctr"/>
            <a:r>
              <a:rPr lang="en-US" b="1" dirty="0">
                <a:solidFill>
                  <a:schemeClr val="accent1">
                    <a:lumMod val="75000"/>
                  </a:schemeClr>
                </a:solidFill>
                <a:latin typeface="Comic Sans MS" panose="030F0702030302020204" pitchFamily="66" charset="0"/>
                <a:hlinkClick r:id="rId6" tooltip="https://www.youtube.com/watch?v=4Z0E31jnS9A">
                  <a:extLst>
                    <a:ext uri="{A12FA001-AC4F-418D-AE19-62706E023703}">
                      <ahyp:hlinkClr xmlns:ahyp="http://schemas.microsoft.com/office/drawing/2018/hyperlinkcolor" xmlns="" val="tx"/>
                    </a:ext>
                  </a:extLst>
                </a:hlinkClick>
              </a:rPr>
              <a:t>https://www.youtube.com/watch?v=4Z0E31jnS9A</a:t>
            </a:r>
            <a:endParaRPr lang="el-GR" b="1" dirty="0">
              <a:solidFill>
                <a:schemeClr val="accent1">
                  <a:lumMod val="75000"/>
                </a:schemeClr>
              </a:solidFill>
              <a:latin typeface="Comic Sans MS" panose="030F0702030302020204" pitchFamily="66" charset="0"/>
            </a:endParaRPr>
          </a:p>
          <a:p>
            <a:pPr algn="ctr"/>
            <a:endParaRPr lang="el-GR" b="1" dirty="0">
              <a:solidFill>
                <a:schemeClr val="accent1">
                  <a:lumMod val="75000"/>
                </a:schemeClr>
              </a:solidFill>
              <a:latin typeface="Comic Sans MS" panose="030F0702030302020204" pitchFamily="66" charset="0"/>
            </a:endParaRPr>
          </a:p>
          <a:p>
            <a:pPr marL="285750" indent="-285750" algn="ctr">
              <a:buFont typeface="Arial" panose="020B0604020202020204" pitchFamily="34" charset="0"/>
              <a:buChar char="•"/>
            </a:pPr>
            <a:r>
              <a:rPr lang="el-GR" b="1" dirty="0">
                <a:solidFill>
                  <a:schemeClr val="accent1">
                    <a:lumMod val="75000"/>
                  </a:schemeClr>
                </a:solidFill>
                <a:latin typeface="Comic Sans MS" panose="030F0702030302020204" pitchFamily="66" charset="0"/>
              </a:rPr>
              <a:t>Γλυκό καλοκαιράκι</a:t>
            </a:r>
          </a:p>
          <a:p>
            <a:pPr algn="ctr"/>
            <a:r>
              <a:rPr lang="en-US" b="1" dirty="0">
                <a:solidFill>
                  <a:schemeClr val="accent1">
                    <a:lumMod val="75000"/>
                  </a:schemeClr>
                </a:solidFill>
                <a:latin typeface="Comic Sans MS" panose="030F0702030302020204" pitchFamily="66" charset="0"/>
                <a:hlinkClick r:id="rId7" tooltip="https://www.youtube.com/watch?v=SAv5rhEmJZ4">
                  <a:extLst>
                    <a:ext uri="{A12FA001-AC4F-418D-AE19-62706E023703}">
                      <ahyp:hlinkClr xmlns:ahyp="http://schemas.microsoft.com/office/drawing/2018/hyperlinkcolor" xmlns="" val="tx"/>
                    </a:ext>
                  </a:extLst>
                </a:hlinkClick>
              </a:rPr>
              <a:t>https://www.youtube.com/watch?v=SAv5rhEmJZ4</a:t>
            </a:r>
            <a:endParaRPr lang="el-GR" b="1" dirty="0">
              <a:solidFill>
                <a:schemeClr val="accent1">
                  <a:lumMod val="75000"/>
                </a:schemeClr>
              </a:solidFill>
              <a:latin typeface="Comic Sans MS" panose="030F0702030302020204" pitchFamily="66" charset="0"/>
            </a:endParaRPr>
          </a:p>
        </p:txBody>
      </p:sp>
    </p:spTree>
    <p:extLst>
      <p:ext uri="{BB962C8B-B14F-4D97-AF65-F5344CB8AC3E}">
        <p14:creationId xmlns:p14="http://schemas.microsoft.com/office/powerpoint/2010/main" xmlns="" val="150414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xmlns="" id="{4E4C3A82-A69E-4C84-81CA-FD1C298440F0}"/>
              </a:ext>
            </a:extLst>
          </p:cNvPr>
          <p:cNvSpPr/>
          <p:nvPr/>
        </p:nvSpPr>
        <p:spPr>
          <a:xfrm>
            <a:off x="3639458" y="0"/>
            <a:ext cx="3788228" cy="2808514"/>
          </a:xfrm>
          <a:prstGeom prst="wedgeEllipseCallout">
            <a:avLst>
              <a:gd name="adj1" fmla="val 40879"/>
              <a:gd name="adj2" fmla="val 53658"/>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5">
                    <a:lumMod val="50000"/>
                  </a:schemeClr>
                </a:solidFill>
                <a:latin typeface="Comic Sans MS" panose="030F0702030302020204" pitchFamily="66" charset="0"/>
              </a:rPr>
              <a:t>Πέεεεππααα, Τζόοοορτζ ελάααατεε.....πέρασε η ώρα και φτάνει το μεσημέρι! Πρέπει να φύγουμε γιατί ο ήλιος είναι πολύ ζεστός τώρα!</a:t>
            </a:r>
            <a:endParaRPr lang="en-US" dirty="0">
              <a:solidFill>
                <a:schemeClr val="accent5">
                  <a:lumMod val="50000"/>
                </a:schemeClr>
              </a:solidFill>
              <a:latin typeface="Comic Sans MS" panose="030F0702030302020204" pitchFamily="66" charset="0"/>
            </a:endParaRPr>
          </a:p>
        </p:txBody>
      </p:sp>
      <p:sp>
        <p:nvSpPr>
          <p:cNvPr id="5" name="Speech Bubble: Oval 4">
            <a:extLst>
              <a:ext uri="{FF2B5EF4-FFF2-40B4-BE49-F238E27FC236}">
                <a16:creationId xmlns:a16="http://schemas.microsoft.com/office/drawing/2014/main" xmlns="" id="{B1654350-10EE-4429-BA07-5EF9EC82E48E}"/>
              </a:ext>
            </a:extLst>
          </p:cNvPr>
          <p:cNvSpPr/>
          <p:nvPr/>
        </p:nvSpPr>
        <p:spPr>
          <a:xfrm>
            <a:off x="0" y="4201885"/>
            <a:ext cx="4419600" cy="2656115"/>
          </a:xfrm>
          <a:prstGeom prst="wedgeEllipseCallout">
            <a:avLst>
              <a:gd name="adj1" fmla="val 56983"/>
              <a:gd name="adj2" fmla="val -21324"/>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Comic Sans MS" panose="030F0702030302020204" pitchFamily="66" charset="0"/>
              </a:rPr>
              <a:t>Είμαστε έτοιμοι μπαμπά, έχεις δίκιο...ποτέ δεν πρέπει να μένουμε το μεσημέρι στον ήλιο! Μαζέψαμε τα πράγματά μας κι ελέγξαμε όλα όσα μας έμαθε ο κ.Γλάρος! Κανένα σκουπίδι στη θάλασσα και την ακτή.</a:t>
            </a:r>
            <a:endParaRPr lang="en-US" dirty="0">
              <a:latin typeface="Comic Sans MS" panose="030F0702030302020204" pitchFamily="66" charset="0"/>
            </a:endParaRPr>
          </a:p>
        </p:txBody>
      </p:sp>
      <p:sp>
        <p:nvSpPr>
          <p:cNvPr id="2" name="Thought Bubble: Cloud 1">
            <a:extLst>
              <a:ext uri="{FF2B5EF4-FFF2-40B4-BE49-F238E27FC236}">
                <a16:creationId xmlns:a16="http://schemas.microsoft.com/office/drawing/2014/main" xmlns="" id="{9A8F635F-BD49-41E3-9223-F431CF5ED0FE}"/>
              </a:ext>
            </a:extLst>
          </p:cNvPr>
          <p:cNvSpPr/>
          <p:nvPr/>
        </p:nvSpPr>
        <p:spPr>
          <a:xfrm>
            <a:off x="0" y="609600"/>
            <a:ext cx="2286000" cy="2019300"/>
          </a:xfrm>
          <a:prstGeom prst="cloudCallout">
            <a:avLst>
              <a:gd name="adj1" fmla="val 41453"/>
              <a:gd name="adj2" fmla="val 562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Μπράβο γουρουνάκια μου...μπράβο και σ’εσάς παιδιά! </a:t>
            </a:r>
            <a:endParaRPr lang="en-US" dirty="0"/>
          </a:p>
        </p:txBody>
      </p:sp>
    </p:spTree>
    <p:extLst>
      <p:ext uri="{BB962C8B-B14F-4D97-AF65-F5344CB8AC3E}">
        <p14:creationId xmlns:p14="http://schemas.microsoft.com/office/powerpoint/2010/main" xmlns="" val="330736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xmlns="" id="{13D670DE-3273-4880-B2E5-F9532D2CAF40}"/>
              </a:ext>
            </a:extLst>
          </p:cNvPr>
          <p:cNvSpPr/>
          <p:nvPr/>
        </p:nvSpPr>
        <p:spPr>
          <a:xfrm>
            <a:off x="237672" y="-14514"/>
            <a:ext cx="3951514" cy="2139043"/>
          </a:xfrm>
          <a:prstGeom prst="wedgeEllipseCallout">
            <a:avLst>
              <a:gd name="adj1" fmla="val 548"/>
              <a:gd name="adj2" fmla="val 95325"/>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accent1">
                    <a:lumMod val="50000"/>
                  </a:schemeClr>
                </a:solidFill>
                <a:latin typeface="Comic Sans MS" panose="030F0702030302020204" pitchFamily="66" charset="0"/>
              </a:rPr>
              <a:t>Παγωτόοοο.....φρέσκο, δροσερό, νόστιμο παγωτόοοο, ελάτε να γλυκαθείτε!</a:t>
            </a:r>
            <a:endParaRPr lang="en-US" sz="2000" dirty="0">
              <a:solidFill>
                <a:schemeClr val="accent1">
                  <a:lumMod val="50000"/>
                </a:schemeClr>
              </a:solidFill>
              <a:latin typeface="Comic Sans MS" panose="030F0702030302020204" pitchFamily="66" charset="0"/>
            </a:endParaRPr>
          </a:p>
        </p:txBody>
      </p:sp>
      <p:sp>
        <p:nvSpPr>
          <p:cNvPr id="5" name="Thought Bubble: Cloud 4">
            <a:extLst>
              <a:ext uri="{FF2B5EF4-FFF2-40B4-BE49-F238E27FC236}">
                <a16:creationId xmlns:a16="http://schemas.microsoft.com/office/drawing/2014/main" xmlns="" id="{89DFA7DD-0118-4B22-B104-0F215D3642C1}"/>
              </a:ext>
            </a:extLst>
          </p:cNvPr>
          <p:cNvSpPr/>
          <p:nvPr/>
        </p:nvSpPr>
        <p:spPr>
          <a:xfrm>
            <a:off x="5367566" y="-14514"/>
            <a:ext cx="5321300" cy="2703285"/>
          </a:xfrm>
          <a:prstGeom prst="cloudCallout">
            <a:avLst>
              <a:gd name="adj1" fmla="val 21381"/>
              <a:gd name="adj2" fmla="val 60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Διαλέξτε ότι θέλετε παιδιά! Πραγματικά σας αξίζει! Εεεε....ας πάρουμε κι εμείς μαμά γουρουνίτσα μη μείνουμε παραπονεμένοι! Ήμουν κι εγώ φρόνιμο γουρουνάκι....και ποτέ ξανά δε θα βγω στον ήλιο χωρίς αντηλιακό!!!....</a:t>
            </a:r>
            <a:endParaRPr lang="en-US" dirty="0"/>
          </a:p>
        </p:txBody>
      </p:sp>
      <p:sp>
        <p:nvSpPr>
          <p:cNvPr id="6" name="Speech Bubble: Rectangle with Corners Rounded 5">
            <a:extLst>
              <a:ext uri="{FF2B5EF4-FFF2-40B4-BE49-F238E27FC236}">
                <a16:creationId xmlns:a16="http://schemas.microsoft.com/office/drawing/2014/main" xmlns="" id="{E5907096-AE16-4504-8D54-8FB2D418FAB6}"/>
              </a:ext>
            </a:extLst>
          </p:cNvPr>
          <p:cNvSpPr/>
          <p:nvPr/>
        </p:nvSpPr>
        <p:spPr>
          <a:xfrm>
            <a:off x="3608614" y="2057400"/>
            <a:ext cx="2487386" cy="1910443"/>
          </a:xfrm>
          <a:prstGeom prst="wedgeRoundRectCallout">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1">
                    <a:lumMod val="50000"/>
                  </a:schemeClr>
                </a:solidFill>
              </a:rPr>
              <a:t>Να πάρουμε ένα χωνάκι μπαμπά και μαμά να δροσιστούμε μέχρι να φτάσουμε σπίτι;</a:t>
            </a:r>
            <a:endParaRPr lang="en-US" dirty="0">
              <a:solidFill>
                <a:schemeClr val="accent1">
                  <a:lumMod val="50000"/>
                </a:schemeClr>
              </a:solidFill>
            </a:endParaRPr>
          </a:p>
        </p:txBody>
      </p:sp>
      <p:sp>
        <p:nvSpPr>
          <p:cNvPr id="8" name="Double Wave 7">
            <a:extLst>
              <a:ext uri="{FF2B5EF4-FFF2-40B4-BE49-F238E27FC236}">
                <a16:creationId xmlns:a16="http://schemas.microsoft.com/office/drawing/2014/main" xmlns="" id="{A3AE190E-9FE0-4280-AAD1-5160B6C2816A}"/>
              </a:ext>
            </a:extLst>
          </p:cNvPr>
          <p:cNvSpPr/>
          <p:nvPr/>
        </p:nvSpPr>
        <p:spPr>
          <a:xfrm>
            <a:off x="5880100" y="5829300"/>
            <a:ext cx="6311900" cy="1028700"/>
          </a:xfrm>
          <a:prstGeom prst="doubleWav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i="1" dirty="0">
                <a:solidFill>
                  <a:schemeClr val="accent4">
                    <a:lumMod val="50000"/>
                  </a:schemeClr>
                </a:solidFill>
                <a:latin typeface="Comic Sans MS" panose="030F0702030302020204" pitchFamily="66" charset="0"/>
              </a:rPr>
              <a:t>Γλυκό και όμορφο καλοκαιράκι σε όλους!!!</a:t>
            </a:r>
            <a:endParaRPr lang="en-US" sz="2400" i="1" dirty="0">
              <a:solidFill>
                <a:schemeClr val="accent4">
                  <a:lumMod val="50000"/>
                </a:schemeClr>
              </a:solidFill>
              <a:latin typeface="Comic Sans MS" panose="030F0702030302020204" pitchFamily="66" charset="0"/>
            </a:endParaRPr>
          </a:p>
        </p:txBody>
      </p:sp>
    </p:spTree>
    <p:extLst>
      <p:ext uri="{BB962C8B-B14F-4D97-AF65-F5344CB8AC3E}">
        <p14:creationId xmlns:p14="http://schemas.microsoft.com/office/powerpoint/2010/main" xmlns="" val="262715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9A83A43-1ABD-4B6F-8EC6-F3E67DDE78C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31100" y="5095875"/>
            <a:ext cx="2178077" cy="1762125"/>
          </a:xfrm>
          <a:prstGeom prst="rect">
            <a:avLst/>
          </a:prstGeom>
        </p:spPr>
      </p:pic>
      <p:sp>
        <p:nvSpPr>
          <p:cNvPr id="9" name="Speech Bubble: Oval 8">
            <a:extLst>
              <a:ext uri="{FF2B5EF4-FFF2-40B4-BE49-F238E27FC236}">
                <a16:creationId xmlns:a16="http://schemas.microsoft.com/office/drawing/2014/main" xmlns="" id="{D67C9BA5-3107-4ACD-AC48-4B897631105D}"/>
              </a:ext>
            </a:extLst>
          </p:cNvPr>
          <p:cNvSpPr/>
          <p:nvPr/>
        </p:nvSpPr>
        <p:spPr>
          <a:xfrm>
            <a:off x="8509000" y="1282700"/>
            <a:ext cx="3556000" cy="2463800"/>
          </a:xfrm>
          <a:prstGeom prst="wedgeEllipseCallout">
            <a:avLst>
              <a:gd name="adj1" fmla="val -38965"/>
              <a:gd name="adj2" fmla="val 99715"/>
            </a:avLst>
          </a:prstGeom>
          <a:solidFill>
            <a:schemeClr val="tx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70C0"/>
                </a:solidFill>
                <a:latin typeface="Comic Sans MS" panose="030F0702030302020204" pitchFamily="66" charset="0"/>
              </a:rPr>
              <a:t>Πέππα έχει πολύ ζέστη σήμερα και η θάλασσα είναι τέλεια! Είμαι έτοιμος...πάμε να κολυμπήσουμεεε!! Να πάρουμε και τα παιδιά μαζί μας.....</a:t>
            </a:r>
            <a:endParaRPr lang="en-US" dirty="0">
              <a:solidFill>
                <a:srgbClr val="0070C0"/>
              </a:solidFill>
              <a:latin typeface="Comic Sans MS" panose="030F0702030302020204" pitchFamily="66" charset="0"/>
            </a:endParaRPr>
          </a:p>
        </p:txBody>
      </p:sp>
      <p:pic>
        <p:nvPicPr>
          <p:cNvPr id="16" name="Picture 15">
            <a:extLst>
              <a:ext uri="{FF2B5EF4-FFF2-40B4-BE49-F238E27FC236}">
                <a16:creationId xmlns:a16="http://schemas.microsoft.com/office/drawing/2014/main" xmlns="" id="{960CC28A-3C15-4E85-837E-4533EC8F3B3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55717" y="3961460"/>
            <a:ext cx="2178077" cy="2268830"/>
          </a:xfrm>
          <a:prstGeom prst="rect">
            <a:avLst/>
          </a:prstGeom>
        </p:spPr>
      </p:pic>
      <p:sp>
        <p:nvSpPr>
          <p:cNvPr id="17" name="Speech Bubble: Oval 16">
            <a:extLst>
              <a:ext uri="{FF2B5EF4-FFF2-40B4-BE49-F238E27FC236}">
                <a16:creationId xmlns:a16="http://schemas.microsoft.com/office/drawing/2014/main" xmlns="" id="{13AB1838-0444-4F1E-9DB8-6B5E2981C521}"/>
              </a:ext>
            </a:extLst>
          </p:cNvPr>
          <p:cNvSpPr/>
          <p:nvPr/>
        </p:nvSpPr>
        <p:spPr>
          <a:xfrm>
            <a:off x="838200" y="127000"/>
            <a:ext cx="4127500" cy="2268830"/>
          </a:xfrm>
          <a:prstGeom prst="wedgeEllipseCallout">
            <a:avLst>
              <a:gd name="adj1" fmla="val 38426"/>
              <a:gd name="adj2" fmla="val 92167"/>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70C0"/>
                </a:solidFill>
                <a:latin typeface="Comic Sans MS" panose="030F0702030302020204" pitchFamily="66" charset="0"/>
              </a:rPr>
              <a:t>Φυσικά και θα τα πάρουμε καλέ μου Τζορτζ....αλλά μη βιάζεσαι τόσο.....πρέπει να βεβαιωθούμε ότι θα είμαστε αφαλείς!</a:t>
            </a:r>
            <a:endParaRPr lang="en-US"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xmlns="" val="109790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000"/>
                                        <p:tgtEl>
                                          <p:spTgt spid="16"/>
                                        </p:tgtEl>
                                      </p:cBhvr>
                                    </p:animEffect>
                                    <p:anim calcmode="lin" valueType="num">
                                      <p:cBhvr>
                                        <p:cTn id="21" dur="2000" fill="hold"/>
                                        <p:tgtEl>
                                          <p:spTgt spid="16"/>
                                        </p:tgtEl>
                                        <p:attrNameLst>
                                          <p:attrName>ppt_w</p:attrName>
                                        </p:attrNameLst>
                                      </p:cBhvr>
                                      <p:tavLst>
                                        <p:tav tm="0" fmla="#ppt_w*sin(2.5*pi*$)">
                                          <p:val>
                                            <p:fltVal val="0"/>
                                          </p:val>
                                        </p:tav>
                                        <p:tav tm="100000">
                                          <p:val>
                                            <p:fltVal val="1"/>
                                          </p:val>
                                        </p:tav>
                                      </p:tavLst>
                                    </p:anim>
                                    <p:anim calcmode="lin" valueType="num">
                                      <p:cBhvr>
                                        <p:cTn id="22"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AAA99A90-8122-4BC2-A22B-108D2AC782C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87000" y="4356831"/>
            <a:ext cx="1905000" cy="2501169"/>
          </a:xfrm>
          <a:prstGeom prst="rect">
            <a:avLst/>
          </a:prstGeom>
        </p:spPr>
      </p:pic>
      <p:sp>
        <p:nvSpPr>
          <p:cNvPr id="19" name="Thought Bubble: Cloud 18">
            <a:extLst>
              <a:ext uri="{FF2B5EF4-FFF2-40B4-BE49-F238E27FC236}">
                <a16:creationId xmlns:a16="http://schemas.microsoft.com/office/drawing/2014/main" xmlns="" id="{0E036013-CD6E-4E5A-864B-FCEA1536C9A2}"/>
              </a:ext>
            </a:extLst>
          </p:cNvPr>
          <p:cNvSpPr/>
          <p:nvPr/>
        </p:nvSpPr>
        <p:spPr>
          <a:xfrm>
            <a:off x="7670800" y="0"/>
            <a:ext cx="4885871" cy="3069771"/>
          </a:xfrm>
          <a:prstGeom prst="cloudCallout">
            <a:avLst>
              <a:gd name="adj1" fmla="val 11432"/>
              <a:gd name="adj2" fmla="val 75266"/>
            </a:avLst>
          </a:prstGeom>
          <a:solidFill>
            <a:schemeClr val="accent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rgbClr val="0070C0"/>
                </a:solidFill>
                <a:latin typeface="Comic Sans MS" panose="030F0702030302020204" pitchFamily="66" charset="0"/>
              </a:rPr>
              <a:t>Δε φτάνει μόνο να πάρουμε τα μαγιό και τα κουβαδάκια μας για να περάσουμε όμορφα στην παραλία,αλλά πρέπει να προσέξουμε να μη βλάψουμε τον εαυτό μας και τη θάλασσα που τόσο αγαπάμε....</a:t>
            </a:r>
            <a:endParaRPr lang="en-US" b="1" dirty="0">
              <a:solidFill>
                <a:srgbClr val="0070C0"/>
              </a:solidFill>
              <a:latin typeface="Comic Sans MS" panose="030F0702030302020204" pitchFamily="66" charset="0"/>
            </a:endParaRPr>
          </a:p>
        </p:txBody>
      </p:sp>
      <p:pic>
        <p:nvPicPr>
          <p:cNvPr id="22" name="Picture 21">
            <a:extLst>
              <a:ext uri="{FF2B5EF4-FFF2-40B4-BE49-F238E27FC236}">
                <a16:creationId xmlns:a16="http://schemas.microsoft.com/office/drawing/2014/main" xmlns="" id="{94DCC1A4-9619-4C94-A856-4BBDB81D4FE2}"/>
              </a:ext>
            </a:extLst>
          </p:cNvPr>
          <p:cNvPicPr>
            <a:picLocks noChangeAspect="1"/>
          </p:cNvPicPr>
          <p:nvPr/>
        </p:nvPicPr>
        <p:blipFill>
          <a:blip r:embed="rId4"/>
          <a:stretch>
            <a:fillRect/>
          </a:stretch>
        </p:blipFill>
        <p:spPr>
          <a:xfrm>
            <a:off x="1060410" y="5159829"/>
            <a:ext cx="2177409" cy="1698171"/>
          </a:xfrm>
          <a:prstGeom prst="rect">
            <a:avLst/>
          </a:prstGeom>
        </p:spPr>
      </p:pic>
      <p:sp>
        <p:nvSpPr>
          <p:cNvPr id="23" name="Thought Bubble: Cloud 22">
            <a:extLst>
              <a:ext uri="{FF2B5EF4-FFF2-40B4-BE49-F238E27FC236}">
                <a16:creationId xmlns:a16="http://schemas.microsoft.com/office/drawing/2014/main" xmlns="" id="{D8C29AB9-DA83-4259-8431-92867E22B123}"/>
              </a:ext>
            </a:extLst>
          </p:cNvPr>
          <p:cNvSpPr/>
          <p:nvPr/>
        </p:nvSpPr>
        <p:spPr>
          <a:xfrm>
            <a:off x="989653" y="1877786"/>
            <a:ext cx="3722914" cy="2759528"/>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latin typeface="Comic Sans MS" panose="030F0702030302020204" pitchFamily="66" charset="0"/>
              </a:rPr>
              <a:t>Τι εννοεί παιδιά;;....</a:t>
            </a:r>
          </a:p>
          <a:p>
            <a:pPr algn="ctr"/>
            <a:r>
              <a:rPr lang="el-GR" sz="2000" dirty="0">
                <a:latin typeface="Comic Sans MS" panose="030F0702030302020204" pitchFamily="66" charset="0"/>
              </a:rPr>
              <a:t>Ααααα κατάλαβα....</a:t>
            </a:r>
          </a:p>
          <a:p>
            <a:pPr algn="ctr"/>
            <a:r>
              <a:rPr lang="el-GR" sz="2000" dirty="0">
                <a:latin typeface="Comic Sans MS" panose="030F0702030302020204" pitchFamily="66" charset="0"/>
              </a:rPr>
              <a:t>Μάλλον χρειάζεται να πάρω και τη μπάλα μαζί μου!!!</a:t>
            </a:r>
            <a:endParaRPr lang="en-US" sz="2000" dirty="0">
              <a:latin typeface="Comic Sans MS" panose="030F0702030302020204" pitchFamily="66" charset="0"/>
            </a:endParaRPr>
          </a:p>
        </p:txBody>
      </p:sp>
      <p:sp>
        <p:nvSpPr>
          <p:cNvPr id="24" name="Thought Bubble: Cloud 23">
            <a:extLst>
              <a:ext uri="{FF2B5EF4-FFF2-40B4-BE49-F238E27FC236}">
                <a16:creationId xmlns:a16="http://schemas.microsoft.com/office/drawing/2014/main" xmlns="" id="{330084BC-A00C-4504-B022-76CAA1FE4D3A}"/>
              </a:ext>
            </a:extLst>
          </p:cNvPr>
          <p:cNvSpPr/>
          <p:nvPr/>
        </p:nvSpPr>
        <p:spPr>
          <a:xfrm>
            <a:off x="5502730" y="2821945"/>
            <a:ext cx="4196442" cy="3069771"/>
          </a:xfrm>
          <a:prstGeom prst="cloudCallout">
            <a:avLst>
              <a:gd name="adj1" fmla="val 63572"/>
              <a:gd name="adj2" fmla="val 22606"/>
            </a:avLst>
          </a:prstGeom>
          <a:solidFill>
            <a:schemeClr val="accent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rgbClr val="7030A0"/>
                </a:solidFill>
                <a:latin typeface="Comic Sans MS" panose="030F0702030302020204" pitchFamily="66" charset="0"/>
              </a:rPr>
              <a:t>Θα σας εξηγήσω για να καταλάβετε καλύτερα κι έπειτα θα μας βοηθήσει και ο φίλος μας ο Γλάρος....έχει πολλά να μας μάθει....</a:t>
            </a:r>
            <a:endParaRPr lang="en-US" b="1"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xmlns="" val="249008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1)">
                                      <p:cBhvr>
                                        <p:cTn id="15" dur="2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000"/>
                                        <p:tgtEl>
                                          <p:spTgt spid="22"/>
                                        </p:tgtEl>
                                      </p:cBhvr>
                                    </p:animEffect>
                                    <p:anim calcmode="lin" valueType="num">
                                      <p:cBhvr>
                                        <p:cTn id="21" dur="2000" fill="hold"/>
                                        <p:tgtEl>
                                          <p:spTgt spid="22"/>
                                        </p:tgtEl>
                                        <p:attrNameLst>
                                          <p:attrName>ppt_w</p:attrName>
                                        </p:attrNameLst>
                                      </p:cBhvr>
                                      <p:tavLst>
                                        <p:tav tm="0" fmla="#ppt_w*sin(2.5*pi*$)">
                                          <p:val>
                                            <p:fltVal val="0"/>
                                          </p:val>
                                        </p:tav>
                                        <p:tav tm="100000">
                                          <p:val>
                                            <p:fltVal val="1"/>
                                          </p:val>
                                        </p:tav>
                                      </p:tavLst>
                                    </p:anim>
                                    <p:anim calcmode="lin" valueType="num">
                                      <p:cBhvr>
                                        <p:cTn id="22"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heel(1)">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4BDBF74-A9C5-4CD0-A693-6B16D02CEBE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3291988"/>
            <a:ext cx="2178077" cy="2268830"/>
          </a:xfrm>
          <a:prstGeom prst="rect">
            <a:avLst/>
          </a:prstGeom>
        </p:spPr>
      </p:pic>
      <p:sp>
        <p:nvSpPr>
          <p:cNvPr id="5" name="Speech Bubble: Oval 4">
            <a:extLst>
              <a:ext uri="{FF2B5EF4-FFF2-40B4-BE49-F238E27FC236}">
                <a16:creationId xmlns:a16="http://schemas.microsoft.com/office/drawing/2014/main" xmlns="" id="{5E25F5EC-03C9-4A75-B9EC-45E68B665036}"/>
              </a:ext>
            </a:extLst>
          </p:cNvPr>
          <p:cNvSpPr/>
          <p:nvPr/>
        </p:nvSpPr>
        <p:spPr>
          <a:xfrm>
            <a:off x="898070" y="375556"/>
            <a:ext cx="3216729" cy="2916431"/>
          </a:xfrm>
          <a:prstGeom prst="wedgeEllipseCallou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Comic Sans MS" panose="030F0702030302020204" pitchFamily="66" charset="0"/>
              </a:rPr>
              <a:t>Ας αρχίσουμε από τα απλά.....</a:t>
            </a:r>
          </a:p>
          <a:p>
            <a:pPr algn="ctr"/>
            <a:r>
              <a:rPr lang="el-GR" dirty="0">
                <a:latin typeface="Comic Sans MS" panose="030F0702030302020204" pitchFamily="66" charset="0"/>
              </a:rPr>
              <a:t>αυτά νομίζω τα ξέρουμε όλα τα παιδάκια!....μήπως να τα μάθουμε και στους μεγάλους;;</a:t>
            </a:r>
            <a:endParaRPr lang="en-US" dirty="0">
              <a:latin typeface="Comic Sans MS" panose="030F0702030302020204" pitchFamily="66" charset="0"/>
            </a:endParaRPr>
          </a:p>
        </p:txBody>
      </p:sp>
      <p:pic>
        <p:nvPicPr>
          <p:cNvPr id="7" name="Picture 6">
            <a:extLst>
              <a:ext uri="{FF2B5EF4-FFF2-40B4-BE49-F238E27FC236}">
                <a16:creationId xmlns:a16="http://schemas.microsoft.com/office/drawing/2014/main" xmlns="" id="{021D8EE7-CF88-48F4-938E-3805BEC4BA5F}"/>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2843" r="3465" b="3466"/>
          <a:stretch/>
        </p:blipFill>
        <p:spPr>
          <a:xfrm>
            <a:off x="7483928" y="0"/>
            <a:ext cx="4708072" cy="3428999"/>
          </a:xfrm>
          <a:prstGeom prst="rect">
            <a:avLst/>
          </a:prstGeom>
        </p:spPr>
      </p:pic>
      <p:pic>
        <p:nvPicPr>
          <p:cNvPr id="9" name="Picture 8">
            <a:extLst>
              <a:ext uri="{FF2B5EF4-FFF2-40B4-BE49-F238E27FC236}">
                <a16:creationId xmlns:a16="http://schemas.microsoft.com/office/drawing/2014/main" xmlns="" id="{F97691E1-C3EE-4485-82B8-562282DED47A}"/>
              </a:ext>
            </a:extLst>
          </p:cNvPr>
          <p:cNvPicPr>
            <a:picLocks noChangeAspect="1"/>
          </p:cNvPicPr>
          <p:nvPr/>
        </p:nvPicPr>
        <p:blipFill rotWithShape="1">
          <a:blip r:embed="rId5">
            <a:extLst>
              <a:ext uri="{28A0092B-C50C-407E-A947-70E740481C1C}">
                <a14:useLocalDpi xmlns:a14="http://schemas.microsoft.com/office/drawing/2010/main" xmlns="" val="0"/>
              </a:ext>
            </a:extLst>
          </a:blip>
          <a:srcRect l="3184" r="2945" b="3333"/>
          <a:stretch/>
        </p:blipFill>
        <p:spPr>
          <a:xfrm>
            <a:off x="3233057" y="3429001"/>
            <a:ext cx="4553624" cy="3314699"/>
          </a:xfrm>
          <a:prstGeom prst="rect">
            <a:avLst/>
          </a:prstGeom>
        </p:spPr>
      </p:pic>
      <p:pic>
        <p:nvPicPr>
          <p:cNvPr id="10" name="Picture 9">
            <a:extLst>
              <a:ext uri="{FF2B5EF4-FFF2-40B4-BE49-F238E27FC236}">
                <a16:creationId xmlns:a16="http://schemas.microsoft.com/office/drawing/2014/main" xmlns="" id="{820C895E-B816-4B57-8BF9-17EA19824F06}"/>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013923" y="5086350"/>
            <a:ext cx="2178077" cy="1762125"/>
          </a:xfrm>
          <a:prstGeom prst="rect">
            <a:avLst/>
          </a:prstGeom>
        </p:spPr>
      </p:pic>
      <p:sp>
        <p:nvSpPr>
          <p:cNvPr id="11" name="Thought Bubble: Cloud 10">
            <a:extLst>
              <a:ext uri="{FF2B5EF4-FFF2-40B4-BE49-F238E27FC236}">
                <a16:creationId xmlns:a16="http://schemas.microsoft.com/office/drawing/2014/main" xmlns="" id="{87023DCB-6961-4140-8B2C-F5C0D48EE271}"/>
              </a:ext>
            </a:extLst>
          </p:cNvPr>
          <p:cNvSpPr/>
          <p:nvPr/>
        </p:nvSpPr>
        <p:spPr>
          <a:xfrm>
            <a:off x="7853107" y="3291987"/>
            <a:ext cx="3135086" cy="2498272"/>
          </a:xfrm>
          <a:prstGeom prst="cloudCallout">
            <a:avLst>
              <a:gd name="adj1" fmla="val 56929"/>
              <a:gd name="adj2" fmla="val 146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Κι εγώ τα ήξερα αυτά....</a:t>
            </a:r>
          </a:p>
          <a:p>
            <a:pPr algn="ctr"/>
            <a:r>
              <a:rPr lang="el-GR" dirty="0"/>
              <a:t>για το μπαμπά δεν είμαι σίγουρος....</a:t>
            </a:r>
          </a:p>
          <a:p>
            <a:pPr algn="ctr"/>
            <a:r>
              <a:rPr lang="el-GR" dirty="0"/>
              <a:t>ξεχνάει συνέχεια να βάλει αντηλιακό!</a:t>
            </a:r>
            <a:endParaRPr lang="en-US" dirty="0"/>
          </a:p>
        </p:txBody>
      </p:sp>
    </p:spTree>
    <p:extLst>
      <p:ext uri="{BB962C8B-B14F-4D97-AF65-F5344CB8AC3E}">
        <p14:creationId xmlns:p14="http://schemas.microsoft.com/office/powerpoint/2010/main" xmlns="" val="112140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011B010-8612-42EC-8D20-09B4397F370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87000" y="4356831"/>
            <a:ext cx="1905000" cy="2501169"/>
          </a:xfrm>
          <a:prstGeom prst="rect">
            <a:avLst/>
          </a:prstGeom>
        </p:spPr>
      </p:pic>
      <p:sp>
        <p:nvSpPr>
          <p:cNvPr id="5" name="Thought Bubble: Cloud 4">
            <a:extLst>
              <a:ext uri="{FF2B5EF4-FFF2-40B4-BE49-F238E27FC236}">
                <a16:creationId xmlns:a16="http://schemas.microsoft.com/office/drawing/2014/main" xmlns="" id="{A6C8896A-8237-4A7A-9411-9C893A898703}"/>
              </a:ext>
            </a:extLst>
          </p:cNvPr>
          <p:cNvSpPr/>
          <p:nvPr/>
        </p:nvSpPr>
        <p:spPr>
          <a:xfrm>
            <a:off x="7854043" y="375557"/>
            <a:ext cx="4131129" cy="2661557"/>
          </a:xfrm>
          <a:prstGeom prst="cloudCallout">
            <a:avLst>
              <a:gd name="adj1" fmla="val 30065"/>
              <a:gd name="adj2" fmla="val 864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Comic Sans MS" panose="030F0702030302020204" pitchFamily="66" charset="0"/>
              </a:rPr>
              <a:t>Έχεις δίκιο Τζορτζ...το αντηλιακό είναι πολύ σημαντικό, γιατί όπως μπορεί ο ήλιος να γίνει φίλος μας....αν δεν προσέξουμε μπορεί να γίνει και εχθρός μας....</a:t>
            </a:r>
            <a:endParaRPr lang="en-US" dirty="0">
              <a:latin typeface="Comic Sans MS" panose="030F0702030302020204" pitchFamily="66" charset="0"/>
            </a:endParaRPr>
          </a:p>
        </p:txBody>
      </p:sp>
      <p:pic>
        <p:nvPicPr>
          <p:cNvPr id="7" name="Picture 6">
            <a:extLst>
              <a:ext uri="{FF2B5EF4-FFF2-40B4-BE49-F238E27FC236}">
                <a16:creationId xmlns:a16="http://schemas.microsoft.com/office/drawing/2014/main" xmlns="" id="{D733D6F5-A915-44B3-AAD6-23D614FED67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7554685" cy="5666014"/>
          </a:xfrm>
          <a:prstGeom prst="rect">
            <a:avLst/>
          </a:prstGeom>
        </p:spPr>
      </p:pic>
    </p:spTree>
    <p:extLst>
      <p:ext uri="{BB962C8B-B14F-4D97-AF65-F5344CB8AC3E}">
        <p14:creationId xmlns:p14="http://schemas.microsoft.com/office/powerpoint/2010/main" xmlns="" val="275246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ppt_w</p:attrName>
                                        </p:attrNameLst>
                                      </p:cBhvr>
                                      <p:tavLst>
                                        <p:tav tm="0" fmla="#ppt_w*sin(2.5*pi*$)">
                                          <p:val>
                                            <p:fltVal val="0"/>
                                          </p:val>
                                        </p:tav>
                                        <p:tav tm="100000">
                                          <p:val>
                                            <p:fltVal val="1"/>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0E236A-1CD2-4ED3-A145-CCA3CA20F7B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140404"/>
            <a:ext cx="4283387" cy="2888796"/>
          </a:xfrm>
          <a:prstGeom prst="rect">
            <a:avLst/>
          </a:prstGeom>
        </p:spPr>
      </p:pic>
      <p:pic>
        <p:nvPicPr>
          <p:cNvPr id="7" name="Picture 6">
            <a:extLst>
              <a:ext uri="{FF2B5EF4-FFF2-40B4-BE49-F238E27FC236}">
                <a16:creationId xmlns:a16="http://schemas.microsoft.com/office/drawing/2014/main" xmlns="" id="{B95B3E02-08A9-4B30-A37D-D42AEE892622}"/>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2910" t="3333" r="1851" b="2381"/>
          <a:stretch/>
        </p:blipFill>
        <p:spPr>
          <a:xfrm>
            <a:off x="7293429" y="195943"/>
            <a:ext cx="4898571" cy="6466114"/>
          </a:xfrm>
          <a:prstGeom prst="rect">
            <a:avLst/>
          </a:prstGeom>
        </p:spPr>
      </p:pic>
      <p:sp>
        <p:nvSpPr>
          <p:cNvPr id="8" name="Speech Bubble: Rectangle 7">
            <a:extLst>
              <a:ext uri="{FF2B5EF4-FFF2-40B4-BE49-F238E27FC236}">
                <a16:creationId xmlns:a16="http://schemas.microsoft.com/office/drawing/2014/main" xmlns="" id="{9656907B-C320-4D17-A207-78A22E526BD7}"/>
              </a:ext>
            </a:extLst>
          </p:cNvPr>
          <p:cNvSpPr/>
          <p:nvPr/>
        </p:nvSpPr>
        <p:spPr>
          <a:xfrm>
            <a:off x="377372" y="462644"/>
            <a:ext cx="2530928" cy="1453242"/>
          </a:xfrm>
          <a:prstGeom prst="wedgeRectCallout">
            <a:avLst>
              <a:gd name="adj1" fmla="val 11886"/>
              <a:gd name="adj2" fmla="val 75430"/>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4">
                    <a:lumMod val="75000"/>
                  </a:schemeClr>
                </a:solidFill>
              </a:rPr>
              <a:t>Εεεεε εντάξει!!....μην ακούτε παιδιά....μια φορά το ξέχασα κι εγώ ο καημένος και το λένε συνέχεια!!</a:t>
            </a:r>
            <a:endParaRPr lang="en-US" dirty="0">
              <a:solidFill>
                <a:schemeClr val="accent4">
                  <a:lumMod val="75000"/>
                </a:schemeClr>
              </a:solidFill>
            </a:endParaRPr>
          </a:p>
        </p:txBody>
      </p:sp>
      <p:sp>
        <p:nvSpPr>
          <p:cNvPr id="9" name="Speech Bubble: Rectangle 8">
            <a:extLst>
              <a:ext uri="{FF2B5EF4-FFF2-40B4-BE49-F238E27FC236}">
                <a16:creationId xmlns:a16="http://schemas.microsoft.com/office/drawing/2014/main" xmlns="" id="{2C4B722B-B35E-4238-B6BB-8CB842C1F12A}"/>
              </a:ext>
            </a:extLst>
          </p:cNvPr>
          <p:cNvSpPr/>
          <p:nvPr/>
        </p:nvSpPr>
        <p:spPr>
          <a:xfrm>
            <a:off x="4729844" y="462644"/>
            <a:ext cx="2530928" cy="1823356"/>
          </a:xfrm>
          <a:prstGeom prst="wedgeRectCallout">
            <a:avLst>
              <a:gd name="adj1" fmla="val -67540"/>
              <a:gd name="adj2" fmla="val 129612"/>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4">
                    <a:lumMod val="75000"/>
                  </a:schemeClr>
                </a:solidFill>
              </a:rPr>
              <a:t>Όχι ακριβώς μία μπαμπά γουρουνάκι αλλά τέλοσπαντων...ευτυχώς έχουμε τα παιδιά να μας θυμίζουν τι πρέπει να κάνουμε....</a:t>
            </a:r>
            <a:endParaRPr lang="en-US" dirty="0">
              <a:solidFill>
                <a:schemeClr val="accent4">
                  <a:lumMod val="75000"/>
                </a:schemeClr>
              </a:solidFill>
            </a:endParaRPr>
          </a:p>
        </p:txBody>
      </p:sp>
      <p:sp>
        <p:nvSpPr>
          <p:cNvPr id="10" name="Rectangle: Rounded Corners 9">
            <a:extLst>
              <a:ext uri="{FF2B5EF4-FFF2-40B4-BE49-F238E27FC236}">
                <a16:creationId xmlns:a16="http://schemas.microsoft.com/office/drawing/2014/main" xmlns="" id="{88459B07-3F58-4E1E-A8D3-85CD484DC3DC}"/>
              </a:ext>
            </a:extLst>
          </p:cNvPr>
          <p:cNvSpPr/>
          <p:nvPr/>
        </p:nvSpPr>
        <p:spPr>
          <a:xfrm>
            <a:off x="0" y="5156200"/>
            <a:ext cx="7086600" cy="78740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accent4">
                    <a:lumMod val="50000"/>
                  </a:schemeClr>
                </a:solidFill>
                <a:latin typeface="Comic Sans MS" panose="030F0702030302020204" pitchFamily="66" charset="0"/>
              </a:rPr>
              <a:t>Ας παρακολουθήσουμε όσα μάθαμε και στο παρακάτω βιντεάκι:</a:t>
            </a:r>
            <a:endParaRPr lang="en-US" b="1" dirty="0">
              <a:solidFill>
                <a:schemeClr val="accent4">
                  <a:lumMod val="50000"/>
                </a:schemeClr>
              </a:solidFill>
              <a:latin typeface="Comic Sans MS" panose="030F0702030302020204" pitchFamily="66" charset="0"/>
            </a:endParaRPr>
          </a:p>
        </p:txBody>
      </p:sp>
      <p:sp>
        <p:nvSpPr>
          <p:cNvPr id="11" name="Rectangle: Rounded Corners 10">
            <a:extLst>
              <a:ext uri="{FF2B5EF4-FFF2-40B4-BE49-F238E27FC236}">
                <a16:creationId xmlns:a16="http://schemas.microsoft.com/office/drawing/2014/main" xmlns="" id="{4EA86E0D-796B-4451-8485-9260F5523E87}"/>
              </a:ext>
            </a:extLst>
          </p:cNvPr>
          <p:cNvSpPr/>
          <p:nvPr/>
        </p:nvSpPr>
        <p:spPr>
          <a:xfrm>
            <a:off x="32657" y="5943600"/>
            <a:ext cx="7086600" cy="78740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50000"/>
                  </a:schemeClr>
                </a:solidFill>
                <a:latin typeface="Comic Sans MS" panose="030F0702030302020204" pitchFamily="66" charset="0"/>
                <a:hlinkClick r:id="rId5" tooltip="https://www.youtube.com/watch?v=Wpfo2H8mu-k"/>
              </a:rPr>
              <a:t>https://www.youtube.com/watch?v=Wpfo2H8mu-k</a:t>
            </a:r>
            <a:endParaRPr lang="en-US" b="1" dirty="0">
              <a:solidFill>
                <a:schemeClr val="accent4">
                  <a:lumMod val="50000"/>
                </a:schemeClr>
              </a:solidFill>
              <a:latin typeface="Comic Sans MS" panose="030F0702030302020204" pitchFamily="66" charset="0"/>
            </a:endParaRPr>
          </a:p>
        </p:txBody>
      </p:sp>
    </p:spTree>
    <p:extLst>
      <p:ext uri="{BB962C8B-B14F-4D97-AF65-F5344CB8AC3E}">
        <p14:creationId xmlns:p14="http://schemas.microsoft.com/office/powerpoint/2010/main" xmlns="" val="287094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anim calcmode="lin" valueType="num">
                                      <p:cBhvr>
                                        <p:cTn id="25" dur="2000" fill="hold"/>
                                        <p:tgtEl>
                                          <p:spTgt spid="7"/>
                                        </p:tgtEl>
                                        <p:attrNameLst>
                                          <p:attrName>ppt_w</p:attrName>
                                        </p:attrNameLst>
                                      </p:cBhvr>
                                      <p:tavLst>
                                        <p:tav tm="0" fmla="#ppt_w*sin(2.5*pi*$)">
                                          <p:val>
                                            <p:fltVal val="0"/>
                                          </p:val>
                                        </p:tav>
                                        <p:tav tm="100000">
                                          <p:val>
                                            <p:fltVal val="1"/>
                                          </p:val>
                                        </p:tav>
                                      </p:tavLst>
                                    </p:anim>
                                    <p:anim calcmode="lin" valueType="num">
                                      <p:cBhvr>
                                        <p:cTn id="2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xmlns="" id="{27171274-F785-46D9-8899-A09F83586C52}"/>
              </a:ext>
            </a:extLst>
          </p:cNvPr>
          <p:cNvSpPr/>
          <p:nvPr/>
        </p:nvSpPr>
        <p:spPr>
          <a:xfrm>
            <a:off x="2612571" y="1"/>
            <a:ext cx="5453744" cy="2514600"/>
          </a:xfrm>
          <a:prstGeom prst="wedgeEllipseCallout">
            <a:avLst>
              <a:gd name="adj1" fmla="val 57961"/>
              <a:gd name="adj2" fmla="val 8521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latin typeface="Comic Sans MS" panose="030F0702030302020204" pitchFamily="66" charset="0"/>
              </a:rPr>
              <a:t>Πω πω πόσα πράγματα μάθαμε για το πώς μπορούμε να προστατευτούμε από τον ήλιο!!....Ζωγραφίστε κι εσείς παιδιά τον δικό σας ήλιο....τι πρέπει να βάλετε στις ακτίνες του για να είναι φίλος σας κι όχι εχθρός σας;</a:t>
            </a:r>
            <a:endParaRPr lang="en-US" dirty="0">
              <a:solidFill>
                <a:schemeClr val="bg1"/>
              </a:solidFill>
              <a:latin typeface="Comic Sans MS" panose="030F0702030302020204" pitchFamily="66" charset="0"/>
            </a:endParaRPr>
          </a:p>
        </p:txBody>
      </p:sp>
      <p:pic>
        <p:nvPicPr>
          <p:cNvPr id="8" name="Picture 7">
            <a:extLst>
              <a:ext uri="{FF2B5EF4-FFF2-40B4-BE49-F238E27FC236}">
                <a16:creationId xmlns:a16="http://schemas.microsoft.com/office/drawing/2014/main" xmlns="" id="{88BF185A-582C-40CD-9E96-8D0B6A30432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16739" y="3899299"/>
            <a:ext cx="3675261" cy="2958701"/>
          </a:xfrm>
          <a:prstGeom prst="rect">
            <a:avLst/>
          </a:prstGeom>
        </p:spPr>
      </p:pic>
    </p:spTree>
    <p:extLst>
      <p:ext uri="{BB962C8B-B14F-4D97-AF65-F5344CB8AC3E}">
        <p14:creationId xmlns:p14="http://schemas.microsoft.com/office/powerpoint/2010/main" xmlns="" val="133682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A07FDB-F5BA-4A40-833F-52918CA498B3}"/>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26979" t="32408" r="27084" b="7037"/>
          <a:stretch/>
        </p:blipFill>
        <p:spPr>
          <a:xfrm>
            <a:off x="1" y="4334242"/>
            <a:ext cx="3403600" cy="2523758"/>
          </a:xfrm>
          <a:prstGeom prst="rect">
            <a:avLst/>
          </a:prstGeom>
        </p:spPr>
      </p:pic>
      <p:sp>
        <p:nvSpPr>
          <p:cNvPr id="9" name="Speech Bubble: Oval 8">
            <a:extLst>
              <a:ext uri="{FF2B5EF4-FFF2-40B4-BE49-F238E27FC236}">
                <a16:creationId xmlns:a16="http://schemas.microsoft.com/office/drawing/2014/main" xmlns="" id="{27F7549D-6CEE-492C-AE18-62336D30984C}"/>
              </a:ext>
            </a:extLst>
          </p:cNvPr>
          <p:cNvSpPr/>
          <p:nvPr/>
        </p:nvSpPr>
        <p:spPr>
          <a:xfrm>
            <a:off x="622296" y="1363479"/>
            <a:ext cx="2959102" cy="2523758"/>
          </a:xfrm>
          <a:prstGeom prst="wedgeEllipseCallout">
            <a:avLst>
              <a:gd name="adj1" fmla="val -23500"/>
              <a:gd name="adj2" fmla="val 7206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Επιτέλους παιδιά.....ήρθε η ώρα να βουτήξουμε! Μην ξεχνάτε να φοράτε τα μπρατσάκια ή το σωσίβιο σας!!!</a:t>
            </a:r>
            <a:endParaRPr lang="en-US" dirty="0"/>
          </a:p>
        </p:txBody>
      </p:sp>
      <p:sp>
        <p:nvSpPr>
          <p:cNvPr id="12" name="Thought Bubble: Cloud 11">
            <a:extLst>
              <a:ext uri="{FF2B5EF4-FFF2-40B4-BE49-F238E27FC236}">
                <a16:creationId xmlns:a16="http://schemas.microsoft.com/office/drawing/2014/main" xmlns="" id="{3BCA0562-1E60-4861-A949-5A4B232B392E}"/>
              </a:ext>
            </a:extLst>
          </p:cNvPr>
          <p:cNvSpPr/>
          <p:nvPr/>
        </p:nvSpPr>
        <p:spPr>
          <a:xfrm>
            <a:off x="3924300" y="2988042"/>
            <a:ext cx="3771900" cy="2692400"/>
          </a:xfrm>
          <a:prstGeom prst="cloudCallout">
            <a:avLst>
              <a:gd name="adj1" fmla="val -73748"/>
              <a:gd name="adj2" fmla="val 19223"/>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6">
                    <a:lumMod val="50000"/>
                  </a:schemeClr>
                </a:solidFill>
              </a:rPr>
              <a:t>Εγώ βέβαια ξέρω καλύτερο κολύμπι από την Πέππα αλλά προσέχω και δεν απομακρύνομαι ποτέ από τους γονείς μου κι από την ακτή...</a:t>
            </a:r>
            <a:endParaRPr lang="en-US" dirty="0">
              <a:solidFill>
                <a:schemeClr val="accent6">
                  <a:lumMod val="50000"/>
                </a:schemeClr>
              </a:solidFill>
            </a:endParaRPr>
          </a:p>
        </p:txBody>
      </p:sp>
      <p:sp>
        <p:nvSpPr>
          <p:cNvPr id="13" name="Rectangle: Rounded Corners 12">
            <a:extLst>
              <a:ext uri="{FF2B5EF4-FFF2-40B4-BE49-F238E27FC236}">
                <a16:creationId xmlns:a16="http://schemas.microsoft.com/office/drawing/2014/main" xmlns="" id="{4A1905F4-9C18-4974-8E82-380D53B3C84E}"/>
              </a:ext>
            </a:extLst>
          </p:cNvPr>
          <p:cNvSpPr/>
          <p:nvPr/>
        </p:nvSpPr>
        <p:spPr>
          <a:xfrm>
            <a:off x="3924300" y="664979"/>
            <a:ext cx="5537200" cy="6985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70C0"/>
                </a:solidFill>
                <a:latin typeface="Comic Sans MS" panose="030F0702030302020204" pitchFamily="66" charset="0"/>
              </a:rPr>
              <a:t>Δείτε και το παρακάτω βιντεάκι για να μας βοηθήσει να προσέχουμε περισσότερο......</a:t>
            </a:r>
            <a:endParaRPr lang="en-US" dirty="0">
              <a:solidFill>
                <a:srgbClr val="0070C0"/>
              </a:solidFill>
              <a:latin typeface="Comic Sans MS" panose="030F0702030302020204" pitchFamily="66" charset="0"/>
            </a:endParaRPr>
          </a:p>
        </p:txBody>
      </p:sp>
      <p:sp>
        <p:nvSpPr>
          <p:cNvPr id="14" name="Rectangle: Rounded Corners 13">
            <a:extLst>
              <a:ext uri="{FF2B5EF4-FFF2-40B4-BE49-F238E27FC236}">
                <a16:creationId xmlns:a16="http://schemas.microsoft.com/office/drawing/2014/main" xmlns="" id="{86E58A8E-8953-47E2-BA01-951AD00B6368}"/>
              </a:ext>
            </a:extLst>
          </p:cNvPr>
          <p:cNvSpPr/>
          <p:nvPr/>
        </p:nvSpPr>
        <p:spPr>
          <a:xfrm>
            <a:off x="3403601" y="6159500"/>
            <a:ext cx="6324599" cy="69850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Comic Sans MS" panose="030F0702030302020204" pitchFamily="66" charset="0"/>
                <a:hlinkClick r:id="rId4" tooltip="https://www.youtube.com/watch?v=2tNPetv6IVc&amp;t=16s">
                  <a:extLst>
                    <a:ext uri="{A12FA001-AC4F-418D-AE19-62706E023703}">
                      <ahyp:hlinkClr xmlns:ahyp="http://schemas.microsoft.com/office/drawing/2018/hyperlinkcolor" xmlns="" val="tx"/>
                    </a:ext>
                  </a:extLst>
                </a:hlinkClick>
              </a:rPr>
              <a:t>https://www.youtube.com/watch?v=2tNPetv6IVc&amp;t=16s</a:t>
            </a:r>
            <a:endParaRPr lang="en-US"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xmlns="" val="381243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anim calcmode="lin" valueType="num">
                                      <p:cBhvr>
                                        <p:cTn id="18" dur="2000" fill="hold"/>
                                        <p:tgtEl>
                                          <p:spTgt spid="12"/>
                                        </p:tgtEl>
                                        <p:attrNameLst>
                                          <p:attrName>ppt_w</p:attrName>
                                        </p:attrNameLst>
                                      </p:cBhvr>
                                      <p:tavLst>
                                        <p:tav tm="0" fmla="#ppt_w*sin(2.5*pi*$)">
                                          <p:val>
                                            <p:fltVal val="0"/>
                                          </p:val>
                                        </p:tav>
                                        <p:tav tm="100000">
                                          <p:val>
                                            <p:fltVal val="1"/>
                                          </p:val>
                                        </p:tav>
                                      </p:tavLst>
                                    </p:anim>
                                    <p:anim calcmode="lin" valueType="num">
                                      <p:cBhvr>
                                        <p:cTn id="1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9EAF511-6FB2-4621-8732-3C3D32B5E7D2}"/>
              </a:ext>
            </a:extLst>
          </p:cNvPr>
          <p:cNvPicPr>
            <a:picLocks noChangeAspect="1"/>
          </p:cNvPicPr>
          <p:nvPr/>
        </p:nvPicPr>
        <p:blipFill rotWithShape="1">
          <a:blip r:embed="rId3">
            <a:extLst>
              <a:ext uri="{28A0092B-C50C-407E-A947-70E740481C1C}">
                <a14:useLocalDpi xmlns:a14="http://schemas.microsoft.com/office/drawing/2010/main" xmlns="" val="0"/>
              </a:ext>
            </a:extLst>
          </a:blip>
          <a:srcRect t="7396"/>
          <a:stretch/>
        </p:blipFill>
        <p:spPr>
          <a:xfrm>
            <a:off x="5676993" y="3273504"/>
            <a:ext cx="6515007" cy="3584496"/>
          </a:xfrm>
          <a:prstGeom prst="rect">
            <a:avLst/>
          </a:prstGeom>
        </p:spPr>
      </p:pic>
      <p:sp>
        <p:nvSpPr>
          <p:cNvPr id="6" name="Thought Bubble: Cloud 5">
            <a:extLst>
              <a:ext uri="{FF2B5EF4-FFF2-40B4-BE49-F238E27FC236}">
                <a16:creationId xmlns:a16="http://schemas.microsoft.com/office/drawing/2014/main" xmlns="" id="{D5F67F36-FCFD-4994-BDE4-521DD3E99B7D}"/>
              </a:ext>
            </a:extLst>
          </p:cNvPr>
          <p:cNvSpPr/>
          <p:nvPr/>
        </p:nvSpPr>
        <p:spPr>
          <a:xfrm>
            <a:off x="9169400" y="2092404"/>
            <a:ext cx="3238500" cy="2362200"/>
          </a:xfrm>
          <a:prstGeom prst="cloudCallout">
            <a:avLst>
              <a:gd name="adj1" fmla="val 17814"/>
              <a:gd name="adj2" fmla="val 4207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1">
                    <a:lumMod val="50000"/>
                  </a:schemeClr>
                </a:solidFill>
              </a:rPr>
              <a:t>Μπράβο γουρουνάκια μου! Είμαι πολύ περήφανος για σας....είστε πολύ προσεκτικοί κολυμβητές....</a:t>
            </a:r>
            <a:endParaRPr lang="en-US" dirty="0">
              <a:solidFill>
                <a:schemeClr val="accent1">
                  <a:lumMod val="50000"/>
                </a:schemeClr>
              </a:solidFill>
            </a:endParaRPr>
          </a:p>
        </p:txBody>
      </p:sp>
      <p:sp>
        <p:nvSpPr>
          <p:cNvPr id="7" name="Speech Bubble: Rectangle with Corners Rounded 6">
            <a:extLst>
              <a:ext uri="{FF2B5EF4-FFF2-40B4-BE49-F238E27FC236}">
                <a16:creationId xmlns:a16="http://schemas.microsoft.com/office/drawing/2014/main" xmlns="" id="{4E8B816A-96F2-4B98-B785-557AE2D681F7}"/>
              </a:ext>
            </a:extLst>
          </p:cNvPr>
          <p:cNvSpPr/>
          <p:nvPr/>
        </p:nvSpPr>
        <p:spPr>
          <a:xfrm>
            <a:off x="3390900" y="555704"/>
            <a:ext cx="3810000" cy="1996996"/>
          </a:xfrm>
          <a:prstGeom prst="wedgeRoundRectCallout">
            <a:avLst>
              <a:gd name="adj1" fmla="val 59500"/>
              <a:gd name="adj2" fmla="val 95014"/>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1">
                    <a:lumMod val="50000"/>
                  </a:schemeClr>
                </a:solidFill>
                <a:latin typeface="Comic Sans MS" panose="030F0702030302020204" pitchFamily="66" charset="0"/>
              </a:rPr>
              <a:t>Κι εσείς το ίδιο είστε παιδιά!....δείτε όμως έρχεται κι ο φίλος μας ο γλάρος από μακριά...κάτι κρατάει στο ράμφος του, έχει κι αυτός να μας δώσει κάποιες συμβουλές! Εδώ είμαστε κ.Γλάρε!!</a:t>
            </a:r>
            <a:endParaRPr lang="en-US" dirty="0">
              <a:solidFill>
                <a:schemeClr val="accent1">
                  <a:lumMod val="50000"/>
                </a:schemeClr>
              </a:solidFill>
              <a:latin typeface="Comic Sans MS" panose="030F0702030302020204" pitchFamily="66" charset="0"/>
            </a:endParaRPr>
          </a:p>
        </p:txBody>
      </p:sp>
      <p:pic>
        <p:nvPicPr>
          <p:cNvPr id="9" name="Picture 8">
            <a:extLst>
              <a:ext uri="{FF2B5EF4-FFF2-40B4-BE49-F238E27FC236}">
                <a16:creationId xmlns:a16="http://schemas.microsoft.com/office/drawing/2014/main" xmlns="" id="{93BB472D-E3CF-44F8-839F-8CD12DB57088}"/>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17678" r="17288"/>
          <a:stretch/>
        </p:blipFill>
        <p:spPr>
          <a:xfrm>
            <a:off x="10379908" y="0"/>
            <a:ext cx="1812092" cy="1582851"/>
          </a:xfrm>
          <a:prstGeom prst="rect">
            <a:avLst/>
          </a:prstGeom>
        </p:spPr>
      </p:pic>
    </p:spTree>
    <p:extLst>
      <p:ext uri="{BB962C8B-B14F-4D97-AF65-F5344CB8AC3E}">
        <p14:creationId xmlns:p14="http://schemas.microsoft.com/office/powerpoint/2010/main" xmlns="" val="271472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anim calcmode="lin" valueType="num">
                                      <p:cBhvr>
                                        <p:cTn id="26" dur="2000" fill="hold"/>
                                        <p:tgtEl>
                                          <p:spTgt spid="9"/>
                                        </p:tgtEl>
                                        <p:attrNameLst>
                                          <p:attrName>ppt_w</p:attrName>
                                        </p:attrNameLst>
                                      </p:cBhvr>
                                      <p:tavLst>
                                        <p:tav tm="0" fmla="#ppt_w*sin(2.5*pi*$)">
                                          <p:val>
                                            <p:fltVal val="0"/>
                                          </p:val>
                                        </p:tav>
                                        <p:tav tm="100000">
                                          <p:val>
                                            <p:fltVal val="1"/>
                                          </p:val>
                                        </p:tav>
                                      </p:tavLst>
                                    </p:anim>
                                    <p:anim calcmode="lin" valueType="num">
                                      <p:cBhvr>
                                        <p:cTn id="2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1130</Words>
  <Application>Microsoft Office PowerPoint</Application>
  <PresentationFormat>Προσαρμογή</PresentationFormat>
  <Paragraphs>85</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π.Ιωάννης Παπαδογιάννης</dc:creator>
  <cp:lastModifiedBy>HP</cp:lastModifiedBy>
  <cp:revision>62</cp:revision>
  <dcterms:created xsi:type="dcterms:W3CDTF">2020-05-15T12:28:43Z</dcterms:created>
  <dcterms:modified xsi:type="dcterms:W3CDTF">2020-05-21T17:29:07Z</dcterms:modified>
</cp:coreProperties>
</file>