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1" r:id="rId12"/>
    <p:sldId id="262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6127-5B99-49AE-8673-BC99CDB6CA67}" type="datetimeFigureOut">
              <a:rPr lang="el-GR" smtClean="0"/>
              <a:t>17/4/2021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D7F-550B-4D58-93D8-3D20D89DA2FF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6127-5B99-49AE-8673-BC99CDB6CA67}" type="datetimeFigureOut">
              <a:rPr lang="el-GR" smtClean="0"/>
              <a:t>17/4/2021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D7F-550B-4D58-93D8-3D20D89DA2F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6127-5B99-49AE-8673-BC99CDB6CA67}" type="datetimeFigureOut">
              <a:rPr lang="el-GR" smtClean="0"/>
              <a:t>17/4/2021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D7F-550B-4D58-93D8-3D20D89DA2F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6127-5B99-49AE-8673-BC99CDB6CA67}" type="datetimeFigureOut">
              <a:rPr lang="el-GR" smtClean="0"/>
              <a:t>17/4/2021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D7F-550B-4D58-93D8-3D20D89DA2F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6127-5B99-49AE-8673-BC99CDB6CA67}" type="datetimeFigureOut">
              <a:rPr lang="el-GR" smtClean="0"/>
              <a:t>17/4/2021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D7F-550B-4D58-93D8-3D20D89DA2FF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6127-5B99-49AE-8673-BC99CDB6CA67}" type="datetimeFigureOut">
              <a:rPr lang="el-GR" smtClean="0"/>
              <a:t>17/4/2021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D7F-550B-4D58-93D8-3D20D89DA2F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6127-5B99-49AE-8673-BC99CDB6CA67}" type="datetimeFigureOut">
              <a:rPr lang="el-GR" smtClean="0"/>
              <a:t>17/4/2021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D7F-550B-4D58-93D8-3D20D89DA2F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6127-5B99-49AE-8673-BC99CDB6CA67}" type="datetimeFigureOut">
              <a:rPr lang="el-GR" smtClean="0"/>
              <a:t>17/4/2021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D7F-550B-4D58-93D8-3D20D89DA2F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6127-5B99-49AE-8673-BC99CDB6CA67}" type="datetimeFigureOut">
              <a:rPr lang="el-GR" smtClean="0"/>
              <a:t>17/4/2021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D7F-550B-4D58-93D8-3D20D89DA2F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6127-5B99-49AE-8673-BC99CDB6CA67}" type="datetimeFigureOut">
              <a:rPr lang="el-GR" smtClean="0"/>
              <a:t>17/4/2021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D7F-550B-4D58-93D8-3D20D89DA2F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6127-5B99-49AE-8673-BC99CDB6CA67}" type="datetimeFigureOut">
              <a:rPr lang="el-GR" smtClean="0"/>
              <a:t>17/4/2021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12E6D7F-550B-4D58-93D8-3D20D89DA2FF}" type="slidenum">
              <a:rPr lang="el-GR" smtClean="0"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206127-5B99-49AE-8673-BC99CDB6CA67}" type="datetimeFigureOut">
              <a:rPr lang="el-GR" smtClean="0"/>
              <a:t>17/4/2021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2E6D7F-550B-4D58-93D8-3D20D89DA2FF}" type="slidenum">
              <a:rPr lang="el-GR" smtClean="0"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989512" cy="2795736"/>
          </a:xfrm>
        </p:spPr>
        <p:txBody>
          <a:bodyPr>
            <a:normAutofit fontScale="90000"/>
          </a:bodyPr>
          <a:lstStyle/>
          <a:p>
            <a:pPr algn="l"/>
            <a:r>
              <a:rPr lang="el-GR" sz="4400" b="0" dirty="0" smtClean="0"/>
              <a:t/>
            </a:r>
            <a:br>
              <a:rPr lang="el-GR" sz="4400" b="0" dirty="0" smtClean="0"/>
            </a:br>
            <a:r>
              <a:rPr lang="el-GR" sz="4400" b="0" dirty="0" smtClean="0"/>
              <a:t/>
            </a:r>
            <a:br>
              <a:rPr lang="el-GR" sz="4400" b="0" dirty="0" smtClean="0"/>
            </a:br>
            <a:r>
              <a:rPr lang="el-GR" sz="4900" b="0" dirty="0" smtClean="0">
                <a:solidFill>
                  <a:schemeClr val="tx1"/>
                </a:solidFill>
              </a:rPr>
              <a:t>Έχεις ζήσει </a:t>
            </a:r>
            <a:r>
              <a:rPr lang="el-GR" sz="4900" b="0" dirty="0" smtClean="0">
                <a:solidFill>
                  <a:schemeClr val="tx1"/>
                </a:solidFill>
              </a:rPr>
              <a:t>σ</a:t>
            </a:r>
            <a:r>
              <a:rPr lang="el-GR" sz="4900" b="0" dirty="0" smtClean="0">
                <a:solidFill>
                  <a:schemeClr val="tx1"/>
                </a:solidFill>
              </a:rPr>
              <a:t>εισμό;</a:t>
            </a:r>
            <a:r>
              <a:rPr lang="en-US" sz="4900" b="0" dirty="0" smtClean="0">
                <a:solidFill>
                  <a:schemeClr val="tx1"/>
                </a:solidFill>
              </a:rPr>
              <a:t> </a:t>
            </a:r>
            <a:r>
              <a:rPr lang="el-GR" sz="4900" b="0" dirty="0" smtClean="0">
                <a:solidFill>
                  <a:schemeClr val="tx1"/>
                </a:solidFill>
              </a:rPr>
              <a:t>Έχεις δει </a:t>
            </a:r>
            <a:r>
              <a:rPr lang="el-GR" sz="4900" b="0" dirty="0" smtClean="0">
                <a:solidFill>
                  <a:schemeClr val="tx1"/>
                </a:solidFill>
              </a:rPr>
              <a:t>η</a:t>
            </a:r>
            <a:r>
              <a:rPr lang="el-GR" sz="4900" b="0" dirty="0" smtClean="0">
                <a:solidFill>
                  <a:schemeClr val="tx1"/>
                </a:solidFill>
              </a:rPr>
              <a:t>φαίστειο; Έχεις ακούσει για </a:t>
            </a:r>
            <a:r>
              <a:rPr lang="el-GR" sz="4900" b="0" dirty="0" err="1" smtClean="0">
                <a:solidFill>
                  <a:schemeClr val="tx1"/>
                </a:solidFill>
              </a:rPr>
              <a:t>τ</a:t>
            </a:r>
            <a:r>
              <a:rPr lang="el-GR" sz="4900" b="0" dirty="0" err="1" smtClean="0">
                <a:solidFill>
                  <a:schemeClr val="tx1"/>
                </a:solidFill>
              </a:rPr>
              <a:t>σουνάμι</a:t>
            </a:r>
            <a:r>
              <a:rPr lang="el-GR" sz="4900" b="0" dirty="0" smtClean="0">
                <a:solidFill>
                  <a:schemeClr val="tx1"/>
                </a:solidFill>
              </a:rPr>
              <a:t>;</a:t>
            </a:r>
            <a:r>
              <a:rPr lang="el-GR" b="0" dirty="0" smtClean="0"/>
              <a:t/>
            </a:r>
            <a:br>
              <a:rPr lang="el-GR" b="0" dirty="0" smtClean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467544" y="4149080"/>
            <a:ext cx="7854696" cy="1752600"/>
          </a:xfrm>
        </p:spPr>
        <p:txBody>
          <a:bodyPr/>
          <a:lstStyle/>
          <a:p>
            <a:r>
              <a:rPr lang="el-GR" dirty="0" smtClean="0"/>
              <a:t>4</a:t>
            </a:r>
            <a:r>
              <a:rPr lang="el-GR" baseline="30000" dirty="0" smtClean="0"/>
              <a:t>ο</a:t>
            </a:r>
            <a:r>
              <a:rPr lang="el-GR" dirty="0" smtClean="0"/>
              <a:t> Δημοτικό Σχολείο Τρίπολης</a:t>
            </a:r>
          </a:p>
          <a:p>
            <a:r>
              <a:rPr lang="el-GR" dirty="0" smtClean="0"/>
              <a:t>Σχολικό Έτος: 2020-2021</a:t>
            </a:r>
          </a:p>
          <a:p>
            <a:r>
              <a:rPr lang="el-GR" dirty="0" smtClean="0"/>
              <a:t>Τμήμα: Δ1 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sz="4400" dirty="0" smtClean="0"/>
              <a:t>Δημιουργικές εργασίες των παιδιών</a:t>
            </a:r>
            <a:endParaRPr lang="el-GR" sz="4400" dirty="0"/>
          </a:p>
        </p:txBody>
      </p:sp>
      <p:pic>
        <p:nvPicPr>
          <p:cNvPr id="4" name="3 - Θέση περιεχομένου" descr="IMG_20210223_1307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7704856" cy="558924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		Σακίδιο σεισμού</a:t>
            </a:r>
            <a:endParaRPr lang="el-GR" dirty="0"/>
          </a:p>
        </p:txBody>
      </p:sp>
      <p:pic>
        <p:nvPicPr>
          <p:cNvPr id="4" name="3 - Θέση περιεχομένου" descr="IMG_20210204_084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935163"/>
            <a:ext cx="7272807" cy="473419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		Σακίδιο </a:t>
            </a:r>
            <a:r>
              <a:rPr lang="el-GR" dirty="0" smtClean="0"/>
              <a:t>σεισμού</a:t>
            </a:r>
            <a:endParaRPr lang="el-GR" dirty="0"/>
          </a:p>
        </p:txBody>
      </p:sp>
      <p:pic>
        <p:nvPicPr>
          <p:cNvPr id="4" name="3 - Θέση περιεχομένου" descr="IMG_20210204_084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r>
              <a:rPr lang="el-GR" sz="4400" dirty="0" smtClean="0"/>
              <a:t>Δημιουργικές εργασίες των παιδιών</a:t>
            </a:r>
            <a:endParaRPr lang="el-GR" sz="4400" dirty="0"/>
          </a:p>
        </p:txBody>
      </p:sp>
      <p:pic>
        <p:nvPicPr>
          <p:cNvPr id="6" name="5 - Θέση περιεχομένου" descr="IMG_20210203_1244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72816"/>
            <a:ext cx="8064896" cy="508518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sz="4400" dirty="0" smtClean="0"/>
              <a:t>Δημιουργικές εργασίες των παιδιών</a:t>
            </a:r>
            <a:endParaRPr lang="el-GR" sz="4400" dirty="0"/>
          </a:p>
        </p:txBody>
      </p:sp>
      <p:pic>
        <p:nvPicPr>
          <p:cNvPr id="4" name="3 - Θέση περιεχομένου" descr="IMG_20210203_1243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3"/>
            <a:ext cx="8424936" cy="530120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el-GR" sz="4400" dirty="0" smtClean="0"/>
              <a:t>Δημιουργικές εργασίες των παιδιών</a:t>
            </a:r>
            <a:endParaRPr lang="el-GR" sz="4400" dirty="0"/>
          </a:p>
        </p:txBody>
      </p:sp>
      <p:pic>
        <p:nvPicPr>
          <p:cNvPr id="4" name="3 - Θέση περιεχομένου" descr="IMG_20210202_141111_BURST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8136904" cy="482453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l-GR" sz="4400" dirty="0" smtClean="0"/>
              <a:t>Δημιουργικές εργασίες των παιδιών</a:t>
            </a:r>
            <a:endParaRPr lang="el-GR" sz="4400" dirty="0"/>
          </a:p>
        </p:txBody>
      </p:sp>
      <p:pic>
        <p:nvPicPr>
          <p:cNvPr id="4" name="3 - Θέση περιεχομένου" descr="IMG_20210203_1244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7"/>
            <a:ext cx="8424936" cy="532859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sz="4400" dirty="0" smtClean="0"/>
              <a:t>Δημιουργικές εργασίες των παιδιών</a:t>
            </a:r>
            <a:endParaRPr lang="el-GR" sz="4400" dirty="0"/>
          </a:p>
        </p:txBody>
      </p:sp>
      <p:pic>
        <p:nvPicPr>
          <p:cNvPr id="4" name="3 - Θέση περιεχομένου" descr="IMG_20210219_1251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96753"/>
            <a:ext cx="7056784" cy="566124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el-GR" sz="4400" dirty="0" smtClean="0"/>
              <a:t>Δημιουργικές εργασίες των παιδιών</a:t>
            </a:r>
            <a:endParaRPr lang="el-GR" sz="4400" dirty="0"/>
          </a:p>
        </p:txBody>
      </p:sp>
      <p:pic>
        <p:nvPicPr>
          <p:cNvPr id="4" name="3 - Θέση περιεχομένου" descr="IMG_20210222_1117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556793"/>
            <a:ext cx="6768752" cy="518457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el-GR" sz="4400" dirty="0" smtClean="0"/>
              <a:t>Δημιουργικές εργασίες των παιδιών</a:t>
            </a:r>
            <a:endParaRPr lang="el-GR" sz="4400" dirty="0"/>
          </a:p>
        </p:txBody>
      </p:sp>
      <p:pic>
        <p:nvPicPr>
          <p:cNvPr id="4" name="3 - Θέση περιεχομένου" descr="IMG_20210222_1118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84785"/>
            <a:ext cx="6696744" cy="518457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4400" dirty="0" smtClean="0"/>
              <a:t>Δημιουργικές εργασίες των παιδιών</a:t>
            </a:r>
            <a:endParaRPr lang="el-GR" sz="4400" dirty="0"/>
          </a:p>
        </p:txBody>
      </p:sp>
      <p:pic>
        <p:nvPicPr>
          <p:cNvPr id="4" name="3 - Θέση περιεχομένου" descr="IMG_20210223_1307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7992888" cy="573325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</TotalTime>
  <Words>47</Words>
  <Application>Microsoft Office PowerPoint</Application>
  <PresentationFormat>Προβολή στην οθόνη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Ροή</vt:lpstr>
      <vt:lpstr>  Έχεις ζήσει σεισμό; Έχεις δει ηφαίστειο; Έχεις ακούσει για τσουνάμι; </vt:lpstr>
      <vt:lpstr>Δημιουργικές εργασίες των παιδιών</vt:lpstr>
      <vt:lpstr>Δημιουργικές εργασίες των παιδιών</vt:lpstr>
      <vt:lpstr>Δημιουργικές εργασίες των παιδιών</vt:lpstr>
      <vt:lpstr>Δημιουργικές εργασίες των παιδιών</vt:lpstr>
      <vt:lpstr>Δημιουργικές εργασίες των παιδιών</vt:lpstr>
      <vt:lpstr>Δημιουργικές εργασίες των παιδιών</vt:lpstr>
      <vt:lpstr>Δημιουργικές εργασίες των παιδιών</vt:lpstr>
      <vt:lpstr>Δημιουργικές εργασίες των παιδιών</vt:lpstr>
      <vt:lpstr>Δημιουργικές εργασίες των παιδιών</vt:lpstr>
      <vt:lpstr>  Σακίδιο σεισμού</vt:lpstr>
      <vt:lpstr>  Σακίδιο σεισμού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Έχεις ζήσει σεισμό; Έχεις δει ηφαίστειο; Έχεις ακούσει για τσουνάμι;</dc:title>
  <dc:creator>user</dc:creator>
  <cp:lastModifiedBy>user</cp:lastModifiedBy>
  <cp:revision>13</cp:revision>
  <dcterms:created xsi:type="dcterms:W3CDTF">2021-04-17T19:53:41Z</dcterms:created>
  <dcterms:modified xsi:type="dcterms:W3CDTF">2021-04-17T20:27:24Z</dcterms:modified>
</cp:coreProperties>
</file>