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 Τίτλος"/>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FAC2A436-53E7-4567-BF71-7303AD389A90}" type="datetimeFigureOut">
              <a:rPr lang="en-US" smtClean="0"/>
              <a:t>12/8/2021</a:t>
            </a:fld>
            <a:endParaRPr lang="en-US"/>
          </a:p>
        </p:txBody>
      </p:sp>
      <p:sp>
        <p:nvSpPr>
          <p:cNvPr id="19" name="18 - Θέση υποσέλιδου"/>
          <p:cNvSpPr>
            <a:spLocks noGrp="1"/>
          </p:cNvSpPr>
          <p:nvPr>
            <p:ph type="ftr" sz="quarter" idx="11"/>
          </p:nvPr>
        </p:nvSpPr>
        <p:spPr/>
        <p:txBody>
          <a:bodyPr/>
          <a:lstStyle/>
          <a:p>
            <a:endParaRPr lang="en-US"/>
          </a:p>
        </p:txBody>
      </p:sp>
      <p:sp>
        <p:nvSpPr>
          <p:cNvPr id="27" name="26 - Θέση αριθμού διαφάνειας"/>
          <p:cNvSpPr>
            <a:spLocks noGrp="1"/>
          </p:cNvSpPr>
          <p:nvPr>
            <p:ph type="sldNum" sz="quarter" idx="12"/>
          </p:nvPr>
        </p:nvSpPr>
        <p:spPr/>
        <p:txBody>
          <a:bodyPr/>
          <a:lstStyle/>
          <a:p>
            <a:fld id="{0D521349-C1E5-4B51-ADCA-07DBA0B4175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AC2A436-53E7-4567-BF71-7303AD389A90}" type="datetimeFigureOut">
              <a:rPr lang="en-US" smtClean="0"/>
              <a:t>12/8/2021</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0D521349-C1E5-4B51-ADCA-07DBA0B4175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AC2A436-53E7-4567-BF71-7303AD389A90}" type="datetimeFigureOut">
              <a:rPr lang="en-US" smtClean="0"/>
              <a:t>12/8/2021</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0D521349-C1E5-4B51-ADCA-07DBA0B4175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AC2A436-53E7-4567-BF71-7303AD389A90}" type="datetimeFigureOut">
              <a:rPr lang="en-US" smtClean="0"/>
              <a:t>12/8/2021</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0D521349-C1E5-4B51-ADCA-07DBA0B4175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 Τίτλος"/>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AC2A436-53E7-4567-BF71-7303AD389A90}" type="datetimeFigureOut">
              <a:rPr lang="en-US" smtClean="0"/>
              <a:t>12/8/2021</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0D521349-C1E5-4B51-ADCA-07DBA0B4175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FAC2A436-53E7-4567-BF71-7303AD389A90}" type="datetimeFigureOut">
              <a:rPr lang="en-US" smtClean="0"/>
              <a:t>12/8/2021</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0D521349-C1E5-4B51-ADCA-07DBA0B4175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FAC2A436-53E7-4567-BF71-7303AD389A90}" type="datetimeFigureOut">
              <a:rPr lang="en-US" smtClean="0"/>
              <a:t>12/8/2021</a:t>
            </a:fld>
            <a:endParaRPr lang="en-US"/>
          </a:p>
        </p:txBody>
      </p:sp>
      <p:sp>
        <p:nvSpPr>
          <p:cNvPr id="8" name="7 - Θέση υποσέλιδου"/>
          <p:cNvSpPr>
            <a:spLocks noGrp="1"/>
          </p:cNvSpPr>
          <p:nvPr>
            <p:ph type="ftr" sz="quarter" idx="11"/>
          </p:nvPr>
        </p:nvSpPr>
        <p:spPr/>
        <p:txBody>
          <a:bodyPr/>
          <a:lstStyle/>
          <a:p>
            <a:endParaRPr lang="en-US"/>
          </a:p>
        </p:txBody>
      </p:sp>
      <p:sp>
        <p:nvSpPr>
          <p:cNvPr id="9" name="8 - Θέση αριθμού διαφάνειας"/>
          <p:cNvSpPr>
            <a:spLocks noGrp="1"/>
          </p:cNvSpPr>
          <p:nvPr>
            <p:ph type="sldNum" sz="quarter" idx="12"/>
          </p:nvPr>
        </p:nvSpPr>
        <p:spPr/>
        <p:txBody>
          <a:bodyPr/>
          <a:lstStyle/>
          <a:p>
            <a:fld id="{0D521349-C1E5-4B51-ADCA-07DBA0B4175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320"/>
            <a:ext cx="7470648" cy="1143000"/>
          </a:xfrm>
        </p:spPr>
        <p:txBody>
          <a:bodyPr anchor="ctr"/>
          <a:lstStyle>
            <a:lvl1pPr algn="l">
              <a:defRPr sz="4600"/>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FAC2A436-53E7-4567-BF71-7303AD389A90}" type="datetimeFigureOut">
              <a:rPr lang="en-US" smtClean="0"/>
              <a:t>12/8/2021</a:t>
            </a:fld>
            <a:endParaRPr lang="en-US"/>
          </a:p>
        </p:txBody>
      </p:sp>
      <p:sp>
        <p:nvSpPr>
          <p:cNvPr id="8" name="7 - Θέση αριθμού διαφάνειας"/>
          <p:cNvSpPr>
            <a:spLocks noGrp="1"/>
          </p:cNvSpPr>
          <p:nvPr>
            <p:ph type="sldNum" sz="quarter" idx="11"/>
          </p:nvPr>
        </p:nvSpPr>
        <p:spPr/>
        <p:txBody>
          <a:bodyPr/>
          <a:lstStyle/>
          <a:p>
            <a:fld id="{0D521349-C1E5-4B51-ADCA-07DBA0B41756}" type="slidenum">
              <a:rPr lang="en-US" smtClean="0"/>
              <a:t>‹#›</a:t>
            </a:fld>
            <a:endParaRPr lang="en-US"/>
          </a:p>
        </p:txBody>
      </p:sp>
      <p:sp>
        <p:nvSpPr>
          <p:cNvPr id="9" name="8 - Θέση υποσέλιδου"/>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AC2A436-53E7-4567-BF71-7303AD389A90}" type="datetimeFigureOut">
              <a:rPr lang="en-US" smtClean="0"/>
              <a:t>12/8/2021</a:t>
            </a:fld>
            <a:endParaRPr lang="en-US"/>
          </a:p>
        </p:txBody>
      </p:sp>
      <p:sp>
        <p:nvSpPr>
          <p:cNvPr id="3" name="2 - Θέση υποσέλιδου"/>
          <p:cNvSpPr>
            <a:spLocks noGrp="1"/>
          </p:cNvSpPr>
          <p:nvPr>
            <p:ph type="ftr" sz="quarter" idx="11"/>
          </p:nvPr>
        </p:nvSpPr>
        <p:spPr/>
        <p:txBody>
          <a:bodyPr/>
          <a:lstStyle/>
          <a:p>
            <a:endParaRPr lang="en-US"/>
          </a:p>
        </p:txBody>
      </p:sp>
      <p:sp>
        <p:nvSpPr>
          <p:cNvPr id="4" name="3 - Θέση αριθμού διαφάνειας"/>
          <p:cNvSpPr>
            <a:spLocks noGrp="1"/>
          </p:cNvSpPr>
          <p:nvPr>
            <p:ph type="sldNum" sz="quarter" idx="12"/>
          </p:nvPr>
        </p:nvSpPr>
        <p:spPr/>
        <p:txBody>
          <a:bodyPr/>
          <a:lstStyle/>
          <a:p>
            <a:fld id="{0D521349-C1E5-4B51-ADCA-07DBA0B4175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FAC2A436-53E7-4567-BF71-7303AD389A90}" type="datetimeFigureOut">
              <a:rPr lang="en-US" smtClean="0"/>
              <a:t>12/8/2021</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a:xfrm>
            <a:off x="8156448" y="6422064"/>
            <a:ext cx="762000" cy="365125"/>
          </a:xfrm>
        </p:spPr>
        <p:txBody>
          <a:bodyPr/>
          <a:lstStyle/>
          <a:p>
            <a:fld id="{0D521349-C1E5-4B51-ADCA-07DBA0B4175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457200" y="6422064"/>
            <a:ext cx="2133600" cy="365125"/>
          </a:xfrm>
        </p:spPr>
        <p:txBody>
          <a:bodyPr/>
          <a:lstStyle/>
          <a:p>
            <a:fld id="{FAC2A436-53E7-4567-BF71-7303AD389A90}" type="datetimeFigureOut">
              <a:rPr lang="en-US" smtClean="0"/>
              <a:t>12/8/2021</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0D521349-C1E5-4B51-ADCA-07DBA0B4175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 Ελεύθερη σχεδίαση"/>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 Θέση τίτλου"/>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FAC2A436-53E7-4567-BF71-7303AD389A90}" type="datetimeFigureOut">
              <a:rPr lang="en-US" smtClean="0"/>
              <a:t>12/8/2021</a:t>
            </a:fld>
            <a:endParaRPr lang="en-US"/>
          </a:p>
        </p:txBody>
      </p:sp>
      <p:sp>
        <p:nvSpPr>
          <p:cNvPr id="22" name="21 - Θέση υποσέλιδου"/>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17 - Θέση αριθμού διαφάνειας"/>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0D521349-C1E5-4B51-ADCA-07DBA0B4175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643182"/>
            <a:ext cx="7772400" cy="1643074"/>
          </a:xfrm>
        </p:spPr>
        <p:txBody>
          <a:bodyPr>
            <a:normAutofit fontScale="90000"/>
          </a:bodyPr>
          <a:lstStyle/>
          <a:p>
            <a:r>
              <a:rPr lang="en-US" dirty="0" smtClean="0"/>
              <a:t>GMO FOODS VS ORGANIC FOODS</a:t>
            </a:r>
            <a:r>
              <a:rPr lang="el-GR" dirty="0" smtClean="0"/>
              <a:t> </a:t>
            </a:r>
            <a:br>
              <a:rPr lang="el-GR" dirty="0" smtClean="0"/>
            </a:br>
            <a:endParaRPr lang="en-US" dirty="0"/>
          </a:p>
        </p:txBody>
      </p:sp>
      <p:sp>
        <p:nvSpPr>
          <p:cNvPr id="3" name="2 - Υπότιτλος"/>
          <p:cNvSpPr>
            <a:spLocks noGrp="1"/>
          </p:cNvSpPr>
          <p:nvPr>
            <p:ph type="subTitle" idx="1"/>
          </p:nvPr>
        </p:nvSpPr>
        <p:spPr>
          <a:xfrm>
            <a:off x="1371600" y="5143512"/>
            <a:ext cx="6400800" cy="1428760"/>
          </a:xfrm>
        </p:spPr>
        <p:txBody>
          <a:bodyPr>
            <a:normAutofit/>
          </a:bodyPr>
          <a:lstStyle/>
          <a:p>
            <a:r>
              <a:rPr lang="en-US" dirty="0" smtClean="0"/>
              <a:t>from the 4th elementary school of </a:t>
            </a:r>
            <a:r>
              <a:rPr lang="en-US" dirty="0" err="1" smtClean="0"/>
              <a:t>Sykies</a:t>
            </a:r>
            <a:r>
              <a:rPr lang="el-GR" dirty="0" smtClean="0"/>
              <a:t> </a:t>
            </a:r>
            <a:endParaRPr lang="en-US" dirty="0" smtClean="0"/>
          </a:p>
          <a:p>
            <a:r>
              <a:rPr lang="en-US" dirty="0" smtClean="0"/>
              <a:t> HEALTHY PLATE </a:t>
            </a:r>
          </a:p>
          <a:p>
            <a:r>
              <a:rPr lang="en-US" dirty="0" smtClean="0"/>
              <a:t>By </a:t>
            </a:r>
            <a:r>
              <a:rPr lang="en-US" dirty="0" err="1" smtClean="0"/>
              <a:t>Danai</a:t>
            </a:r>
            <a:r>
              <a:rPr lang="en-US" dirty="0" smtClean="0"/>
              <a:t> </a:t>
            </a:r>
            <a:r>
              <a:rPr lang="en-US" dirty="0" err="1" smtClean="0"/>
              <a:t>Papadopoulou</a:t>
            </a:r>
            <a:endParaRPr lang="el-GR" dirty="0" smtClean="0"/>
          </a:p>
          <a:p>
            <a:endParaRPr lang="en-US" dirty="0"/>
          </a:p>
        </p:txBody>
      </p:sp>
      <p:pic>
        <p:nvPicPr>
          <p:cNvPr id="4" name="3 - Εικόνα" descr="GM-crops-may-soon-be-permitted-in-EU-as-study-hails-health-and-sustainability-benefits-of-genetic-modification-techniques_wrbm_large.jpg"/>
          <p:cNvPicPr>
            <a:picLocks noChangeAspect="1"/>
          </p:cNvPicPr>
          <p:nvPr/>
        </p:nvPicPr>
        <p:blipFill>
          <a:blip r:embed="rId2" cstate="print"/>
          <a:stretch>
            <a:fillRect/>
          </a:stretch>
        </p:blipFill>
        <p:spPr>
          <a:xfrm>
            <a:off x="1643042" y="3500438"/>
            <a:ext cx="1889181" cy="1457424"/>
          </a:xfrm>
          <a:prstGeom prst="rect">
            <a:avLst/>
          </a:prstGeom>
        </p:spPr>
      </p:pic>
      <p:pic>
        <p:nvPicPr>
          <p:cNvPr id="5" name="4 - Εικόνα" descr="eu_flag-erasmus_vect_pos.jpg"/>
          <p:cNvPicPr>
            <a:picLocks noChangeAspect="1"/>
          </p:cNvPicPr>
          <p:nvPr/>
        </p:nvPicPr>
        <p:blipFill>
          <a:blip r:embed="rId3" cstate="print"/>
          <a:stretch>
            <a:fillRect/>
          </a:stretch>
        </p:blipFill>
        <p:spPr>
          <a:xfrm>
            <a:off x="285720" y="214291"/>
            <a:ext cx="4786346" cy="1285884"/>
          </a:xfrm>
          <a:prstGeom prst="rect">
            <a:avLst/>
          </a:prstGeom>
        </p:spPr>
      </p:pic>
      <p:pic>
        <p:nvPicPr>
          <p:cNvPr id="6" name="5 - Εικόνα" descr="αρχείο λήψης (1).jfif"/>
          <p:cNvPicPr>
            <a:picLocks noChangeAspect="1"/>
          </p:cNvPicPr>
          <p:nvPr/>
        </p:nvPicPr>
        <p:blipFill>
          <a:blip r:embed="rId4"/>
          <a:stretch>
            <a:fillRect/>
          </a:stretch>
        </p:blipFill>
        <p:spPr>
          <a:xfrm>
            <a:off x="4929190" y="3429000"/>
            <a:ext cx="2619375" cy="174307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GMO FOODS</a:t>
            </a:r>
            <a:endParaRPr lang="en-US" dirty="0"/>
          </a:p>
        </p:txBody>
      </p:sp>
      <p:sp>
        <p:nvSpPr>
          <p:cNvPr id="3" name="2 - Θέση περιεχομένου"/>
          <p:cNvSpPr>
            <a:spLocks noGrp="1"/>
          </p:cNvSpPr>
          <p:nvPr>
            <p:ph idx="1"/>
          </p:nvPr>
        </p:nvSpPr>
        <p:spPr/>
        <p:txBody>
          <a:bodyPr/>
          <a:lstStyle/>
          <a:p>
            <a:pPr>
              <a:buNone/>
            </a:pPr>
            <a:r>
              <a:rPr lang="en-US" dirty="0" smtClean="0"/>
              <a:t>Genetically modified foods, known as genetically modified foods or biologically processed foods, are foods produced by organisms that have undergone changes in their DNA using the methods of genetic engineering.</a:t>
            </a:r>
            <a:endParaRPr lang="el-GR" dirty="0" smtClean="0"/>
          </a:p>
          <a:p>
            <a:endParaRPr lang="en-US" dirty="0"/>
          </a:p>
        </p:txBody>
      </p:sp>
      <p:pic>
        <p:nvPicPr>
          <p:cNvPr id="4" name="3 - Εικόνα" descr="αρχείο λήψης.jfif"/>
          <p:cNvPicPr>
            <a:picLocks noChangeAspect="1"/>
          </p:cNvPicPr>
          <p:nvPr/>
        </p:nvPicPr>
        <p:blipFill>
          <a:blip r:embed="rId2"/>
          <a:stretch>
            <a:fillRect/>
          </a:stretch>
        </p:blipFill>
        <p:spPr>
          <a:xfrm>
            <a:off x="4857752" y="4143380"/>
            <a:ext cx="3840469" cy="250030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ORGANIC FOODS</a:t>
            </a:r>
            <a:endParaRPr lang="en-US" dirty="0"/>
          </a:p>
        </p:txBody>
      </p:sp>
      <p:sp>
        <p:nvSpPr>
          <p:cNvPr id="3" name="2 - Θέση περιεχομένου"/>
          <p:cNvSpPr>
            <a:spLocks noGrp="1"/>
          </p:cNvSpPr>
          <p:nvPr>
            <p:ph idx="1"/>
          </p:nvPr>
        </p:nvSpPr>
        <p:spPr>
          <a:xfrm>
            <a:off x="457200" y="1285861"/>
            <a:ext cx="8229600" cy="3357586"/>
          </a:xfrm>
        </p:spPr>
        <p:txBody>
          <a:bodyPr>
            <a:normAutofit fontScale="77500" lnSpcReduction="20000"/>
          </a:bodyPr>
          <a:lstStyle/>
          <a:p>
            <a:r>
              <a:rPr lang="en-US" b="1" dirty="0"/>
              <a:t>Organic food</a:t>
            </a:r>
            <a:r>
              <a:rPr lang="en-US" dirty="0"/>
              <a:t> is food produced by methods complying with the standards of organic farming. Standards vary worldwide, but organic farming features practices that cycle resources, promote ecological balance, and conserve biodiversity. Organizations regulating organic products may restrict the use of certain pesticides and fertilizers in the farming methods used to produce such products. Organic foods typically are not processed using irradiation, industrial solvents, or synthetic food additives</a:t>
            </a:r>
            <a:r>
              <a:rPr lang="en-US" dirty="0" smtClean="0"/>
              <a:t>.</a:t>
            </a:r>
            <a:endParaRPr lang="en-US" dirty="0"/>
          </a:p>
        </p:txBody>
      </p:sp>
      <p:pic>
        <p:nvPicPr>
          <p:cNvPr id="4" name="3 - Εικόνα" descr="αρχείο λήψης (2).jfif"/>
          <p:cNvPicPr>
            <a:picLocks noChangeAspect="1"/>
          </p:cNvPicPr>
          <p:nvPr/>
        </p:nvPicPr>
        <p:blipFill>
          <a:blip r:embed="rId2"/>
          <a:stretch>
            <a:fillRect/>
          </a:stretch>
        </p:blipFill>
        <p:spPr>
          <a:xfrm>
            <a:off x="4214810" y="4117662"/>
            <a:ext cx="4143404" cy="2320307"/>
          </a:xfrm>
          <a:prstGeom prst="rect">
            <a:avLst/>
          </a:prstGeom>
        </p:spPr>
      </p:pic>
      <p:pic>
        <p:nvPicPr>
          <p:cNvPr id="5" name="4 - Εικόνα" descr="images.jfif"/>
          <p:cNvPicPr>
            <a:picLocks noChangeAspect="1"/>
          </p:cNvPicPr>
          <p:nvPr/>
        </p:nvPicPr>
        <p:blipFill>
          <a:blip r:embed="rId3"/>
          <a:stretch>
            <a:fillRect/>
          </a:stretch>
        </p:blipFill>
        <p:spPr>
          <a:xfrm>
            <a:off x="1142976" y="4500570"/>
            <a:ext cx="2143125" cy="214312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Comparison</a:t>
            </a:r>
            <a:endParaRPr lang="en-US" dirty="0"/>
          </a:p>
        </p:txBody>
      </p:sp>
      <p:sp>
        <p:nvSpPr>
          <p:cNvPr id="3" name="2 - Θέση περιεχομένου"/>
          <p:cNvSpPr>
            <a:spLocks noGrp="1"/>
          </p:cNvSpPr>
          <p:nvPr>
            <p:ph idx="1"/>
          </p:nvPr>
        </p:nvSpPr>
        <p:spPr/>
        <p:txBody>
          <a:bodyPr/>
          <a:lstStyle/>
          <a:p>
            <a:r>
              <a:rPr lang="en-US" dirty="0" smtClean="0"/>
              <a:t>In </a:t>
            </a:r>
            <a:r>
              <a:rPr lang="en-US" dirty="0" smtClean="0"/>
              <a:t>my opinion as we all prefer organic fruits because they grow and grow with nature while the others do </a:t>
            </a:r>
            <a:r>
              <a:rPr lang="en-US" dirty="0" smtClean="0"/>
              <a:t>not. </a:t>
            </a:r>
            <a:endParaRPr lang="en-US" dirty="0"/>
          </a:p>
        </p:txBody>
      </p:sp>
      <p:pic>
        <p:nvPicPr>
          <p:cNvPr id="4" name="3 - Εικόνα" descr="what-are-gmo-foods-1200x900.jpeg"/>
          <p:cNvPicPr>
            <a:picLocks noChangeAspect="1"/>
          </p:cNvPicPr>
          <p:nvPr/>
        </p:nvPicPr>
        <p:blipFill>
          <a:blip r:embed="rId2"/>
          <a:stretch>
            <a:fillRect/>
          </a:stretch>
        </p:blipFill>
        <p:spPr>
          <a:xfrm>
            <a:off x="4214810" y="3500438"/>
            <a:ext cx="3657600" cy="2743200"/>
          </a:xfrm>
          <a:prstGeom prst="rect">
            <a:avLst/>
          </a:prstGeom>
        </p:spPr>
      </p:pic>
      <p:pic>
        <p:nvPicPr>
          <p:cNvPr id="5" name="4 - Εικόνα" descr="depositphotos_176092630-stock-photo-fresh-organic-fruits-background-healthy.jpg"/>
          <p:cNvPicPr>
            <a:picLocks noChangeAspect="1"/>
          </p:cNvPicPr>
          <p:nvPr/>
        </p:nvPicPr>
        <p:blipFill>
          <a:blip r:embed="rId3" cstate="print"/>
          <a:stretch>
            <a:fillRect/>
          </a:stretch>
        </p:blipFill>
        <p:spPr>
          <a:xfrm>
            <a:off x="714348" y="3428999"/>
            <a:ext cx="3000396" cy="1845243"/>
          </a:xfrm>
          <a:prstGeom prst="rect">
            <a:avLst/>
          </a:prstGeom>
        </p:spPr>
      </p:pic>
    </p:spTree>
  </p:cSld>
  <p:clrMapOvr>
    <a:masterClrMapping/>
  </p:clrMapOvr>
</p:sld>
</file>

<file path=ppt/theme/theme1.xml><?xml version="1.0" encoding="utf-8"?>
<a:theme xmlns:a="http://schemas.openxmlformats.org/drawingml/2006/main" name="Τεχνικό">
  <a:themeElements>
    <a:clrScheme name="Τεχνικό">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Τεχνικό">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Τεχνικό">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38</TotalTime>
  <Words>80</Words>
  <Application>Microsoft Office PowerPoint</Application>
  <PresentationFormat>Προβολή στην οθόνη (4:3)</PresentationFormat>
  <Paragraphs>10</Paragraphs>
  <Slides>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vt:i4>
      </vt:variant>
    </vt:vector>
  </HeadingPairs>
  <TitlesOfParts>
    <vt:vector size="5" baseType="lpstr">
      <vt:lpstr>Τεχνικό</vt:lpstr>
      <vt:lpstr>GMO FOODS VS ORGANIC FOODS  </vt:lpstr>
      <vt:lpstr>GMO FOODS</vt:lpstr>
      <vt:lpstr>ORGANIC FOODS</vt:lpstr>
      <vt:lpstr>Comparison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GMO FOODS VS ORGANIC FOODS</dc:title>
  <dc:creator>Windows User</dc:creator>
  <cp:lastModifiedBy>Windows User</cp:lastModifiedBy>
  <cp:revision>4</cp:revision>
  <dcterms:created xsi:type="dcterms:W3CDTF">2021-12-08T15:33:52Z</dcterms:created>
  <dcterms:modified xsi:type="dcterms:W3CDTF">2021-12-08T16:12:00Z</dcterms:modified>
</cp:coreProperties>
</file>