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02491-4C5E-428B-9042-09D38CBCA2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802491-4C5E-428B-9042-09D38CBCA2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802491-4C5E-428B-9042-09D38CBCA2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6728-F7B0-41DD-8A2C-ADE6AF342BDE}" type="slidenum">
              <a:rPr lang="en-US" smtClean="0"/>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802491-4C5E-428B-9042-09D38CBCA2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802491-4C5E-428B-9042-09D38CBCA2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6728-F7B0-41DD-8A2C-ADE6AF342BDE}" type="slidenum">
              <a:rPr lang="en-US" smtClean="0"/>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802491-4C5E-428B-9042-09D38CBCA2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B802491-4C5E-428B-9042-09D38CBCA2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B802491-4C5E-428B-9042-09D38CBCA2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B802491-4C5E-428B-9042-09D38CBCA2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B802491-4C5E-428B-9042-09D38CBCA2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2B802491-4C5E-428B-9042-09D38CBCA25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2B802491-4C5E-428B-9042-09D38CBCA25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02491-4C5E-428B-9042-09D38CBCA25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02491-4C5E-428B-9042-09D38CBCA25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B802491-4C5E-428B-9042-09D38CBCA25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B802491-4C5E-428B-9042-09D38CBCA25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E6728-F7B0-41DD-8A2C-ADE6AF342BD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802491-4C5E-428B-9042-09D38CBCA25D}" type="datetimeFigureOut">
              <a:rPr lang="en-US" smtClean="0"/>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8AAE6728-F7B0-41DD-8A2C-ADE6AF342BD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2979" y="580825"/>
            <a:ext cx="9144000" cy="946134"/>
          </a:xfrm>
        </p:spPr>
        <p:txBody>
          <a:bodyPr>
            <a:normAutofit/>
          </a:bodyPr>
          <a:lstStyle/>
          <a:p>
            <a:r>
              <a:rPr lang="en-US" sz="2400" dirty="0"/>
              <a:t>GENETICALY MODIFIED FOODS</a:t>
            </a:r>
            <a:br>
              <a:rPr lang="en-US" sz="2400" dirty="0"/>
            </a:br>
            <a:r>
              <a:rPr lang="en-US" sz="2400" dirty="0"/>
              <a:t>MYTHS AND TRUTHS</a:t>
            </a:r>
            <a:endParaRPr lang="en-US" sz="2400" dirty="0"/>
          </a:p>
        </p:txBody>
      </p:sp>
      <p:sp>
        <p:nvSpPr>
          <p:cNvPr id="3" name="Subtitle 2"/>
          <p:cNvSpPr>
            <a:spLocks noGrp="1"/>
          </p:cNvSpPr>
          <p:nvPr>
            <p:ph type="subTitle" idx="1"/>
          </p:nvPr>
        </p:nvSpPr>
        <p:spPr>
          <a:xfrm>
            <a:off x="1331649" y="2041863"/>
            <a:ext cx="9605639" cy="4065973"/>
          </a:xfrm>
        </p:spPr>
        <p:txBody>
          <a:bodyPr>
            <a:normAutofit/>
          </a:bodyPr>
          <a:lstStyle/>
          <a:p>
            <a:endParaRPr lang="en-US" dirty="0"/>
          </a:p>
          <a:p>
            <a:r>
              <a:rPr lang="en-US" dirty="0"/>
              <a:t>THIS IS A PRESENTATION OF OUR TEAM WORK AND RESEARCH ABOUT GENETICALLY MODIFIED FOOD</a:t>
            </a:r>
            <a:endParaRPr lang="en-US" dirty="0"/>
          </a:p>
          <a:p>
            <a:endParaRPr lang="en-US" dirty="0"/>
          </a:p>
          <a:p>
            <a:endParaRPr lang="en-US" dirty="0"/>
          </a:p>
          <a:p>
            <a:pPr algn="l"/>
            <a:endParaRPr lang="en-US" dirty="0"/>
          </a:p>
          <a:p>
            <a:pPr algn="l"/>
            <a:r>
              <a:rPr lang="en-US" dirty="0"/>
              <a:t>ST’1 CLASS</a:t>
            </a:r>
            <a:endParaRPr lang="en-US" dirty="0"/>
          </a:p>
          <a:p>
            <a:pPr algn="l"/>
            <a:r>
              <a:rPr lang="en-US" dirty="0"/>
              <a:t>4</a:t>
            </a:r>
            <a:r>
              <a:rPr lang="en-US" baseline="30000" dirty="0"/>
              <a:t>TH</a:t>
            </a:r>
            <a:r>
              <a:rPr lang="en-US" dirty="0"/>
              <a:t> PRIMARY SCHOOL OF SYKIES</a:t>
            </a:r>
            <a:endParaRPr lang="en-US" dirty="0"/>
          </a:p>
          <a:p>
            <a:pPr algn="l"/>
            <a:r>
              <a:rPr lang="en-US" dirty="0"/>
              <a:t>THESSALONIKI, GREECE</a:t>
            </a: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50128" y="394039"/>
            <a:ext cx="1828800" cy="164782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85288">
            <a:off x="5201282" y="3270898"/>
            <a:ext cx="2139591" cy="1427641"/>
          </a:xfrm>
          <a:prstGeom prst="rect">
            <a:avLst/>
          </a:prstGeom>
        </p:spPr>
      </p:pic>
      <p:pic>
        <p:nvPicPr>
          <p:cNvPr id="4" name="yt1s.com - Little Idea  Bensound  Royalty Free Music  No Copyright Music">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1468554" y="622630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PROS ABOUT GENETICALLY MODIFIED FOODS</a:t>
            </a:r>
            <a:endParaRPr lang="en-US" dirty="0"/>
          </a:p>
        </p:txBody>
      </p:sp>
      <p:sp>
        <p:nvSpPr>
          <p:cNvPr id="3" name="Content Placeholder 2"/>
          <p:cNvSpPr>
            <a:spLocks noGrp="1"/>
          </p:cNvSpPr>
          <p:nvPr>
            <p:ph idx="1"/>
          </p:nvPr>
        </p:nvSpPr>
        <p:spPr>
          <a:xfrm>
            <a:off x="838200" y="1825624"/>
            <a:ext cx="10515600" cy="4761607"/>
          </a:xfrm>
        </p:spPr>
        <p:txBody>
          <a:bodyPr>
            <a:normAutofit/>
          </a:bodyPr>
          <a:lstStyle/>
          <a:p>
            <a:pPr algn="l" fontAlgn="base"/>
            <a:r>
              <a:rPr lang="en-US" b="1" i="0" dirty="0">
                <a:solidFill>
                  <a:srgbClr val="FF0000"/>
                </a:solidFill>
                <a:effectLst/>
                <a:latin typeface="Arial" panose="020B0604020202020204" pitchFamily="34" charset="0"/>
              </a:rPr>
              <a:t>They offer better overall quality and taste.</a:t>
            </a:r>
            <a:br>
              <a:rPr lang="en-US" i="0" dirty="0">
                <a:solidFill>
                  <a:srgbClr val="56646F"/>
                </a:solidFill>
                <a:effectLst/>
                <a:latin typeface="Arial" panose="020B0604020202020204" pitchFamily="34" charset="0"/>
              </a:rPr>
            </a:br>
            <a:r>
              <a:rPr lang="en-US" i="0" dirty="0">
                <a:solidFill>
                  <a:srgbClr val="56646F"/>
                </a:solidFill>
                <a:effectLst/>
                <a:latin typeface="Arial" panose="020B0604020202020204" pitchFamily="34" charset="0"/>
              </a:rPr>
              <a:t>By modifying food, its flavors can be enhanced. For instance, corn can become sweeter and pepper can become spicier. In fact, it can make difficult flavors become more palatable.</a:t>
            </a:r>
            <a:endParaRPr lang="en-US" i="0" dirty="0">
              <a:solidFill>
                <a:srgbClr val="56646F"/>
              </a:solidFill>
              <a:effectLst/>
              <a:latin typeface="Arial" panose="020B0604020202020204" pitchFamily="34" charset="0"/>
            </a:endParaRPr>
          </a:p>
          <a:p>
            <a:pPr algn="l" fontAlgn="base"/>
            <a:r>
              <a:rPr lang="en-US" b="1" i="0" dirty="0">
                <a:solidFill>
                  <a:srgbClr val="FF0000"/>
                </a:solidFill>
                <a:effectLst/>
                <a:latin typeface="Arial" panose="020B0604020202020204" pitchFamily="34" charset="0"/>
              </a:rPr>
              <a:t>They come with lowered the risk of crop failure.</a:t>
            </a:r>
            <a:br>
              <a:rPr lang="en-US" i="0" dirty="0">
                <a:solidFill>
                  <a:srgbClr val="56646F"/>
                </a:solidFill>
                <a:effectLst/>
                <a:latin typeface="Arial" panose="020B0604020202020204" pitchFamily="34" charset="0"/>
              </a:rPr>
            </a:br>
            <a:r>
              <a:rPr lang="en-US" i="0" dirty="0">
                <a:solidFill>
                  <a:srgbClr val="56646F"/>
                </a:solidFill>
                <a:effectLst/>
                <a:latin typeface="Arial" panose="020B0604020202020204" pitchFamily="34" charset="0"/>
              </a:rPr>
              <a:t>Seeds are being genetically altered for many reasons, including improved resistance to insects and better crop health. Genetically modified crops can also better resist extreme weather conditions. All these things mean lower risk of crop failure.</a:t>
            </a:r>
            <a:endParaRPr lang="en-US" i="0" dirty="0">
              <a:solidFill>
                <a:srgbClr val="56646F"/>
              </a:solidFill>
              <a:effectLst/>
              <a:latin typeface="Arial" panose="020B0604020202020204" pitchFamily="34" charset="0"/>
            </a:endParaRPr>
          </a:p>
          <a:p>
            <a:pPr algn="l" fontAlgn="base"/>
            <a:r>
              <a:rPr lang="en-US" b="1" i="0" dirty="0">
                <a:solidFill>
                  <a:srgbClr val="FF0000"/>
                </a:solidFill>
                <a:effectLst/>
                <a:latin typeface="Arial" panose="020B0604020202020204" pitchFamily="34" charset="0"/>
              </a:rPr>
              <a:t>They are more resistant to disease</a:t>
            </a:r>
            <a:r>
              <a:rPr lang="en-US" i="0" dirty="0">
                <a:solidFill>
                  <a:srgbClr val="56646F"/>
                </a:solidFill>
                <a:effectLst/>
                <a:latin typeface="Arial" panose="020B0604020202020204" pitchFamily="34" charset="0"/>
              </a:rPr>
              <a:t>.</a:t>
            </a:r>
            <a:br>
              <a:rPr lang="en-US" i="0" dirty="0">
                <a:solidFill>
                  <a:srgbClr val="56646F"/>
                </a:solidFill>
                <a:effectLst/>
                <a:latin typeface="Arial" panose="020B0604020202020204" pitchFamily="34" charset="0"/>
              </a:rPr>
            </a:br>
            <a:r>
              <a:rPr lang="en-US" i="0" dirty="0">
                <a:solidFill>
                  <a:srgbClr val="56646F"/>
                </a:solidFill>
                <a:effectLst/>
                <a:latin typeface="Arial" panose="020B0604020202020204" pitchFamily="34" charset="0"/>
              </a:rPr>
              <a:t>Plants and animals that have been genetically modified for food can have better resistance to unexpected diseases. Like a vaccine, genetic enhancements are encoded into them to strengthen their immune system.</a:t>
            </a:r>
            <a:endParaRPr lang="en-US" i="0" dirty="0">
              <a:solidFill>
                <a:srgbClr val="56646F"/>
              </a:solidFill>
              <a:effectLst/>
              <a:latin typeface="Arial" panose="020B0604020202020204" pitchFamily="34" charset="0"/>
            </a:endParaRPr>
          </a:p>
          <a:p>
            <a:pPr algn="l" fontAlgn="base"/>
            <a:r>
              <a:rPr lang="en-US" b="1" i="0" dirty="0">
                <a:solidFill>
                  <a:srgbClr val="FF0000"/>
                </a:solidFill>
                <a:effectLst/>
                <a:latin typeface="Arial" panose="020B0604020202020204" pitchFamily="34" charset="0"/>
              </a:rPr>
              <a:t>They have longer shelf life.</a:t>
            </a:r>
            <a:br>
              <a:rPr lang="en-US" i="0" dirty="0">
                <a:solidFill>
                  <a:srgbClr val="56646F"/>
                </a:solidFill>
                <a:effectLst/>
                <a:latin typeface="Arial" panose="020B0604020202020204" pitchFamily="34" charset="0"/>
              </a:rPr>
            </a:br>
            <a:r>
              <a:rPr lang="en-US" i="0" dirty="0">
                <a:solidFill>
                  <a:srgbClr val="56646F"/>
                </a:solidFill>
                <a:effectLst/>
                <a:latin typeface="Arial" panose="020B0604020202020204" pitchFamily="34" charset="0"/>
              </a:rPr>
              <a:t>Typically, genetically modified foods have a longer shelf life than their traditional counterparts, which means that they can be safely transported to far-away regions that have no to nutritious food without the worry of them getting spoiled.</a:t>
            </a:r>
            <a:endParaRPr lang="en-US" i="0" dirty="0">
              <a:solidFill>
                <a:srgbClr val="56646F"/>
              </a:solidFill>
              <a:effectLst/>
              <a:latin typeface="Arial" panose="020B0604020202020204" pitchFamily="34" charset="0"/>
            </a:endParaRPr>
          </a:p>
          <a:p>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64297"/>
            <a:ext cx="1071098" cy="11762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 ABOUT GENETICALLY MODIFIED FOODS</a:t>
            </a:r>
            <a:endParaRPr lang="en-US" dirty="0"/>
          </a:p>
        </p:txBody>
      </p:sp>
      <p:sp>
        <p:nvSpPr>
          <p:cNvPr id="3" name="Content Placeholder 2"/>
          <p:cNvSpPr>
            <a:spLocks noGrp="1"/>
          </p:cNvSpPr>
          <p:nvPr>
            <p:ph idx="1"/>
          </p:nvPr>
        </p:nvSpPr>
        <p:spPr>
          <a:xfrm>
            <a:off x="838200" y="1825625"/>
            <a:ext cx="10515600" cy="4761606"/>
          </a:xfrm>
        </p:spPr>
        <p:txBody>
          <a:bodyPr>
            <a:normAutofit/>
          </a:bodyPr>
          <a:lstStyle/>
          <a:p>
            <a:pPr fontAlgn="base"/>
            <a:r>
              <a:rPr lang="en-US" sz="2600" b="1" i="0" dirty="0">
                <a:solidFill>
                  <a:srgbClr val="FF0000"/>
                </a:solidFill>
                <a:effectLst/>
                <a:latin typeface="Arial" panose="020B0604020202020204" pitchFamily="34" charset="0"/>
              </a:rPr>
              <a:t>They can pose significant allergy risks.</a:t>
            </a:r>
            <a:br>
              <a:rPr lang="en-US" sz="2600" b="0" i="0" dirty="0">
                <a:solidFill>
                  <a:srgbClr val="56646F"/>
                </a:solidFill>
                <a:effectLst/>
                <a:latin typeface="Arial" panose="020B0604020202020204" pitchFamily="34" charset="0"/>
              </a:rPr>
            </a:br>
            <a:r>
              <a:rPr lang="en-US" sz="2600" dirty="0">
                <a:solidFill>
                  <a:srgbClr val="56646F"/>
                </a:solidFill>
                <a:latin typeface="Arial" panose="020B0604020202020204" pitchFamily="34" charset="0"/>
              </a:rPr>
              <a:t>G</a:t>
            </a:r>
            <a:r>
              <a:rPr lang="en-US" sz="2600" b="0" i="0" dirty="0">
                <a:solidFill>
                  <a:srgbClr val="56646F"/>
                </a:solidFill>
                <a:effectLst/>
                <a:latin typeface="Arial" panose="020B0604020202020204" pitchFamily="34" charset="0"/>
              </a:rPr>
              <a:t>enetic enhancements would often combine proteins that are not originally there in the organism, which can cause allergic reactions for people. In fact, GMOs were found to have caused an increase in allergic reactions in the general population. </a:t>
            </a:r>
            <a:endParaRPr lang="en-US" sz="2600" b="0" i="0" dirty="0">
              <a:solidFill>
                <a:srgbClr val="56646F"/>
              </a:solidFill>
              <a:effectLst/>
              <a:latin typeface="Arial" panose="020B0604020202020204" pitchFamily="34" charset="0"/>
            </a:endParaRPr>
          </a:p>
          <a:p>
            <a:pPr fontAlgn="base"/>
            <a:r>
              <a:rPr lang="en-US" sz="2600" b="1" i="0" dirty="0">
                <a:solidFill>
                  <a:srgbClr val="FF0000"/>
                </a:solidFill>
                <a:effectLst/>
                <a:latin typeface="Arial" panose="020B0604020202020204" pitchFamily="34" charset="0"/>
              </a:rPr>
              <a:t>They have lowered resistance to antibiotics.</a:t>
            </a:r>
            <a:br>
              <a:rPr lang="en-US" sz="2600" b="0" i="0" dirty="0">
                <a:solidFill>
                  <a:srgbClr val="56646F"/>
                </a:solidFill>
                <a:effectLst/>
                <a:latin typeface="Arial" panose="020B0604020202020204" pitchFamily="34" charset="0"/>
              </a:rPr>
            </a:br>
            <a:r>
              <a:rPr lang="en-US" sz="2600" b="0" i="0" dirty="0">
                <a:solidFill>
                  <a:srgbClr val="56646F"/>
                </a:solidFill>
                <a:effectLst/>
                <a:latin typeface="Arial" panose="020B0604020202020204" pitchFamily="34" charset="0"/>
              </a:rPr>
              <a:t>Some genetically modified foods have built-in antibiotic qualities that boost immunity, but when they are consumed, the effectiveness would be lessened, unlike actual antibiotics.</a:t>
            </a:r>
            <a:endParaRPr lang="en-US" sz="2600" b="0" i="0" dirty="0">
              <a:solidFill>
                <a:srgbClr val="56646F"/>
              </a:solidFill>
              <a:effectLst/>
              <a:latin typeface="Arial" panose="020B0604020202020204" pitchFamily="34" charset="0"/>
            </a:endParaRPr>
          </a:p>
          <a:p>
            <a:endParaRPr lang="en-US" dirty="0"/>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19861" y="5169159"/>
            <a:ext cx="2495801" cy="16888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960702" y="-1273945"/>
            <a:ext cx="6542845" cy="94635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20770"/>
          </a:xfrm>
        </p:spPr>
        <p:txBody>
          <a:bodyPr/>
          <a:lstStyle/>
          <a:p>
            <a:pPr algn="ctr"/>
            <a:r>
              <a:rPr lang="en-US" dirty="0"/>
              <a:t>THANK YOU FOR WATCHING</a:t>
            </a:r>
            <a:br>
              <a:rPr lang="en-US" dirty="0"/>
            </a:b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13637" y="3315716"/>
            <a:ext cx="6505571" cy="2969673"/>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637" y="1211771"/>
            <a:ext cx="6310262" cy="1257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198" y="365125"/>
            <a:ext cx="10279602" cy="913259"/>
          </a:xfrm>
        </p:spPr>
        <p:txBody>
          <a:bodyPr/>
          <a:lstStyle/>
          <a:p>
            <a:pPr algn="ctr"/>
            <a:r>
              <a:rPr lang="en-US" dirty="0"/>
              <a:t>OUR RESEARCH</a:t>
            </a:r>
            <a:endParaRPr lang="en-US" dirty="0"/>
          </a:p>
        </p:txBody>
      </p:sp>
      <p:sp>
        <p:nvSpPr>
          <p:cNvPr id="3" name="Content Placeholder 2"/>
          <p:cNvSpPr>
            <a:spLocks noGrp="1"/>
          </p:cNvSpPr>
          <p:nvPr>
            <p:ph idx="1"/>
          </p:nvPr>
        </p:nvSpPr>
        <p:spPr>
          <a:xfrm>
            <a:off x="838200" y="1713390"/>
            <a:ext cx="10515600" cy="4944862"/>
          </a:xfrm>
        </p:spPr>
        <p:txBody>
          <a:bodyPr>
            <a:normAutofit/>
          </a:bodyPr>
          <a:lstStyle/>
          <a:p>
            <a:pPr algn="just"/>
            <a:r>
              <a:rPr lang="en-US" dirty="0"/>
              <a:t>Our first step was to get informed about the definition of the term “</a:t>
            </a:r>
            <a:r>
              <a:rPr lang="en-US" b="1" dirty="0">
                <a:solidFill>
                  <a:srgbClr val="FF0000"/>
                </a:solidFill>
              </a:rPr>
              <a:t>Genetically Modified Foods</a:t>
            </a:r>
            <a:r>
              <a:rPr lang="en-US" dirty="0"/>
              <a:t>”. After that, we watched a video, we discussed in the classroom and we tried to collect information about this term</a:t>
            </a:r>
            <a:endParaRPr lang="en-US" dirty="0"/>
          </a:p>
          <a:p>
            <a:pPr algn="just"/>
            <a:r>
              <a:rPr lang="en-US" dirty="0"/>
              <a:t>Secondly, we discussed about the term “</a:t>
            </a:r>
            <a:r>
              <a:rPr lang="en-US" b="1" dirty="0">
                <a:solidFill>
                  <a:srgbClr val="FF0000"/>
                </a:solidFill>
              </a:rPr>
              <a:t>ORGANIC FOOD</a:t>
            </a:r>
            <a:r>
              <a:rPr lang="en-US" dirty="0"/>
              <a:t>” and after a long research, we tried to found the differences between GM Food and OF</a:t>
            </a:r>
            <a:endParaRPr lang="en-US" dirty="0"/>
          </a:p>
          <a:p>
            <a:pPr algn="just"/>
            <a:r>
              <a:rPr lang="en-US" dirty="0"/>
              <a:t>Then, we drew some paintings that present some Genetically Modified fruits and vegetables in comparison with some Organic fruits and vegetables </a:t>
            </a:r>
            <a:endParaRPr lang="en-US" dirty="0"/>
          </a:p>
          <a:p>
            <a:pPr algn="just"/>
            <a:r>
              <a:rPr lang="en-US" dirty="0"/>
              <a:t>After that, we tried to find which products are mostly GM</a:t>
            </a:r>
            <a:endParaRPr lang="en-US" dirty="0"/>
          </a:p>
          <a:p>
            <a:pPr algn="just"/>
            <a:r>
              <a:rPr lang="en-US" dirty="0"/>
              <a:t>In the end, we worked in teams and tried to find the </a:t>
            </a:r>
            <a:r>
              <a:rPr lang="en-US" dirty="0">
                <a:solidFill>
                  <a:srgbClr val="FF0000"/>
                </a:solidFill>
              </a:rPr>
              <a:t>PROS</a:t>
            </a:r>
            <a:r>
              <a:rPr lang="en-US" dirty="0"/>
              <a:t> and </a:t>
            </a:r>
            <a:r>
              <a:rPr lang="en-US" dirty="0">
                <a:solidFill>
                  <a:srgbClr val="FF0000"/>
                </a:solidFill>
              </a:rPr>
              <a:t>CONS</a:t>
            </a:r>
            <a:r>
              <a:rPr lang="en-US" dirty="0"/>
              <a:t> about GM Foods </a:t>
            </a: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65014" y="199748"/>
            <a:ext cx="2177186" cy="138986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6283" y="199748"/>
            <a:ext cx="2247900" cy="14954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DEFINITION OF GENETICALLY MODIFIED  FOODS</a:t>
            </a:r>
            <a:endParaRPr lang="en-US" dirty="0"/>
          </a:p>
        </p:txBody>
      </p:sp>
      <p:sp>
        <p:nvSpPr>
          <p:cNvPr id="3" name="Content Placeholder 2"/>
          <p:cNvSpPr>
            <a:spLocks noGrp="1"/>
          </p:cNvSpPr>
          <p:nvPr>
            <p:ph idx="1"/>
          </p:nvPr>
        </p:nvSpPr>
        <p:spPr/>
        <p:txBody>
          <a:bodyPr/>
          <a:lstStyle/>
          <a:p>
            <a:pPr algn="just"/>
            <a:r>
              <a:rPr lang="en-US" dirty="0"/>
              <a:t>Genetically modified foods (GM foods), also known as genetically engineered foods (GE foods), or bioengineered foods are foods produced from organisms that have had changes introduced into their DNA using the methods of genetic engineering. Genetic engineering techniques allow for the introduction of new traits as well as greater control over traits when compared to previous methods, such as selective breeding and mutation breeding.</a:t>
            </a: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20098" y="4824698"/>
            <a:ext cx="3485067" cy="188682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773" y="4824696"/>
            <a:ext cx="3018196" cy="18868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DEFINITION OF GENETICALLY MODIFIED  FOODS</a:t>
            </a:r>
            <a:endParaRPr lang="en-US" dirty="0"/>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77335" y="1690687"/>
            <a:ext cx="4809066" cy="4887665"/>
          </a:xfr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630" y="1690687"/>
            <a:ext cx="5379868" cy="50496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 OF ORGANIC FOOD</a:t>
            </a:r>
            <a:endParaRPr lang="en-US" dirty="0"/>
          </a:p>
        </p:txBody>
      </p:sp>
      <p:sp>
        <p:nvSpPr>
          <p:cNvPr id="3" name="Content Placeholder 2"/>
          <p:cNvSpPr>
            <a:spLocks noGrp="1"/>
          </p:cNvSpPr>
          <p:nvPr>
            <p:ph idx="1"/>
          </p:nvPr>
        </p:nvSpPr>
        <p:spPr>
          <a:xfrm>
            <a:off x="838200" y="1526959"/>
            <a:ext cx="10515600" cy="4650004"/>
          </a:xfrm>
        </p:spPr>
        <p:txBody>
          <a:bodyPr/>
          <a:lstStyle/>
          <a:p>
            <a:pPr algn="just"/>
            <a:r>
              <a:rPr lang="en-US" dirty="0"/>
              <a:t>Organic food is food produced by methods complying with the standards of organic farming. Standards vary worldwide, but organic farming features practices that cycle resources, promote ecological balance, and conserve biodiversity. Organizations regulating organic products may restrict the use of certain pesticides and fertilizers in the farming methods used to produce such products. Organic foods typically are not processed using irradiation, industrial solvents, or synthetic food additives.</a:t>
            </a: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0868" y="4654473"/>
            <a:ext cx="2746529" cy="1838402"/>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064" y="4700588"/>
            <a:ext cx="2746529" cy="179228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260" y="4696619"/>
            <a:ext cx="2851587" cy="18381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 OF ORGANIC FOOD</a:t>
            </a:r>
            <a:endParaRPr lang="en-US" dirty="0"/>
          </a:p>
        </p:txBody>
      </p:sp>
      <p:pic>
        <p:nvPicPr>
          <p:cNvPr id="9" name="Content Placeholder 8"/>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46850" y="1690688"/>
            <a:ext cx="3263503" cy="4351338"/>
          </a:xfr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644" y="1690687"/>
            <a:ext cx="3263503" cy="4351337"/>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497" y="1690687"/>
            <a:ext cx="3263502" cy="43513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DIFFERENCES BETWEEN GM FOODS AND ORGANIC FOOD (DRAWINGS)</a:t>
            </a:r>
            <a:endParaRPr lang="en-US" dirty="0"/>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rot="5400000">
            <a:off x="1059239" y="1423223"/>
            <a:ext cx="5007006" cy="5587339"/>
          </a:xfr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08" y="1713389"/>
            <a:ext cx="4607512" cy="50070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PRODUCTS THAT ARE MOSTLY GENETICALLY MODIFIED</a:t>
            </a:r>
            <a:endParaRPr lang="en-US" dirty="0"/>
          </a:p>
        </p:txBody>
      </p:sp>
      <p:sp>
        <p:nvSpPr>
          <p:cNvPr id="3" name="Content Placeholder 2"/>
          <p:cNvSpPr>
            <a:spLocks noGrp="1"/>
          </p:cNvSpPr>
          <p:nvPr>
            <p:ph idx="1"/>
          </p:nvPr>
        </p:nvSpPr>
        <p:spPr/>
        <p:txBody>
          <a:bodyPr/>
          <a:lstStyle/>
          <a:p>
            <a:r>
              <a:rPr lang="en-US" dirty="0"/>
              <a:t>Strawberries</a:t>
            </a:r>
            <a:endParaRPr lang="en-US" dirty="0"/>
          </a:p>
          <a:p>
            <a:r>
              <a:rPr lang="en-US" dirty="0"/>
              <a:t>Corn</a:t>
            </a:r>
            <a:endParaRPr lang="en-US" dirty="0"/>
          </a:p>
          <a:p>
            <a:r>
              <a:rPr lang="en-US" dirty="0"/>
              <a:t>Soy</a:t>
            </a:r>
            <a:endParaRPr lang="en-US" dirty="0"/>
          </a:p>
          <a:p>
            <a:r>
              <a:rPr lang="en-US" dirty="0"/>
              <a:t>Zucchini</a:t>
            </a:r>
            <a:endParaRPr lang="en-US" dirty="0"/>
          </a:p>
          <a:p>
            <a:r>
              <a:rPr lang="en-US" dirty="0"/>
              <a:t>Canola</a:t>
            </a:r>
            <a:endParaRPr lang="en-US" dirty="0"/>
          </a:p>
          <a:p>
            <a:r>
              <a:rPr lang="en-US" dirty="0"/>
              <a:t>Apples</a:t>
            </a:r>
            <a:endParaRPr lang="en-US" dirty="0"/>
          </a:p>
          <a:p>
            <a:r>
              <a:rPr lang="en-US" dirty="0"/>
              <a:t>Watermelon</a:t>
            </a:r>
            <a:endParaRPr lang="en-US" dirty="0"/>
          </a:p>
          <a:p>
            <a:r>
              <a:rPr lang="en-US" dirty="0"/>
              <a:t>Coffee </a:t>
            </a: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34295" y="1861579"/>
            <a:ext cx="1613239" cy="121343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8764" y="4001294"/>
            <a:ext cx="1953174" cy="109907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405" y="5121553"/>
            <a:ext cx="1816647" cy="121343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0147" y="3688628"/>
            <a:ext cx="1725521" cy="121910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5914" y="1825625"/>
            <a:ext cx="1613239" cy="128534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499" y="3287183"/>
            <a:ext cx="1827553" cy="12134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PRODUCTS THAT ARE MOSTLY GENETICALLY MODIFIED</a:t>
            </a:r>
            <a:endParaRPr lang="en-US" dirty="0"/>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201662" y="1740024"/>
            <a:ext cx="7244179" cy="4900474"/>
          </a:xfr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0</TotalTime>
  <Words>3736</Words>
  <Application>WPS Presentation</Application>
  <PresentationFormat>Widescreen</PresentationFormat>
  <Paragraphs>61</Paragraphs>
  <Slides>13</Slides>
  <Notes>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SimSun</vt:lpstr>
      <vt:lpstr>Wingdings</vt:lpstr>
      <vt:lpstr>Wingdings 3</vt:lpstr>
      <vt:lpstr>Arial</vt:lpstr>
      <vt:lpstr>Trebuchet MS</vt:lpstr>
      <vt:lpstr>Microsoft YaHei</vt:lpstr>
      <vt:lpstr>Arial Unicode MS</vt:lpstr>
      <vt:lpstr>Calibri</vt:lpstr>
      <vt:lpstr>Facet</vt:lpstr>
      <vt:lpstr>GENETICALY MODIFIED FOODS MYTHS AND TRUTHS</vt:lpstr>
      <vt:lpstr>OUR RESEARCH</vt:lpstr>
      <vt:lpstr>DEFINITION OF GENETICALLY MODIFIED  FOODS</vt:lpstr>
      <vt:lpstr>DEFINITION OF GENETICALLY MODIFIED  FOODS</vt:lpstr>
      <vt:lpstr>DEFINITION OF ORGANIC FOOD</vt:lpstr>
      <vt:lpstr>DEFINITION OF ORGANIC FOOD</vt:lpstr>
      <vt:lpstr>DIFFERENCES BETWEEN GM FOODS AND ORGANIC FOOD (DRAWINGS)</vt:lpstr>
      <vt:lpstr>PRODUCTS THAT ARE MOSTLY GENETICALLY MODIFIED</vt:lpstr>
      <vt:lpstr>PRODUCTS THAT ARE MOSTLY GENETICALLY MODIFIED</vt:lpstr>
      <vt:lpstr>PROS ABOUT GENETICALLY MODIFIED FOODS</vt:lpstr>
      <vt:lpstr>CONS ABOUT GENETICALLY MODIFIED FOODS</vt:lpstr>
      <vt:lpstr>PowerPoint 演示文稿</vt:lpstr>
      <vt:lpstr>THANK YOU FOR WATCHING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Natasa</dc:creator>
  <cp:lastModifiedBy>Anna</cp:lastModifiedBy>
  <cp:revision>13</cp:revision>
  <dcterms:created xsi:type="dcterms:W3CDTF">2021-12-29T21:13:00Z</dcterms:created>
  <dcterms:modified xsi:type="dcterms:W3CDTF">2022-01-22T06:33:48Z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1033-11.2.0.8684</vt:lpwstr>
  </property>
</Properties>
</file>