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6727-19A4-4F6A-9294-FBF72D71819E}" type="datetimeFigureOut">
              <a:rPr lang="el-GR" smtClean="0"/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5FA99-A2AE-4CA5-98CB-C50F2C017462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428875" y="707132"/>
            <a:ext cx="3667125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Κωνσταντίνος Καβάφης </a:t>
            </a:r>
            <a:br>
              <a:rPr lang="en-US" sz="35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5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" y="3209925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Θέση περιεχομένου 6" descr="Εικόνα που περιέχει άνδρας, άτομο, κουστούμι, υπαίθριος&#10;&#10;Περιγραφή που δημιουργήθηκε αυτόματα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492" y="115191"/>
            <a:ext cx="4607300" cy="6627614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4" name="Straight Connector 3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0" y="1108061"/>
            <a:ext cx="5008901" cy="45719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000" b="0" i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Ο </a:t>
            </a:r>
            <a:r>
              <a:rPr lang="el-GR" sz="2000" b="1" i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Κωνσταντίνος Καβάφης</a:t>
            </a:r>
            <a:r>
              <a:rPr lang="el-GR" sz="2000" b="0" i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γεννήθηκε στις 29 Απριλίου το 1863 και πέθανε στις 29 Απριλίου το 1933. </a:t>
            </a:r>
            <a:r>
              <a:rPr lang="el-GR" sz="2000">
                <a:solidFill>
                  <a:schemeClr val="bg1"/>
                </a:solidFill>
                <a:latin typeface="Arial" panose="020B0604020202020204" pitchFamily="34" charset="0"/>
              </a:rPr>
              <a:t>Ή</a:t>
            </a:r>
            <a:r>
              <a:rPr lang="el-GR" sz="2000" b="0" i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ταν σημαντικός Έλληνας ποιητής της σύγχρονης εποχής. Γεννήθηκε και έζησε στην Αλεξάνδρεια, γι' αυτό και αναφέρεται συχνά ως «</a:t>
            </a:r>
            <a:r>
              <a:rPr lang="el-GR" sz="2000" b="0" i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ο Αλεξανδρινός»</a:t>
            </a:r>
            <a:r>
              <a:rPr lang="el-GR" sz="2000" b="0" i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 Τα σημαντικότερα έργα του τα δημιούργησε μετά τα 40 έτη. </a:t>
            </a:r>
            <a:endParaRPr lang="el-GR" sz="2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bg1"/>
                </a:solidFill>
              </a:rPr>
              <a:t>Ο ίδιος είχε κατατάξει τα ποιήματά του σε τρεις κατηγορίες: τα ιστορικά, τα φιλοσοφικά και τα ερωτικά ή αισθησιακά.</a:t>
            </a:r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Λειτουργούσε κυρίως μέσω των συμβόλων. </a:t>
            </a:r>
            <a:endParaRPr lang="el-GR" sz="2000" dirty="0">
              <a:solidFill>
                <a:schemeClr val="bg1"/>
              </a:solidFill>
            </a:endParaRPr>
          </a:p>
          <a:p>
            <a:r>
              <a:rPr lang="el-GR" sz="2000" dirty="0">
                <a:solidFill>
                  <a:schemeClr val="bg1"/>
                </a:solidFill>
              </a:rPr>
              <a:t>Το περιεχόμενο των ποιημάτων του αποτελείται από τις μνήμες των βιωμάτων του.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Θέση περιεχομένου 4" descr="Εικόνα που περιέχει κείμενο, άτομο, άνδρας, εσωτερικό&#10;&#10;Περιγραφή που δημιουργήθηκε αυτόματα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4"/>
          <a:stretch>
            <a:fillRect/>
          </a:stretch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l-GR" sz="8000">
                <a:solidFill>
                  <a:schemeClr val="bg1"/>
                </a:solidFill>
              </a:rPr>
              <a:t>Σπίτι με Κήπον </a:t>
            </a:r>
            <a:endParaRPr lang="el-GR" sz="8000">
              <a:solidFill>
                <a:schemeClr val="bg1"/>
              </a:solidFill>
            </a:endParaRPr>
          </a:p>
        </p:txBody>
      </p:sp>
      <p:cxnSp>
        <p:nvCxnSpPr>
          <p:cNvPr id="19" name="Straight Connector 18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0" y="1108061"/>
            <a:ext cx="5657850" cy="4902214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Ήθελα να ’χω ένα σπίτι εξοχικό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μ’ έναν πολύ μεγάλο κήπο — όχι τόσο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για τα λουλούδια, για τα δένδρα, και τες πρασινάδες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(βέβαια να βρίσκονται κι αυτά· </a:t>
            </a:r>
            <a:r>
              <a:rPr lang="el-GR" sz="7200" dirty="0" err="1">
                <a:solidFill>
                  <a:schemeClr val="bg1"/>
                </a:solidFill>
              </a:rPr>
              <a:t>είν</a:t>
            </a:r>
            <a:r>
              <a:rPr lang="el-GR" sz="7200" dirty="0">
                <a:solidFill>
                  <a:schemeClr val="bg1"/>
                </a:solidFill>
              </a:rPr>
              <a:t>’ </a:t>
            </a:r>
            <a:r>
              <a:rPr lang="el-GR" sz="7200" dirty="0" err="1">
                <a:solidFill>
                  <a:schemeClr val="bg1"/>
                </a:solidFill>
              </a:rPr>
              <a:t>ευμορφότατα</a:t>
            </a:r>
            <a:r>
              <a:rPr lang="el-GR" sz="7200" dirty="0">
                <a:solidFill>
                  <a:schemeClr val="bg1"/>
                </a:solidFill>
              </a:rPr>
              <a:t>)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αλλά για να ’χω ζώα. Α να ’χω ζώα!</a:t>
            </a:r>
            <a:endParaRPr lang="el-GR" sz="7200" dirty="0">
              <a:solidFill>
                <a:schemeClr val="bg1"/>
              </a:solidFill>
            </a:endParaRPr>
          </a:p>
          <a:p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Τουλάχιστον επτά γάτες — οι δυο κατάμαυρες,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και δυο σαν χιόνι κάτασπρες, για την </a:t>
            </a:r>
            <a:r>
              <a:rPr lang="el-GR" sz="7200" dirty="0" err="1">
                <a:solidFill>
                  <a:schemeClr val="bg1"/>
                </a:solidFill>
              </a:rPr>
              <a:t>αντίθεσι</a:t>
            </a:r>
            <a:r>
              <a:rPr lang="el-GR" sz="7200" dirty="0">
                <a:solidFill>
                  <a:schemeClr val="bg1"/>
                </a:solidFill>
              </a:rPr>
              <a:t>.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Έναν σπουδαίο παπαγάλο, να τον αγρικώ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να λέγει πράγματα μ’ </a:t>
            </a:r>
            <a:r>
              <a:rPr lang="el-GR" sz="7200" dirty="0" err="1">
                <a:solidFill>
                  <a:schemeClr val="bg1"/>
                </a:solidFill>
              </a:rPr>
              <a:t>έμφασι</a:t>
            </a:r>
            <a:r>
              <a:rPr lang="el-GR" sz="7200" dirty="0">
                <a:solidFill>
                  <a:schemeClr val="bg1"/>
                </a:solidFill>
              </a:rPr>
              <a:t> και </a:t>
            </a:r>
            <a:r>
              <a:rPr lang="el-GR" sz="7200" dirty="0" err="1">
                <a:solidFill>
                  <a:schemeClr val="bg1"/>
                </a:solidFill>
              </a:rPr>
              <a:t>πεποίθησιν</a:t>
            </a:r>
            <a:r>
              <a:rPr lang="el-GR" sz="7200" dirty="0">
                <a:solidFill>
                  <a:schemeClr val="bg1"/>
                </a:solidFill>
              </a:rPr>
              <a:t>.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Από σκυλιά, πιστεύω τρία θα μ’ έφθαναν.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Θα ’</a:t>
            </a:r>
            <a:r>
              <a:rPr lang="el-GR" sz="7200" dirty="0" err="1">
                <a:solidFill>
                  <a:schemeClr val="bg1"/>
                </a:solidFill>
              </a:rPr>
              <a:t>θελα</a:t>
            </a:r>
            <a:r>
              <a:rPr lang="el-GR" sz="7200" dirty="0">
                <a:solidFill>
                  <a:schemeClr val="bg1"/>
                </a:solidFill>
              </a:rPr>
              <a:t> και δυο άλογα (καλά είναι τ’ αλογάκια).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Κι εξάπαντος τρία, </a:t>
            </a:r>
            <a:r>
              <a:rPr lang="el-GR" sz="7200" dirty="0" err="1">
                <a:solidFill>
                  <a:schemeClr val="bg1"/>
                </a:solidFill>
              </a:rPr>
              <a:t>τέσσαρα</a:t>
            </a:r>
            <a:r>
              <a:rPr lang="el-GR" sz="7200" dirty="0">
                <a:solidFill>
                  <a:schemeClr val="bg1"/>
                </a:solidFill>
              </a:rPr>
              <a:t> απ’ τ’ αξιόλογα,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τα συμπαθητικά εκείνα ζώα, τα γαϊδούρια,</a:t>
            </a:r>
            <a:endParaRPr lang="el-GR" sz="7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7200" dirty="0">
                <a:solidFill>
                  <a:schemeClr val="bg1"/>
                </a:solidFill>
              </a:rPr>
              <a:t>να κάθονται οκνά, να </a:t>
            </a:r>
            <a:r>
              <a:rPr lang="el-GR" sz="7200" dirty="0" err="1">
                <a:solidFill>
                  <a:schemeClr val="bg1"/>
                </a:solidFill>
              </a:rPr>
              <a:t>χαίροντ</a:t>
            </a:r>
            <a:r>
              <a:rPr lang="el-GR" sz="7200" dirty="0">
                <a:solidFill>
                  <a:schemeClr val="bg1"/>
                </a:solidFill>
              </a:rPr>
              <a:t>’ οι κεφάλες των.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chemeClr val="bg1"/>
                </a:solidFill>
              </a:rPr>
              <a:t>Αυτό που μου άρεσε στο συγκεκριμένο ποίημα του Καβάφη είναι το γεγονός πως μιλάει για πολλά ζώα. Επίσης, μου άρεσε η παρομοίωση που έκανε, που παρομοίωσε δηλαδή τις άσπρες γάτες με το χιόνι. Ακόμη, μου άρεσε πολύ η αναφορά του στα άλογα γιατί είναι από τα αγαπημένα μου ζώα. </a:t>
            </a:r>
            <a:endParaRPr lang="el-G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bg1"/>
                </a:solidFill>
              </a:rPr>
              <a:t>Αυτό που με παραξένεψε στο ποίημα του είναι η γλώσσα που χρησιμοποιεί, η αρχαία-καθαρεύουσα. Επίσης, μου έκανε εντύπωση και με παραξένεψε πως σε ένα ολόκληρο ποίημα μιλάει μονάχα για τα ζώα. Άρα σκέφτομαι πως μάλλον του άρεσαν πολύ τα ζώα</a:t>
            </a:r>
            <a:r>
              <a:rPr lang="el-GR" sz="2000" dirty="0">
                <a:solidFill>
                  <a:schemeClr val="bg1"/>
                </a:solidFill>
              </a:rPr>
              <a:t>. </a:t>
            </a:r>
            <a:endParaRPr lang="el-GR" sz="20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6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l-GR" sz="6000" dirty="0">
                <a:solidFill>
                  <a:schemeClr val="bg1"/>
                </a:solidFill>
              </a:rPr>
              <a:t>Ευχαριστώ πολύ !! </a:t>
            </a:r>
            <a:endParaRPr lang="en-US" sz="60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Θέση περιεχομένου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8" r="18122"/>
          <a:stretch>
            <a:fillRect/>
          </a:stretch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1679</Words>
  <Application>WPS Presentation</Application>
  <PresentationFormat>Ευρεία οθόνη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Θέμα του Office</vt:lpstr>
      <vt:lpstr>Κωνσταντίνος Καβάφης  </vt:lpstr>
      <vt:lpstr>PowerPoint 演示文稿</vt:lpstr>
      <vt:lpstr>PowerPoint 演示文稿</vt:lpstr>
      <vt:lpstr>Σπίτι με Κήπον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Κωνσταντίνος Καβάφης  </dc:title>
  <dc:creator>Zoi latsou</dc:creator>
  <cp:lastModifiedBy>Anna</cp:lastModifiedBy>
  <cp:revision>4</cp:revision>
  <dcterms:created xsi:type="dcterms:W3CDTF">2021-10-12T19:08:00Z</dcterms:created>
  <dcterms:modified xsi:type="dcterms:W3CDTF">2021-10-24T08:34:30Z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1033-11.2.0.8684</vt:lpwstr>
  </property>
</Properties>
</file>