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60" r:id="rId7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37" autoAdjust="0"/>
  </p:normalViewPr>
  <p:slideViewPr>
    <p:cSldViewPr>
      <p:cViewPr varScale="1">
        <p:scale>
          <a:sx n="64" d="100"/>
          <a:sy n="64" d="100"/>
        </p:scale>
        <p:origin x="-133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93" y="2722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D0A32-F232-49E2-8A53-51CA675F3EE3}" type="datetimeFigureOut">
              <a:rPr lang="el-GR"/>
              <a:pPr>
                <a:defRPr/>
              </a:pPr>
              <a:t>12/04/2016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79F9E-D6A8-43A5-9AC0-86E082A1D2B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37FB8-5C55-47FC-B765-4A9CA9CFCE54}" type="datetimeFigureOut">
              <a:rPr lang="el-GR"/>
              <a:pPr>
                <a:defRPr/>
              </a:pPr>
              <a:t>12/04/2016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720C1-7917-4BFB-AB50-5DC742E4425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0CF54-13B7-40BA-82E3-C2E45972EB25}" type="datetimeFigureOut">
              <a:rPr lang="el-GR"/>
              <a:pPr>
                <a:defRPr/>
              </a:pPr>
              <a:t>12/04/2016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CFD7B-D08C-40F0-9268-FE6722763E9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B54C4-0CDC-4AE8-8944-9EB5053C47B3}" type="datetimeFigureOut">
              <a:rPr lang="el-GR"/>
              <a:pPr>
                <a:defRPr/>
              </a:pPr>
              <a:t>12/04/2016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FDD3A-ECFA-478D-9F88-766C5873958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CCF8B-2D63-4E0A-8512-BE62BA5C6598}" type="datetimeFigureOut">
              <a:rPr lang="el-GR"/>
              <a:pPr>
                <a:defRPr/>
              </a:pPr>
              <a:t>12/04/2016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0A519-7D84-4AD0-949F-2C5D77D7DDF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5765F-51A5-4324-881A-862267D780E7}" type="datetimeFigureOut">
              <a:rPr lang="el-GR"/>
              <a:pPr>
                <a:defRPr/>
              </a:pPr>
              <a:t>12/04/2016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8AE04-F985-4031-BA00-9522D5C99B9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AE4EC-15F1-440B-A557-C6D8FE1C4849}" type="datetimeFigureOut">
              <a:rPr lang="el-GR"/>
              <a:pPr>
                <a:defRPr/>
              </a:pPr>
              <a:t>12/04/2016</a:t>
            </a:fld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98701-4A7A-4934-9366-48377ABAF39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58FD3-2480-4010-B94C-990A05246EA0}" type="datetimeFigureOut">
              <a:rPr lang="el-GR"/>
              <a:pPr>
                <a:defRPr/>
              </a:pPr>
              <a:t>12/04/2016</a:t>
            </a:fld>
            <a:endParaRPr lang="el-GR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089E6-F1E4-4315-A2FD-4B5E381C1BC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21DAE-EC03-406A-B03C-B2598FEEDB48}" type="datetimeFigureOut">
              <a:rPr lang="el-GR"/>
              <a:pPr>
                <a:defRPr/>
              </a:pPr>
              <a:t>12/04/2016</a:t>
            </a:fld>
            <a:endParaRPr lang="el-GR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142CB-96BF-4865-9E19-7622B4B8435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F9B6A-8594-4248-8E1D-C4AFF94A6145}" type="datetimeFigureOut">
              <a:rPr lang="el-GR"/>
              <a:pPr>
                <a:defRPr/>
              </a:pPr>
              <a:t>12/04/2016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CA9A6-EA2B-4A80-8D4B-27B6CF604E6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64E70-4A8A-45FE-9D85-4A84566B1938}" type="datetimeFigureOut">
              <a:rPr lang="el-GR"/>
              <a:pPr>
                <a:defRPr/>
              </a:pPr>
              <a:t>12/04/2016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57FB0-BEE5-43C0-A880-5DC379922CB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9819F59-ACDD-41BE-9D86-7E1F81C58B63}" type="datetimeFigureOut">
              <a:rPr lang="el-GR"/>
              <a:pPr>
                <a:defRPr/>
              </a:pPr>
              <a:t>12/04/2016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9DABA38-B649-41D6-8456-C4C4DCC4014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1 - Τίτλος"/>
          <p:cNvSpPr>
            <a:spLocks noGrp="1"/>
          </p:cNvSpPr>
          <p:nvPr>
            <p:ph type="ctrTitle"/>
          </p:nvPr>
        </p:nvSpPr>
        <p:spPr>
          <a:xfrm>
            <a:off x="642938" y="0"/>
            <a:ext cx="7772400" cy="857250"/>
          </a:xfrm>
        </p:spPr>
        <p:txBody>
          <a:bodyPr/>
          <a:lstStyle/>
          <a:p>
            <a:r>
              <a:rPr lang="el-GR" smtClean="0"/>
              <a:t>Το Σχολειό μου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/>
          </a:p>
        </p:txBody>
      </p:sp>
      <p:pic>
        <p:nvPicPr>
          <p:cNvPr id="13315" name="4 - Εικόνα" descr="TO SXOLEIO MOY POLLTIMH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813"/>
            <a:ext cx="9144000" cy="607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4</a:t>
            </a:r>
            <a:r>
              <a:rPr lang="en-US" sz="2000" smtClean="0"/>
              <a:t>O  </a:t>
            </a:r>
            <a:r>
              <a:rPr lang="el-GR" sz="3200" smtClean="0"/>
              <a:t>Δημοτικό σχολείο Σταυρούπολης </a:t>
            </a:r>
          </a:p>
        </p:txBody>
      </p:sp>
      <p:sp>
        <p:nvSpPr>
          <p:cNvPr id="14338" name="2 - Θέση περιεχομένου"/>
          <p:cNvSpPr>
            <a:spLocks noGrp="1"/>
          </p:cNvSpPr>
          <p:nvPr>
            <p:ph idx="1"/>
          </p:nvPr>
        </p:nvSpPr>
        <p:spPr>
          <a:xfrm>
            <a:off x="642938" y="1500188"/>
            <a:ext cx="7429500" cy="4786312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l-GR" sz="2800" smtClean="0"/>
              <a:t>         Στο ολοήμερο πριν σχολάσουν 2:00 η ώρα οι συμμαθητές μας, τρώμε το φαγητό μας και μετά βγαίνουμε έξω στην αυλή. Όταν χτυπήσει  το κουδούνι μπαίνουμε μέσα.</a:t>
            </a:r>
          </a:p>
          <a:p>
            <a:pPr algn="ctr">
              <a:buFont typeface="Arial" charset="0"/>
              <a:buNone/>
            </a:pPr>
            <a:r>
              <a:rPr lang="el-GR" sz="2800" smtClean="0"/>
              <a:t>         Έρχομαι στο ολοήμερο για να  κάνω τα μαθήματα μου και να έχω  λίγο χρόνο στο  σπίτι . Μου αρέσει να μένω στο ολοήμερο  γιατί  μπορώ να έχω ελεύθερο χρόνο και για τον εαυτό μου, και μπορώ  να  μάθω και  στο ολοήμερο.  </a:t>
            </a:r>
          </a:p>
          <a:p>
            <a:pPr>
              <a:buFont typeface="Arial" charset="0"/>
              <a:buNone/>
            </a:pPr>
            <a:r>
              <a:rPr lang="el-GR" sz="2800" smtClean="0"/>
              <a:t>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57313" y="357188"/>
            <a:ext cx="6372225" cy="10715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Τι μου προσφέρει το ολοήμερο  σχολείο 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15362" name="2 - Θέση περιεχομένου"/>
          <p:cNvSpPr>
            <a:spLocks noGrp="1"/>
          </p:cNvSpPr>
          <p:nvPr>
            <p:ph idx="1"/>
          </p:nvPr>
        </p:nvSpPr>
        <p:spPr>
          <a:xfrm>
            <a:off x="142875" y="1428750"/>
            <a:ext cx="8229600" cy="4525963"/>
          </a:xfrm>
        </p:spPr>
        <p:txBody>
          <a:bodyPr/>
          <a:lstStyle/>
          <a:p>
            <a:pPr algn="ctr"/>
            <a:r>
              <a:rPr lang="el-GR" smtClean="0"/>
              <a:t>Το ολοήμερο σχολείο μου προσφέρει βοήθεια</a:t>
            </a:r>
          </a:p>
          <a:p>
            <a:pPr algn="ctr">
              <a:buFont typeface="Arial" charset="0"/>
              <a:buNone/>
            </a:pPr>
            <a:r>
              <a:rPr lang="el-GR" smtClean="0"/>
              <a:t>Και με βοηθάει πολύ.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Θα ήθελα να αλλάξω κάτι</a:t>
            </a:r>
          </a:p>
        </p:txBody>
      </p:sp>
      <p:sp>
        <p:nvSpPr>
          <p:cNvPr id="16386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el-GR" smtClean="0"/>
              <a:t>Θα ήθελα να υπάρχουν περισσότερα δέντρα και</a:t>
            </a:r>
          </a:p>
          <a:p>
            <a:pPr algn="ctr">
              <a:buFont typeface="Arial" charset="0"/>
              <a:buNone/>
            </a:pPr>
            <a:r>
              <a:rPr lang="el-GR" smtClean="0"/>
              <a:t> χορτάρια και το τσιμέντο να γίνει χορτάρι , και πολλά λουλούδια. 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smtClean="0"/>
              <a:t>Οι δραστηριότητες που κάνουμε στο ολοήμερο</a:t>
            </a:r>
          </a:p>
        </p:txBody>
      </p:sp>
      <p:sp>
        <p:nvSpPr>
          <p:cNvPr id="17410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el-GR" sz="4400" smtClean="0"/>
              <a:t> Δευτέρα: Αγγλικά</a:t>
            </a:r>
          </a:p>
          <a:p>
            <a:pPr algn="ctr">
              <a:buFont typeface="Arial" charset="0"/>
              <a:buNone/>
            </a:pPr>
            <a:r>
              <a:rPr lang="el-GR" sz="4400" smtClean="0"/>
              <a:t> Τρίτη : Υπολογιστές</a:t>
            </a:r>
          </a:p>
          <a:p>
            <a:pPr algn="ctr">
              <a:buFont typeface="Arial" charset="0"/>
              <a:buNone/>
            </a:pPr>
            <a:r>
              <a:rPr lang="el-GR" sz="4400" smtClean="0"/>
              <a:t> Τετάρτη :  Μουσική</a:t>
            </a:r>
          </a:p>
          <a:p>
            <a:pPr algn="ctr">
              <a:buFont typeface="Arial" charset="0"/>
              <a:buNone/>
            </a:pPr>
            <a:r>
              <a:rPr lang="el-GR" sz="4400" smtClean="0"/>
              <a:t>  Πέμπτη : Υπολογιστές</a:t>
            </a:r>
          </a:p>
          <a:p>
            <a:pPr algn="ctr">
              <a:buFont typeface="Arial" charset="0"/>
              <a:buNone/>
            </a:pPr>
            <a:r>
              <a:rPr lang="el-GR" sz="4400" smtClean="0"/>
              <a:t>  Παρασκευή : Γυμναστική </a:t>
            </a:r>
          </a:p>
          <a:p>
            <a:pPr algn="ctr">
              <a:buFont typeface="Arial" charset="0"/>
              <a:buNone/>
            </a:pP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smtClean="0"/>
          </a:p>
        </p:txBody>
      </p:sp>
      <p:sp>
        <p:nvSpPr>
          <p:cNvPr id="18434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554538"/>
          </a:xfrm>
        </p:spPr>
        <p:txBody>
          <a:bodyPr/>
          <a:lstStyle/>
          <a:p>
            <a:pPr algn="ctr"/>
            <a:r>
              <a:rPr lang="el-GR" smtClean="0"/>
              <a:t>Ευχαριστώ που με</a:t>
            </a:r>
            <a:r>
              <a:rPr lang="en-US" smtClean="0"/>
              <a:t> </a:t>
            </a:r>
            <a:r>
              <a:rPr lang="el-GR" smtClean="0"/>
              <a:t>παρακολουθήσατε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131</Words>
  <Application>Microsoft Office PowerPoint</Application>
  <PresentationFormat>Προβολή στην οθόνη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Πρότυπο σχεδίασης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9" baseType="lpstr">
      <vt:lpstr>Calibri</vt:lpstr>
      <vt:lpstr>Arial</vt:lpstr>
      <vt:lpstr>Θέμα του Office</vt:lpstr>
      <vt:lpstr>Το Σχολειό μου</vt:lpstr>
      <vt:lpstr>4O  Δημοτικό σχολείο Σταυρούπολης </vt:lpstr>
      <vt:lpstr>Τι μου προσφέρει το ολοήμερο  σχολείο  </vt:lpstr>
      <vt:lpstr>Θα ήθελα να αλλάξω κάτι</vt:lpstr>
      <vt:lpstr>Οι δραστηριότητες που κάνουμε στο ολοήμερο</vt:lpstr>
      <vt:lpstr>Διαφάνεια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17</cp:revision>
  <dcterms:created xsi:type="dcterms:W3CDTF">2016-03-01T13:05:07Z</dcterms:created>
  <dcterms:modified xsi:type="dcterms:W3CDTF">2016-04-12T12:28:58Z</dcterms:modified>
</cp:coreProperties>
</file>