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9DF5DF-3CB4-4485-AB80-37F03CA7E2F5}" type="datetimeFigureOut">
              <a:rPr lang="el-GR" smtClean="0"/>
              <a:pPr/>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30C6DFA-6BD9-4A52-9656-6C009960746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9DF5DF-3CB4-4485-AB80-37F03CA7E2F5}" type="datetimeFigureOut">
              <a:rPr lang="el-GR" smtClean="0"/>
              <a:pPr/>
              <a:t>19/4/2016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C6DFA-6BD9-4A52-9656-6C009960746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ΟΙ ΔΡΑΣΤΗΡΙΟΤΗΤΕΣ ΤΟΥ ΟΛΟΗΜΕΡΟΥ ΣΧΟΛΕΙΟΥ ΜΟΥ</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ΟΛΟΗΜΕΡΟ ΣΧΟΛΕΙΟ ΜΟΥ</a:t>
            </a:r>
            <a:br>
              <a:rPr lang="el-GR" dirty="0" smtClean="0"/>
            </a:br>
            <a:endParaRPr lang="el-GR" dirty="0"/>
          </a:p>
        </p:txBody>
      </p:sp>
      <p:pic>
        <p:nvPicPr>
          <p:cNvPr id="6" name="5 - Θέση περιεχομένου" descr="ζωγραφια  σοφια.bmp"/>
          <p:cNvPicPr>
            <a:picLocks noGrp="1" noChangeAspect="1"/>
          </p:cNvPicPr>
          <p:nvPr>
            <p:ph idx="1"/>
          </p:nvPr>
        </p:nvPicPr>
        <p:blipFill>
          <a:blip r:embed="rId2"/>
          <a:stretch>
            <a:fillRect/>
          </a:stretch>
        </p:blipFill>
        <p:spPr>
          <a:xfrm>
            <a:off x="714348" y="1571612"/>
            <a:ext cx="7849104" cy="500063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ΛΙΓΑ ΛΟΓΙΑ ΓΙΑ ΤΟ ΟΛΟΗΜΕΡΟ ΣΧΟΛΕΙΟ ΜΟΥ</a:t>
            </a:r>
            <a:endParaRPr lang="el-GR" dirty="0"/>
          </a:p>
        </p:txBody>
      </p:sp>
      <p:sp>
        <p:nvSpPr>
          <p:cNvPr id="3" name="2 - Θέση περιεχομένου"/>
          <p:cNvSpPr>
            <a:spLocks noGrp="1"/>
          </p:cNvSpPr>
          <p:nvPr>
            <p:ph idx="1"/>
          </p:nvPr>
        </p:nvSpPr>
        <p:spPr/>
        <p:txBody>
          <a:bodyPr>
            <a:normAutofit fontScale="92500"/>
          </a:bodyPr>
          <a:lstStyle/>
          <a:p>
            <a:pPr>
              <a:buNone/>
            </a:pPr>
            <a:r>
              <a:rPr lang="el-GR" dirty="0" smtClean="0"/>
              <a:t>Το ολοήμερο σχολείο  μου είναι  πολύ ωραίο. Κάποιες φορές μερικά παιδιά φεύγουν 2:00 </a:t>
            </a:r>
          </a:p>
          <a:p>
            <a:pPr>
              <a:buNone/>
            </a:pPr>
            <a:r>
              <a:rPr lang="el-GR" dirty="0" smtClean="0"/>
              <a:t>Και μερικά μένουν  στο ολοήμερο.  Μετά τις 2:00 πηγαίνουμε  στην τραπεζαρία  για να  φάμε το φαγητό  μας.  Όταν  τελειώνουμε το φαγητό μας βγαίνουμε στην αυλή και κάνουμε διάλλειμα. Το πρόγραμμα του ολοήμερου σχολείου μου είναι το παρακάτω : </a:t>
            </a:r>
            <a:r>
              <a:rPr lang="en-US" dirty="0" smtClean="0"/>
              <a:t>	</a:t>
            </a:r>
            <a:endParaRPr lang="el-GR" dirty="0" smtClean="0"/>
          </a:p>
          <a:p>
            <a:pPr>
              <a:buNone/>
            </a:pP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Δραστηριότητες του ολοήμερου σχολείου μου </a:t>
            </a:r>
            <a:endParaRPr lang="el-GR" dirty="0"/>
          </a:p>
        </p:txBody>
      </p:sp>
      <p:sp>
        <p:nvSpPr>
          <p:cNvPr id="3" name="2 - Θέση περιεχομένου"/>
          <p:cNvSpPr>
            <a:spLocks noGrp="1"/>
          </p:cNvSpPr>
          <p:nvPr>
            <p:ph idx="1"/>
          </p:nvPr>
        </p:nvSpPr>
        <p:spPr/>
        <p:txBody>
          <a:bodyPr/>
          <a:lstStyle/>
          <a:p>
            <a:r>
              <a:rPr lang="el-GR" dirty="0" smtClean="0"/>
              <a:t>Δευτέρα : Αγγλικά </a:t>
            </a:r>
          </a:p>
          <a:p>
            <a:pPr>
              <a:buNone/>
            </a:pPr>
            <a:r>
              <a:rPr lang="el-GR" dirty="0" smtClean="0"/>
              <a:t>	Τρίτη :Υπολογιστές </a:t>
            </a:r>
          </a:p>
          <a:p>
            <a:pPr>
              <a:buNone/>
            </a:pPr>
            <a:r>
              <a:rPr lang="el-GR" dirty="0" smtClean="0"/>
              <a:t>	Τετάρτη: Μουσική </a:t>
            </a:r>
          </a:p>
          <a:p>
            <a:pPr>
              <a:buNone/>
            </a:pPr>
            <a:r>
              <a:rPr lang="el-GR" dirty="0" smtClean="0"/>
              <a:t>	Πέμπτη: Υπολογιστές</a:t>
            </a:r>
          </a:p>
          <a:p>
            <a:pPr>
              <a:buNone/>
            </a:pPr>
            <a:r>
              <a:rPr lang="el-GR" dirty="0" smtClean="0"/>
              <a:t>	Παρασκευή: Γυμναστική</a:t>
            </a:r>
          </a:p>
          <a:p>
            <a:pPr>
              <a:buNone/>
            </a:pPr>
            <a:r>
              <a:rPr lang="el-GR" dirty="0" smtClean="0"/>
              <a:t>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θα ήθελα να αλλάξω στο ολοήμερο .</a:t>
            </a:r>
            <a:endParaRPr lang="el-GR" dirty="0"/>
          </a:p>
        </p:txBody>
      </p:sp>
      <p:sp>
        <p:nvSpPr>
          <p:cNvPr id="3" name="2 - Θέση περιεχομένου"/>
          <p:cNvSpPr>
            <a:spLocks noGrp="1"/>
          </p:cNvSpPr>
          <p:nvPr>
            <p:ph idx="1"/>
          </p:nvPr>
        </p:nvSpPr>
        <p:spPr/>
        <p:txBody>
          <a:bodyPr/>
          <a:lstStyle/>
          <a:p>
            <a:pPr>
              <a:buNone/>
            </a:pPr>
            <a:r>
              <a:rPr lang="el-GR" dirty="0" smtClean="0"/>
              <a:t>Στο ολοήμερο σχολειό μου δεν θα ήθελα να </a:t>
            </a:r>
          </a:p>
          <a:p>
            <a:pPr>
              <a:buNone/>
            </a:pPr>
            <a:r>
              <a:rPr lang="el-GR" dirty="0" smtClean="0"/>
              <a:t>α</a:t>
            </a:r>
            <a:r>
              <a:rPr lang="el-GR" dirty="0" smtClean="0"/>
              <a:t>λλάξω </a:t>
            </a:r>
            <a:r>
              <a:rPr lang="el-GR" dirty="0" smtClean="0"/>
              <a:t>τίποτα γιατί είναι πολύ ωραίο έτσι </a:t>
            </a:r>
          </a:p>
          <a:p>
            <a:pPr>
              <a:buNone/>
            </a:pPr>
            <a:r>
              <a:rPr lang="el-GR" dirty="0" smtClean="0"/>
              <a:t>ό</a:t>
            </a:r>
            <a:r>
              <a:rPr lang="el-GR" dirty="0" smtClean="0"/>
              <a:t>πως </a:t>
            </a:r>
            <a:r>
              <a:rPr lang="el-GR" dirty="0" smtClean="0"/>
              <a:t>είναι. </a:t>
            </a:r>
            <a:r>
              <a:rPr lang="en-US" dirty="0" smtClean="0"/>
              <a:t>A</a:t>
            </a:r>
            <a:r>
              <a:rPr lang="el-GR" dirty="0" smtClean="0"/>
              <a:t>ν άλλαζα τίποτα όχι ότι δεν θα </a:t>
            </a:r>
          </a:p>
          <a:p>
            <a:pPr>
              <a:buNone/>
            </a:pPr>
            <a:r>
              <a:rPr lang="el-GR" dirty="0" smtClean="0"/>
              <a:t>ή</a:t>
            </a:r>
            <a:r>
              <a:rPr lang="el-GR" dirty="0" smtClean="0"/>
              <a:t>ταν </a:t>
            </a:r>
            <a:r>
              <a:rPr lang="el-GR" dirty="0" smtClean="0"/>
              <a:t>ωραίο αλλά έχω  συνηθίσει τις παλιές </a:t>
            </a:r>
          </a:p>
          <a:p>
            <a:pPr>
              <a:buNone/>
            </a:pPr>
            <a:r>
              <a:rPr lang="el-GR" dirty="0" smtClean="0"/>
              <a:t>σ</a:t>
            </a:r>
            <a:r>
              <a:rPr lang="el-GR" dirty="0" smtClean="0"/>
              <a:t>υνήθειες </a:t>
            </a:r>
            <a:r>
              <a:rPr lang="el-GR" dirty="0" smtClean="0"/>
              <a:t>και θα ήταν πολύ δύσκολο να </a:t>
            </a:r>
          </a:p>
          <a:p>
            <a:pPr>
              <a:buNone/>
            </a:pPr>
            <a:r>
              <a:rPr lang="el-GR" dirty="0" smtClean="0"/>
              <a:t>σ</a:t>
            </a:r>
            <a:r>
              <a:rPr lang="el-GR" dirty="0" smtClean="0"/>
              <a:t>υνηθίσω </a:t>
            </a:r>
            <a:r>
              <a:rPr lang="el-GR" dirty="0" smtClean="0"/>
              <a:t>τις καινούριες.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μου προσφέρει το </a:t>
            </a:r>
            <a:r>
              <a:rPr lang="el-GR" smtClean="0"/>
              <a:t>ολοήμερο σχολείο</a:t>
            </a:r>
            <a:endParaRPr lang="el-GR" dirty="0"/>
          </a:p>
        </p:txBody>
      </p:sp>
      <p:sp>
        <p:nvSpPr>
          <p:cNvPr id="3" name="2 - Θέση περιεχομένου"/>
          <p:cNvSpPr>
            <a:spLocks noGrp="1"/>
          </p:cNvSpPr>
          <p:nvPr>
            <p:ph idx="1"/>
          </p:nvPr>
        </p:nvSpPr>
        <p:spPr/>
        <p:txBody>
          <a:bodyPr/>
          <a:lstStyle/>
          <a:p>
            <a:r>
              <a:rPr lang="el-GR" dirty="0" smtClean="0"/>
              <a:t>Το ολοήμερο σχολείο μου  προσφέρει πολλά και διάφορα πράγματα.  Ένα από τα πράγματα  που μου προσφέρει είναι ότι με βοηθάει να τελειώνω πάντα τα μαθήματα μου και δεύτερον  επειδή οι γονείς μου αργούν να έρθουν από την δουλειά τους και ο παππούς μου έχει διάφορες  δουλειές.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Θα πρότεινα σε ένα φίλο/φίλη να γραφτεί στο ολοήμερο; </a:t>
            </a:r>
            <a:endParaRPr lang="el-GR" dirty="0"/>
          </a:p>
        </p:txBody>
      </p:sp>
      <p:sp>
        <p:nvSpPr>
          <p:cNvPr id="3" name="2 - Θέση περιεχομένου"/>
          <p:cNvSpPr>
            <a:spLocks noGrp="1"/>
          </p:cNvSpPr>
          <p:nvPr>
            <p:ph idx="1"/>
          </p:nvPr>
        </p:nvSpPr>
        <p:spPr/>
        <p:txBody>
          <a:bodyPr/>
          <a:lstStyle/>
          <a:p>
            <a:r>
              <a:rPr lang="el-GR" dirty="0" smtClean="0"/>
              <a:t>Θα πρότεινα σε ένα φίλο ή φίλη να γραφτεί στο ολοήμερο </a:t>
            </a:r>
            <a:r>
              <a:rPr lang="el-GR" dirty="0" smtClean="0"/>
              <a:t>σχολείο</a:t>
            </a:r>
            <a:r>
              <a:rPr lang="el-GR" dirty="0" smtClean="0"/>
              <a:t>, γιατί όπως ανέφερα </a:t>
            </a:r>
          </a:p>
          <a:p>
            <a:r>
              <a:rPr lang="el-GR" dirty="0" smtClean="0"/>
              <a:t>Και παραπάνω το ολοήμερο σχολείο μας προσφέρει πολλά και διάφορα πράγματα όπως να τελειώνουμε τα μαθήματά μας ώστε στο σπίτι μας να έχουμε ελεύθερο να κάνουμε ότι θέλουμε.  </a:t>
            </a:r>
            <a:r>
              <a:rPr lang="el-GR" dirty="0" smtClean="0"/>
              <a:t>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242</Words>
  <Application>Microsoft Office PowerPoint</Application>
  <PresentationFormat>Προβολή στην οθόνη (4:3)</PresentationFormat>
  <Paragraphs>25</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ΟΙ ΔΡΑΣΤΗΡΙΟΤΗΤΕΣ ΤΟΥ ΟΛΟΗΜΕΡΟΥ ΣΧΟΛΕΙΟΥ ΜΟΥ</vt:lpstr>
      <vt:lpstr>ΤΟ ΟΛΟΗΜΕΡΟ ΣΧΟΛΕΙΟ ΜΟΥ </vt:lpstr>
      <vt:lpstr>ΛΙΓΑ ΛΟΓΙΑ ΓΙΑ ΤΟ ΟΛΟΗΜΕΡΟ ΣΧΟΛΕΙΟ ΜΟΥ</vt:lpstr>
      <vt:lpstr>Οι Δραστηριότητες του ολοήμερου σχολείου μου </vt:lpstr>
      <vt:lpstr>Τι θα ήθελα να αλλάξω στο ολοήμερο .</vt:lpstr>
      <vt:lpstr>Τι μου προσφέρει το ολοήμερο σχολείο</vt:lpstr>
      <vt:lpstr>Θα πρότεινα σε ένα φίλο/φίλη να γραφτεί στο ολοήμερο;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ΔΡΑΣΤΗΡΙΟΤΗΤΕΣ ΤΟΥ ΟΛΟΗΜΕΡΟΥ ΣΧΟΛΕΙΟΥ ΜΟΥ</dc:title>
  <dc:creator>User</dc:creator>
  <cp:lastModifiedBy>User</cp:lastModifiedBy>
  <cp:revision>15</cp:revision>
  <dcterms:created xsi:type="dcterms:W3CDTF">2016-03-08T13:15:44Z</dcterms:created>
  <dcterms:modified xsi:type="dcterms:W3CDTF">2016-04-19T12:23:03Z</dcterms:modified>
</cp:coreProperties>
</file>