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DFAA8-7276-4488-8249-D8A4E57414D8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80EB-F0CC-4614-BCED-0EA0ABA98CC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BA8A6-6AF0-4A62-8049-7A96BE2C47DC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6EDCB-FFA0-473D-A9FE-7846E17BCF4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58896-8CFC-455D-A7E2-B898C2853AC0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EEE9A-E27E-422A-A920-5EBB9C7D5E9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5C4BA-E648-416B-A7C0-C84F0B3A9AE2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5A9ED-0525-4C8E-B0A0-7201068CD11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5B1D1-77DE-45CA-AA8B-EC5C70505220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24B9-DFA2-4EF2-AB8C-4E19E2AF2D5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4F860-1611-441B-98CB-F3D3B7C5874C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87DD2-BBA4-4A5B-AC09-DE70FFE971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6920C-ECDD-47BA-ADC9-662B7A50DCDD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6F8F8-2996-4892-9C37-FEFED44B21A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606B2-9EED-434A-BA8B-E911073A371D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301E-7343-4439-B0A7-100D508AE6E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8B158-FB1E-4D92-8A79-AC6C566F9D81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60C8-4306-4C29-AA70-FCCA5E6B8B4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DE9-9DB9-4FB9-9060-4BC5037D838B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0043-7556-4559-9E80-DD3E00921D5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63D35-6583-44B8-A384-9C481D5AFCD1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9789-8630-4D17-BFD8-E4C6C0C884A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7E496-29B0-4516-B720-F9414619AF71}" type="datetimeFigureOut">
              <a:rPr lang="el-GR"/>
              <a:pPr>
                <a:defRPr/>
              </a:pPr>
              <a:t>12/04/2016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55B338-A8FF-4D4C-9A74-12E55D2745E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38" r:id="rId2"/>
    <p:sldLayoutId id="2147483840" r:id="rId3"/>
    <p:sldLayoutId id="2147483837" r:id="rId4"/>
    <p:sldLayoutId id="2147483836" r:id="rId5"/>
    <p:sldLayoutId id="2147483835" r:id="rId6"/>
    <p:sldLayoutId id="2147483834" r:id="rId7"/>
    <p:sldLayoutId id="2147483833" r:id="rId8"/>
    <p:sldLayoutId id="2147483832" r:id="rId9"/>
    <p:sldLayoutId id="2147483831" r:id="rId10"/>
    <p:sldLayoutId id="214748383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2275" y="1371600"/>
            <a:ext cx="8229600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13314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endParaRPr lang="el-GR" smtClean="0"/>
          </a:p>
        </p:txBody>
      </p:sp>
      <p:pic>
        <p:nvPicPr>
          <p:cNvPr id="13315" name="3 - Εικόνα" descr="to olohmerosxole;io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88" y="142875"/>
            <a:ext cx="9715501" cy="728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Το ολοήμερο  σχολείο  μου</a:t>
            </a:r>
            <a:endParaRPr lang="el-GR" dirty="0"/>
          </a:p>
        </p:txBody>
      </p:sp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>
          <a:xfrm>
            <a:off x="500063" y="1785938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mtClean="0"/>
              <a:t>Μου αρέσει το  ολοήμερο σχολείο  μου .  Μετά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από   τις 2:00  πηγαίνουμε  στην  τραπεζαρία για να φάμε το φαγητό μας. Μετά κάνουμε ένα μικρό  διαλλειματάκι για  να ξεκουραστούμε.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Ύστερα  από το διάλλειμα πηγαίνουμε   πάνω για να κάνουμε τα μαθήματα. Μερικοί  φεύγουν    3:30   μερικοί  φεύγουν 4</a:t>
            </a:r>
            <a:r>
              <a:rPr lang="el-GR" baseline="30000" smtClean="0"/>
              <a:t>:</a:t>
            </a:r>
            <a:r>
              <a:rPr lang="el-GR" smtClean="0"/>
              <a:t>15          </a:t>
            </a:r>
          </a:p>
          <a:p>
            <a:pPr>
              <a:buFont typeface="Wingdings 2" pitchFamily="18" charset="2"/>
              <a:buNone/>
            </a:pPr>
            <a:r>
              <a:rPr lang="el-GR" smtClean="0"/>
              <a:t>Αυτό  είναι το  ολοήμερο  σχολείο.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Οι δραστηριότητες του  ολοημέρου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Δεύτερα :Αγγλικά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Τρίτη :υπολογιστές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Τετάρτη :Μουσική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Πέμπτη: υπολογιστές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l-GR" dirty="0" smtClean="0"/>
              <a:t>Παρασκευή: Γυμναστική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l-GR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l-GR" dirty="0" smtClean="0"/>
              <a:t>    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Τι μου προσφέρει το ολοήμερο σχολείο μου.</a:t>
            </a:r>
            <a:endParaRPr lang="el-GR" dirty="0"/>
          </a:p>
        </p:txBody>
      </p:sp>
      <p:sp>
        <p:nvSpPr>
          <p:cNvPr id="16386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Το ολοήμερο σχολείο μου με βοηθάει να κάνω τα μαθήματά μου γρήγορα. Επίσης μπορώ να  παίζω στα  διαλλείματα </a:t>
            </a: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Τι θα ήθελα να αλλάξει  </a:t>
            </a:r>
            <a:endParaRPr lang="el-GR" dirty="0"/>
          </a:p>
        </p:txBody>
      </p:sp>
      <p:sp>
        <p:nvSpPr>
          <p:cNvPr id="1741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Το ολοήμερο σχολείο μου είναι ωραίο και  δεν  θέλω να αλλάξει τίποτα γιατί μου αρέσει έτσι όπως είναι.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 θα ήθελα να έρθει ένας  φίλος μου ή  μια φίλη μου</a:t>
            </a:r>
            <a:endParaRPr lang="el-GR" dirty="0"/>
          </a:p>
        </p:txBody>
      </p:sp>
      <p:sp>
        <p:nvSpPr>
          <p:cNvPr id="1843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   θα ήθελα να έρθει μια φίλη μου </a:t>
            </a:r>
            <a:r>
              <a:rPr lang="el-GR" smtClean="0">
                <a:latin typeface="Arial" charset="0"/>
              </a:rPr>
              <a:t>η</a:t>
            </a:r>
            <a:r>
              <a:rPr lang="el-GR" smtClean="0"/>
              <a:t> Μαρία και </a:t>
            </a:r>
            <a:r>
              <a:rPr lang="el-GR" smtClean="0">
                <a:latin typeface="Arial" charset="0"/>
              </a:rPr>
              <a:t>θ</a:t>
            </a:r>
            <a:r>
              <a:rPr lang="el-GR" smtClean="0"/>
              <a:t>α της  πω να γραφτεί  στο ολοήμερο.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1171</TotalTime>
  <Words>112</Words>
  <Application>Microsoft Office PowerPoint</Application>
  <PresentationFormat>Προβολή στην οθόνη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Πρότυπο σχεδίασης</vt:lpstr>
      </vt:variant>
      <vt:variant>
        <vt:i4>2</vt:i4>
      </vt:variant>
      <vt:variant>
        <vt:lpstr>Τίτλοι διαφανειών</vt:lpstr>
      </vt:variant>
      <vt:variant>
        <vt:i4>6</vt:i4>
      </vt:variant>
    </vt:vector>
  </HeadingPairs>
  <TitlesOfParts>
    <vt:vector size="14" baseType="lpstr">
      <vt:lpstr>Times New Roman</vt:lpstr>
      <vt:lpstr>Arial</vt:lpstr>
      <vt:lpstr>Wingdings 2</vt:lpstr>
      <vt:lpstr>Wingdings</vt:lpstr>
      <vt:lpstr>Wingdings 3</vt:lpstr>
      <vt:lpstr>Calibri</vt:lpstr>
      <vt:lpstr>Αποκορύφωμα</vt:lpstr>
      <vt:lpstr>Αποκορύφωμα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4</dc:creator>
  <cp:lastModifiedBy>user</cp:lastModifiedBy>
  <cp:revision>10</cp:revision>
  <dcterms:created xsi:type="dcterms:W3CDTF">2016-03-01T13:19:40Z</dcterms:created>
  <dcterms:modified xsi:type="dcterms:W3CDTF">2016-04-12T12:22:55Z</dcterms:modified>
</cp:coreProperties>
</file>