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732CD-1A18-4513-8186-4F21B9CC06DF}" type="datetimeFigureOut">
              <a:rPr lang="el-GR" smtClean="0"/>
              <a:t>10/10/2019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46C65C-500B-449E-93B5-CBE7C8823F74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5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5292080" y="0"/>
            <a:ext cx="3851920" cy="1470025"/>
          </a:xfrm>
        </p:spPr>
        <p:txBody>
          <a:bodyPr/>
          <a:lstStyle/>
          <a:p>
            <a:r>
              <a:rPr lang="el-GR" dirty="0" smtClean="0"/>
              <a:t>Η ΒΙΒΛΙΟΘΗΚΗ ΜΑΣ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323528" y="3861048"/>
            <a:ext cx="3344416" cy="1752600"/>
          </a:xfrm>
        </p:spPr>
        <p:txBody>
          <a:bodyPr/>
          <a:lstStyle/>
          <a:p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4</a:t>
            </a:r>
            <a:r>
              <a:rPr lang="el-GR" baseline="30000" dirty="0" smtClean="0">
                <a:solidFill>
                  <a:schemeClr val="accent1">
                    <a:lumMod val="75000"/>
                  </a:schemeClr>
                </a:solidFill>
              </a:rPr>
              <a:t>Ο</a:t>
            </a:r>
            <a:r>
              <a:rPr lang="el-GR" dirty="0" smtClean="0">
                <a:solidFill>
                  <a:schemeClr val="accent1">
                    <a:lumMod val="75000"/>
                  </a:schemeClr>
                </a:solidFill>
              </a:rPr>
              <a:t> Δ.Σ. ΕΛΕΥΘΕΡΙΟΥ ΚΟΡΔΕΛΙΟΥ</a:t>
            </a:r>
            <a:endParaRPr lang="el-G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User\Desktop\φωτο βιβλιοθηκη\IMG_20191010_10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84576" cy="3888432"/>
          </a:xfrm>
          <a:prstGeom prst="rect">
            <a:avLst/>
          </a:prstGeom>
          <a:noFill/>
        </p:spPr>
      </p:pic>
      <p:pic>
        <p:nvPicPr>
          <p:cNvPr id="1027" name="Picture 3" descr="C:\Users\User\Desktop\φωτο βιβλιοθηκη\IMG_20191010_1004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42946"/>
            <a:ext cx="5220072" cy="3915054"/>
          </a:xfrm>
          <a:prstGeom prst="rect">
            <a:avLst/>
          </a:prstGeom>
          <a:noFill/>
        </p:spPr>
      </p:pic>
      <p:pic>
        <p:nvPicPr>
          <p:cNvPr id="1029" name="Picture 5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1412776"/>
            <a:ext cx="2592288" cy="14482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1" name="Picture 7" descr="Image result for ΒΙΒΛΙΑ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5445224"/>
            <a:ext cx="1979711" cy="1206031"/>
          </a:xfrm>
          <a:prstGeom prst="ellipse">
            <a:avLst/>
          </a:prstGeom>
          <a:ln w="63500" cap="rnd">
            <a:solidFill>
              <a:schemeClr val="accent6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323528" y="2636912"/>
            <a:ext cx="3384376" cy="1728192"/>
          </a:xfrm>
          <a:solidFill>
            <a:schemeClr val="tx2">
              <a:lumMod val="20000"/>
              <a:lumOff val="80000"/>
            </a:schemeClr>
          </a:solidFill>
          <a:ln cmpd="tri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l-GR" sz="1600" dirty="0" smtClean="0">
                <a:latin typeface="Arial" pitchFamily="34" charset="0"/>
                <a:cs typeface="Arial" pitchFamily="34" charset="0"/>
              </a:rPr>
              <a:t>Τη Δευτέρα 14/10/2019 ανοίγει η βιβλιοθήκη μας!</a:t>
            </a:r>
            <a:r>
              <a:rPr lang="el-GR" sz="1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el-GR" sz="1400" dirty="0" smtClean="0">
                <a:latin typeface="Arial" pitchFamily="34" charset="0"/>
                <a:cs typeface="Arial" pitchFamily="34" charset="0"/>
              </a:rPr>
            </a:br>
            <a:endParaRPr lang="el-GR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8640"/>
            <a:ext cx="3059832" cy="2294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7" descr="Related 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654314"/>
            <a:ext cx="1386668" cy="7827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l="10459" t="6657" r="8488" b="10001"/>
          <a:stretch>
            <a:fillRect/>
          </a:stretch>
        </p:blipFill>
        <p:spPr bwMode="auto">
          <a:xfrm>
            <a:off x="4105388" y="548680"/>
            <a:ext cx="4673272" cy="56531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4795897"/>
            <a:ext cx="4247456" cy="1908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ΠΡΟΓΡΑΜΜΑ ΒΙΒΛΙΟΘΗΚΗΣ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Κάθε Δευτέρα στο 1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&amp; 2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διάλειμμα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Β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Β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Γ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Γ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Δ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Ε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Κάθε Τρίτη στο 1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&amp; 2</a:t>
            </a:r>
            <a:r>
              <a:rPr kumimoji="0" lang="el-G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ο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 διάλειμμα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Δ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Ε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Ε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ΣΤ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1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ΣΤ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2</a:t>
            </a:r>
            <a:r>
              <a:rPr kumimoji="0" lang="el-G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, ΣΤ</a:t>
            </a:r>
            <a:r>
              <a:rPr kumimoji="0" lang="el-GR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Calibri" pitchFamily="34" charset="0"/>
                <a:cs typeface="Tahoma" pitchFamily="34" charset="0"/>
              </a:rPr>
              <a:t>3</a:t>
            </a:r>
            <a:endParaRPr kumimoji="0" lang="el-GR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54</Words>
  <Application>Microsoft Office PowerPoint</Application>
  <PresentationFormat>Προβολή στην οθόνη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</vt:i4>
      </vt:variant>
    </vt:vector>
  </HeadingPairs>
  <TitlesOfParts>
    <vt:vector size="3" baseType="lpstr">
      <vt:lpstr>Θέμα του Office</vt:lpstr>
      <vt:lpstr>Η ΒΙΒΛΙΟΘΗΚΗ ΜΑΣ</vt:lpstr>
      <vt:lpstr>Τη Δευτέρα 14/10/2019 ανοίγει η βιβλιοθήκη μας!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Η ΒΙΒΛΙΟΘΗΚΗ ΜΑΣ</dc:title>
  <dc:creator>User</dc:creator>
  <cp:lastModifiedBy>User</cp:lastModifiedBy>
  <cp:revision>4</cp:revision>
  <dcterms:created xsi:type="dcterms:W3CDTF">2019-10-10T14:42:32Z</dcterms:created>
  <dcterms:modified xsi:type="dcterms:W3CDTF">2019-10-10T15:16:14Z</dcterms:modified>
</cp:coreProperties>
</file>