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6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8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9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081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24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55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844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1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52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16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63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53B9-D1B2-48CE-847E-CB6A4FC0DD99}" type="datetimeFigureOut">
              <a:rPr lang="el-GR" smtClean="0"/>
              <a:t>17/10/2018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F535-67BC-40FE-88C1-562FF11F8A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33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-d1ac6c0049c40fb0153d87ea90db75a6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499992" cy="59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-789ce00bc15eb35483d92867d8516a34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0342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4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MG-c5715524c3c72d875d8b52096563d021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860580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IMG-1b36324144d873124baf6c56df47fbe7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22537"/>
          <a:stretch/>
        </p:blipFill>
        <p:spPr bwMode="auto">
          <a:xfrm>
            <a:off x="1327518" y="260648"/>
            <a:ext cx="6678234" cy="6391564"/>
          </a:xfrm>
          <a:prstGeom prst="rect">
            <a:avLst/>
          </a:prstGeom>
          <a:ln w="1270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5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Προβολή στην οθόνη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</cp:revision>
  <dcterms:created xsi:type="dcterms:W3CDTF">2018-10-17T17:39:13Z</dcterms:created>
  <dcterms:modified xsi:type="dcterms:W3CDTF">2018-10-17T17:56:41Z</dcterms:modified>
</cp:coreProperties>
</file>