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4" r:id="rId6"/>
    <p:sldId id="26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2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43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47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34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13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3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40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8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73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8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66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35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87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5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31DA4C-D9EB-4440-A567-FE690E474F51}" type="datetimeFigureOut">
              <a:rPr lang="el-GR" smtClean="0"/>
              <a:t>19/02/2025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A6DB14-2271-4A90-A968-FD34C05DE0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8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Παναγιώτης</a:t>
            </a:r>
            <a:r>
              <a:rPr lang="en-US" dirty="0" smtClean="0"/>
              <a:t> </a:t>
            </a:r>
            <a:r>
              <a:rPr lang="el-GR" dirty="0" smtClean="0"/>
              <a:t>Ε1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Εθισμός στα </a:t>
            </a:r>
            <a:r>
              <a:rPr lang="el-GR" dirty="0" smtClean="0"/>
              <a:t>ηλεκτρονικά παιχνίδια.</a:t>
            </a:r>
          </a:p>
        </p:txBody>
      </p:sp>
    </p:spTree>
    <p:extLst>
      <p:ext uri="{BB962C8B-B14F-4D97-AF65-F5344CB8AC3E}">
        <p14:creationId xmlns:p14="http://schemas.microsoft.com/office/powerpoint/2010/main" val="113087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Όριο για να παίζω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8" r="20378"/>
          <a:stretch>
            <a:fillRect/>
          </a:stretch>
        </p:blipFill>
        <p:spPr>
          <a:xfrm>
            <a:off x="5667716" y="0"/>
            <a:ext cx="6524284" cy="6858000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14728" y="2344685"/>
            <a:ext cx="2822646" cy="327352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Τα περισσότερα παιδιά παίζουν πολλές ώρες </a:t>
            </a:r>
            <a:r>
              <a:rPr lang="el-GR" sz="1800" dirty="0"/>
              <a:t>ά</a:t>
            </a:r>
            <a:r>
              <a:rPr lang="el-GR" sz="1800" dirty="0" smtClean="0"/>
              <a:t>λλα κανονικά πρέπει να παίζουμε 1 </a:t>
            </a:r>
            <a:r>
              <a:rPr lang="el-GR" sz="1800" dirty="0" smtClean="0"/>
              <a:t>έως</a:t>
            </a:r>
            <a:r>
              <a:rPr lang="el-GR" sz="1800" dirty="0" smtClean="0"/>
              <a:t> </a:t>
            </a:r>
            <a:r>
              <a:rPr lang="el-GR" sz="1800" dirty="0" smtClean="0"/>
              <a:t>μισή </a:t>
            </a:r>
            <a:r>
              <a:rPr lang="el-GR" sz="1800" dirty="0" smtClean="0"/>
              <a:t>ώρα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4507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Τι μπορώ να παίζω ανάλογα με την ηλικία μου.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416" y="0"/>
            <a:ext cx="5700584" cy="6857999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1800" dirty="0" smtClean="0"/>
              <a:t>Τα παιχνίδια όταν πας να τα κατεβάσεις δίπλα από τις κριτικές γράφει για </a:t>
            </a:r>
            <a:r>
              <a:rPr lang="el-GR" sz="1800" dirty="0" smtClean="0"/>
              <a:t>ποια </a:t>
            </a:r>
            <a:r>
              <a:rPr lang="el-GR" sz="1800" dirty="0" smtClean="0"/>
              <a:t>ηλικία είναι το παιχνίδι.</a:t>
            </a:r>
          </a:p>
          <a:p>
            <a:r>
              <a:rPr lang="el-GR" sz="1800" dirty="0" smtClean="0"/>
              <a:t>Αν το παίρνεις για κονσόλα το γράφει στην θήκη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Αγορές παιχνιδιών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εικόνας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Οι αγορές παιχνιδιών πρέπει να είναι με μέτρο και αν είσαι κάτω τον 18 ετών μόνο με τους γονείς και σε γνωστά </a:t>
            </a:r>
            <a:r>
              <a:rPr lang="en-US" sz="1800" dirty="0" smtClean="0"/>
              <a:t>site </a:t>
            </a:r>
            <a:r>
              <a:rPr lang="el-GR" sz="1800" dirty="0" smtClean="0"/>
              <a:t>όπως το </a:t>
            </a:r>
            <a:r>
              <a:rPr lang="en-US" sz="1800" dirty="0" smtClean="0"/>
              <a:t>stream </a:t>
            </a:r>
            <a:r>
              <a:rPr lang="el-GR" sz="1800" dirty="0" smtClean="0"/>
              <a:t>και </a:t>
            </a:r>
            <a:r>
              <a:rPr lang="el-GR" sz="1800" dirty="0"/>
              <a:t>ά</a:t>
            </a:r>
            <a:r>
              <a:rPr lang="el-GR" sz="1800" dirty="0" smtClean="0"/>
              <a:t>λλα.</a:t>
            </a:r>
            <a:endParaRPr lang="el-GR" sz="1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54" y="0"/>
            <a:ext cx="5692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7030A0"/>
                </a:solidFill>
              </a:rPr>
              <a:t>Περιεχόμενο παιχνιδιού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Ελέγξτε </a:t>
            </a:r>
            <a:r>
              <a:rPr lang="el-GR" sz="1800" dirty="0" smtClean="0"/>
              <a:t>αν γράφει το παιχνίδι ότι έχει ακατάλληλη φρασεολογία και άλλα που απαγορεύονται για </a:t>
            </a:r>
            <a:r>
              <a:rPr lang="el-GR" sz="1800" dirty="0" smtClean="0"/>
              <a:t>ανήλικα παιδιά.</a:t>
            </a:r>
            <a:endParaRPr lang="el-GR" sz="1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17" y="0"/>
            <a:ext cx="6093884" cy="71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Ομιλία με  αγνώστους</a:t>
            </a:r>
            <a:endParaRPr lang="el-G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6861" y="2344685"/>
            <a:ext cx="4852988" cy="3516365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Πολλά παιχνίδια έχουν </a:t>
            </a:r>
            <a:r>
              <a:rPr lang="en-US" sz="1800" dirty="0" smtClean="0"/>
              <a:t>party channel</a:t>
            </a:r>
            <a:r>
              <a:rPr lang="el-GR" sz="1800" dirty="0" smtClean="0"/>
              <a:t>, με αυτό μπορείς να μιλάς με αυτόν που είναι στην ομάδα σου</a:t>
            </a:r>
            <a:r>
              <a:rPr lang="en-US" sz="1800" dirty="0" smtClean="0"/>
              <a:t>.</a:t>
            </a:r>
            <a:r>
              <a:rPr lang="el-GR" sz="1800" dirty="0" smtClean="0"/>
              <a:t>Κάτι το οποίο είναι </a:t>
            </a:r>
            <a:r>
              <a:rPr lang="el-GR" sz="1800" dirty="0" smtClean="0"/>
              <a:t>επικίνδυνο άμα δεν τον ξέρω στον πραγματικό κόσμο.</a:t>
            </a:r>
            <a:endParaRPr lang="el-GR" sz="1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8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Αξιομνημόνευτο</Template>
  <TotalTime>75</TotalTime>
  <Words>151</Words>
  <Application>Microsoft Office PowerPoint</Application>
  <PresentationFormat>Ευρεία οθόνη</PresentationFormat>
  <Paragraphs>13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Αξιομνημόνευτο</vt:lpstr>
      <vt:lpstr>Παναγιώτης Ε1</vt:lpstr>
      <vt:lpstr>Όριο για να παίζω</vt:lpstr>
      <vt:lpstr>Τι μπορώ να παίζω ανάλογα με την ηλικία μου.</vt:lpstr>
      <vt:lpstr>Αγορές παιχνιδιών.</vt:lpstr>
      <vt:lpstr>Περιεχόμενο παιχνιδιού</vt:lpstr>
      <vt:lpstr>Ομιλία με  αγνώστους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Παναγιώτης</dc:title>
  <dc:creator>A1</dc:creator>
  <cp:lastModifiedBy>A1</cp:lastModifiedBy>
  <cp:revision>6</cp:revision>
  <dcterms:created xsi:type="dcterms:W3CDTF">2025-02-05T09:16:16Z</dcterms:created>
  <dcterms:modified xsi:type="dcterms:W3CDTF">2025-02-19T06:56:28Z</dcterms:modified>
</cp:coreProperties>
</file>