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8" r:id="rId3"/>
    <p:sldId id="261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30A1-AD0F-4729-8900-5FB02E3E34B4}" type="datetimeFigureOut">
              <a:rPr lang="el-GR" smtClean="0"/>
              <a:t>19/2/2025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2FD-7158-4398-ABCE-4354C00169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4820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30A1-AD0F-4729-8900-5FB02E3E34B4}" type="datetimeFigureOut">
              <a:rPr lang="el-GR" smtClean="0"/>
              <a:t>19/2/2025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2FD-7158-4398-ABCE-4354C00169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0940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30A1-AD0F-4729-8900-5FB02E3E34B4}" type="datetimeFigureOut">
              <a:rPr lang="el-GR" smtClean="0"/>
              <a:t>19/2/2025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2FD-7158-4398-ABCE-4354C00169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5389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30A1-AD0F-4729-8900-5FB02E3E34B4}" type="datetimeFigureOut">
              <a:rPr lang="el-GR" smtClean="0"/>
              <a:t>19/2/2025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2FD-7158-4398-ABCE-4354C00169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8399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30A1-AD0F-4729-8900-5FB02E3E34B4}" type="datetimeFigureOut">
              <a:rPr lang="el-GR" smtClean="0"/>
              <a:t>19/2/2025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2FD-7158-4398-ABCE-4354C00169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4553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30A1-AD0F-4729-8900-5FB02E3E34B4}" type="datetimeFigureOut">
              <a:rPr lang="el-GR" smtClean="0"/>
              <a:t>19/2/2025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2FD-7158-4398-ABCE-4354C00169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9980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30A1-AD0F-4729-8900-5FB02E3E34B4}" type="datetimeFigureOut">
              <a:rPr lang="el-GR" smtClean="0"/>
              <a:t>19/2/2025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2FD-7158-4398-ABCE-4354C00169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220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30A1-AD0F-4729-8900-5FB02E3E34B4}" type="datetimeFigureOut">
              <a:rPr lang="el-GR" smtClean="0"/>
              <a:t>19/2/2025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2FD-7158-4398-ABCE-4354C00169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5492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30A1-AD0F-4729-8900-5FB02E3E34B4}" type="datetimeFigureOut">
              <a:rPr lang="el-GR" smtClean="0"/>
              <a:t>19/2/2025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2FD-7158-4398-ABCE-4354C00169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6955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30A1-AD0F-4729-8900-5FB02E3E34B4}" type="datetimeFigureOut">
              <a:rPr lang="el-GR" smtClean="0"/>
              <a:t>19/2/2025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2FD-7158-4398-ABCE-4354C00169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7050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30A1-AD0F-4729-8900-5FB02E3E34B4}" type="datetimeFigureOut">
              <a:rPr lang="el-GR" smtClean="0"/>
              <a:t>19/2/2025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2FD-7158-4398-ABCE-4354C00169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8682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30A1-AD0F-4729-8900-5FB02E3E34B4}" type="datetimeFigureOut">
              <a:rPr lang="el-GR" smtClean="0"/>
              <a:t>19/2/2025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2FD-7158-4398-ABCE-4354C00169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1415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30A1-AD0F-4729-8900-5FB02E3E34B4}" type="datetimeFigureOut">
              <a:rPr lang="el-GR" smtClean="0"/>
              <a:t>19/2/2025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2FD-7158-4398-ABCE-4354C00169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0657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EAA30A1-AD0F-4729-8900-5FB02E3E34B4}" type="datetimeFigureOut">
              <a:rPr lang="el-GR" smtClean="0"/>
              <a:t>19/2/2025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251D32FD-7158-4398-ABCE-4354C00169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0387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EAA30A1-AD0F-4729-8900-5FB02E3E34B4}" type="datetimeFigureOut">
              <a:rPr lang="el-GR" smtClean="0"/>
              <a:t>19/2/2025</a:t>
            </a:fld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251D32FD-7158-4398-ABCE-4354C00169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43263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aming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Konstantis Mpakogiannis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69788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704492" y="781538"/>
            <a:ext cx="7588739" cy="636099"/>
          </a:xfrm>
        </p:spPr>
        <p:txBody>
          <a:bodyPr/>
          <a:lstStyle/>
          <a:p>
            <a:r>
              <a:rPr lang="el-GR" dirty="0" smtClean="0"/>
              <a:t>Όταν  δεν καταλαβαίνεις ότι έχεις εθιστεί...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91323"/>
            <a:ext cx="4022848" cy="49666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11262" y="3008923"/>
            <a:ext cx="4603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Προσπάθισε να ελέγχεις τον χρόνο....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4930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275384" y="1469292"/>
            <a:ext cx="8474675" cy="437662"/>
          </a:xfrm>
        </p:spPr>
        <p:txBody>
          <a:bodyPr/>
          <a:lstStyle/>
          <a:p>
            <a:r>
              <a:rPr lang="el-GR" dirty="0" smtClean="0"/>
              <a:t>Κατανάλωση τροφίμων στο </a:t>
            </a:r>
            <a:r>
              <a:rPr lang="en-US" dirty="0" smtClean="0"/>
              <a:t>gaming</a:t>
            </a:r>
            <a:r>
              <a:rPr lang="el-GR" dirty="0" smtClean="0"/>
              <a:t>...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906954"/>
            <a:ext cx="5157891" cy="4951045"/>
          </a:xfrm>
          <a:prstGeom prst="rect">
            <a:avLst/>
          </a:prstGeom>
        </p:spPr>
      </p:pic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Μην καταναλ</a:t>
            </a:r>
            <a:r>
              <a:rPr lang="el-GR" dirty="0"/>
              <a:t>ώ</a:t>
            </a:r>
            <a:r>
              <a:rPr lang="el-GR" dirty="0" smtClean="0"/>
              <a:t>νεις σκουπίδια όταν παίζεις παιχνίδια στο </a:t>
            </a:r>
            <a:r>
              <a:rPr lang="en-US" dirty="0" smtClean="0"/>
              <a:t>internet...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1806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619629" y="932413"/>
            <a:ext cx="6294183" cy="970450"/>
          </a:xfrm>
        </p:spPr>
        <p:txBody>
          <a:bodyPr/>
          <a:lstStyle/>
          <a:p>
            <a:r>
              <a:rPr lang="el-GR" dirty="0" smtClean="0"/>
              <a:t>Να βγένεις εξω απο το σπίτι σου και να γυμνάζεσε...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4905" y="3751385"/>
            <a:ext cx="6627096" cy="310661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902862"/>
            <a:ext cx="5564904" cy="48926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08800" y="2985477"/>
            <a:ext cx="4142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Να βγαίνεις απο το σπίτι </a:t>
            </a:r>
            <a:r>
              <a:rPr lang="el-GR" dirty="0" smtClean="0"/>
              <a:t>σου </a:t>
            </a:r>
            <a:r>
              <a:rPr lang="el-GR" dirty="0" smtClean="0"/>
              <a:t>και να </a:t>
            </a:r>
            <a:r>
              <a:rPr lang="el-GR" dirty="0" smtClean="0"/>
              <a:t>ανακαλύψεις </a:t>
            </a:r>
            <a:r>
              <a:rPr lang="el-GR" dirty="0" smtClean="0"/>
              <a:t>τον κόσμο...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21438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5969" y="195385"/>
            <a:ext cx="12873838" cy="1625600"/>
          </a:xfrm>
        </p:spPr>
        <p:txBody>
          <a:bodyPr/>
          <a:lstStyle/>
          <a:p>
            <a:r>
              <a:rPr lang="el-GR" dirty="0" smtClean="0"/>
              <a:t>Κατανάλωση χρημάτων στο </a:t>
            </a:r>
            <a:r>
              <a:rPr lang="en-US" dirty="0" smtClean="0"/>
              <a:t>gaming...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5569" y="4005385"/>
            <a:ext cx="4673600" cy="285261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97675" y="1930400"/>
            <a:ext cx="6773244" cy="49442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17846" y="2844801"/>
            <a:ext cx="5650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Μιν  σπαταλάς τα χρήματα σου στο </a:t>
            </a:r>
            <a:r>
              <a:rPr lang="en-US" dirty="0" smtClean="0"/>
              <a:t>gaming...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2034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Ακατάλληλα παιχνίδια στο διαδίκτυο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91324"/>
            <a:ext cx="6096000" cy="49666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66338" y="2790094"/>
            <a:ext cx="5595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Να ελέγχεις τη ηλικία που γράφουν τα παιχνίδια που θες να παίξεις στο διαδίκτυο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69920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ξιομνημόνευτο">
  <a:themeElements>
    <a:clrScheme name="Αξιομνημόνευτο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Αξιομνημόνευτο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Αξιομνημόνευτο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Αξιομνημόνευτο</Template>
  <TotalTime>114</TotalTime>
  <Words>84</Words>
  <Application>Microsoft Office PowerPoint</Application>
  <PresentationFormat>Ευρεία οθόνη</PresentationFormat>
  <Paragraphs>12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9" baseType="lpstr">
      <vt:lpstr>Century Gothic</vt:lpstr>
      <vt:lpstr>Wingdings 2</vt:lpstr>
      <vt:lpstr>Αξιομνημόνευτο</vt:lpstr>
      <vt:lpstr>Gaming</vt:lpstr>
      <vt:lpstr>Όταν  δεν καταλαβαίνεις ότι έχεις εθιστεί...</vt:lpstr>
      <vt:lpstr>Κατανάλωση τροφίμων στο gaming...</vt:lpstr>
      <vt:lpstr>Να βγένεις εξω απο το σπίτι σου και να γυμνάζεσε...</vt:lpstr>
      <vt:lpstr>Κατανάλωση χρημάτων στο gaming...</vt:lpstr>
      <vt:lpstr>Ακατάλληλα παιχνίδια στο διαδίκτυο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Gaming</dc:title>
  <dc:creator>A1</dc:creator>
  <cp:lastModifiedBy>A1</cp:lastModifiedBy>
  <cp:revision>14</cp:revision>
  <dcterms:created xsi:type="dcterms:W3CDTF">2025-02-05T09:21:31Z</dcterms:created>
  <dcterms:modified xsi:type="dcterms:W3CDTF">2025-02-19T07:42:58Z</dcterms:modified>
</cp:coreProperties>
</file>