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47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67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731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092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796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935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199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123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87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84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262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008A8-944A-4AD7-9ED8-E79EACEEC2B0}" type="datetimeFigureOut">
              <a:rPr lang="el-GR" smtClean="0"/>
              <a:t>19/02/2025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9DD1-B11A-40FC-BD7C-B2534C63001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348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Gaming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ΑΝΔΡΕΑΣ ΓΙΑΝΝΑΚΟΠΟΥΛΟΣ Ε1</a:t>
            </a:r>
            <a:endParaRPr lang="el-GR" dirty="0"/>
          </a:p>
        </p:txBody>
      </p:sp>
      <p:sp>
        <p:nvSpPr>
          <p:cNvPr id="4" name="AutoShape 2" descr="Καλλιτεχνικοί Εικονογράφηση Gaming Controller | Αφίσες, πίνακες και  ταπετσαρίες | Europost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" name="AutoShape 4" descr="Καλλιτεχνικοί Εικονογράφηση Gaming Controller | Αφίσες, πίνακες και  ταπετσαρίες | Europost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662" y="4002505"/>
            <a:ext cx="3769896" cy="274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88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Συμβουλή  1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δινουμε την διεύθυνση μας γιατι μπορεί με αυτόν με τον οποίο  μιλαμε να έρθει σπίτι μας.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240" y="2683792"/>
            <a:ext cx="8333876" cy="416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92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Συμβουλή2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 πρέπει κακαταναλώνουμε πολλες ώρες στον διότι χαλάνε τα μάτια μας .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253" y="2346157"/>
            <a:ext cx="6906126" cy="442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85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Συνβουλή 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δίνουμε το τηλέφωνό μας  γιατί    με αυτόν  με τον οποίο μιλάμε να μασ πάρει τηλέφωνό και να μας εκβιασει ή να μασ απιλίσει. 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7855" y="3495926"/>
            <a:ext cx="3018924" cy="215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904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Συμβουλή4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Δεν παίζουμε  παιχνίδια που δεν είναι για την ηλεικία μας.` 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4858" y="2758490"/>
            <a:ext cx="2362953" cy="250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878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Συμβουλή5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93821" y="1690688"/>
            <a:ext cx="10515600" cy="4351338"/>
          </a:xfrm>
        </p:spPr>
        <p:txBody>
          <a:bodyPr/>
          <a:lstStyle/>
          <a:p>
            <a:r>
              <a:rPr lang="el-GR" dirty="0" smtClean="0"/>
              <a:t>Δεν </a:t>
            </a:r>
            <a:r>
              <a:rPr lang="el-GR" smtClean="0"/>
              <a:t>παίζουμε   βιντεοπαιχνίδια ως  αργά το βράδυ.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322" y="3016250"/>
            <a:ext cx="5190623" cy="287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23593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85</Words>
  <Application>Microsoft Office PowerPoint</Application>
  <PresentationFormat>Ευρεία οθόνη</PresentationFormat>
  <Paragraphs>12</Paragraphs>
  <Slides>6</Slides>
  <Notes>0</Notes>
  <HiddenSlides>1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Gaming</vt:lpstr>
      <vt:lpstr>Συμβουλή  1</vt:lpstr>
      <vt:lpstr>Συμβουλή2</vt:lpstr>
      <vt:lpstr>Συνβουλή 3</vt:lpstr>
      <vt:lpstr>Συμβουλή4</vt:lpstr>
      <vt:lpstr>Συμβουλή5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Gaming</dc:title>
  <dc:creator>A1</dc:creator>
  <cp:lastModifiedBy>A1</cp:lastModifiedBy>
  <cp:revision>16</cp:revision>
  <dcterms:created xsi:type="dcterms:W3CDTF">2025-02-05T09:21:55Z</dcterms:created>
  <dcterms:modified xsi:type="dcterms:W3CDTF">2025-02-19T07:45:31Z</dcterms:modified>
</cp:coreProperties>
</file>