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62" r:id="rId4"/>
    <p:sldId id="263" r:id="rId5"/>
    <p:sldId id="275" r:id="rId6"/>
    <p:sldId id="259" r:id="rId7"/>
    <p:sldId id="258" r:id="rId8"/>
    <p:sldId id="267" r:id="rId9"/>
    <p:sldId id="269" r:id="rId10"/>
    <p:sldId id="272" r:id="rId11"/>
    <p:sldId id="274" r:id="rId12"/>
    <p:sldId id="278" r:id="rId13"/>
    <p:sldId id="279" r:id="rId14"/>
    <p:sldId id="280" r:id="rId15"/>
    <p:sldId id="282" r:id="rId16"/>
    <p:sldId id="284" r:id="rId17"/>
    <p:sldId id="286" r:id="rId18"/>
    <p:sldId id="283" r:id="rId19"/>
    <p:sldId id="288" r:id="rId20"/>
    <p:sldId id="285" r:id="rId21"/>
    <p:sldId id="287" r:id="rId22"/>
    <p:sldId id="293" r:id="rId23"/>
    <p:sldId id="294" r:id="rId24"/>
    <p:sldId id="289" r:id="rId25"/>
    <p:sldId id="290" r:id="rId26"/>
    <p:sldId id="291" r:id="rId27"/>
    <p:sldId id="292" r:id="rId28"/>
    <p:sldId id="295" r:id="rId29"/>
    <p:sldId id="297" r:id="rId30"/>
    <p:sldId id="298" r:id="rId31"/>
    <p:sldId id="300" r:id="rId32"/>
    <p:sldId id="314" r:id="rId33"/>
    <p:sldId id="301" r:id="rId34"/>
    <p:sldId id="303" r:id="rId35"/>
    <p:sldId id="304" r:id="rId36"/>
    <p:sldId id="305" r:id="rId37"/>
    <p:sldId id="307" r:id="rId38"/>
    <p:sldId id="308" r:id="rId39"/>
    <p:sldId id="309" r:id="rId40"/>
    <p:sldId id="310" r:id="rId41"/>
    <p:sldId id="311" r:id="rId42"/>
    <p:sldId id="312" r:id="rId43"/>
    <p:sldId id="306" r:id="rId44"/>
    <p:sldId id="313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BA680-C473-44C6-BBE9-ACC8D5F5AFC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14E85-D03B-4F2F-B733-EC3AE26A9F8F}">
      <dgm:prSet phldrT="[Κείμενο]" custT="1"/>
      <dgm:spPr/>
      <dgm:t>
        <a:bodyPr/>
        <a:lstStyle/>
        <a:p>
          <a:r>
            <a:rPr lang="el-GR" sz="3200" b="1" dirty="0" smtClean="0"/>
            <a:t>Κανείς με Πυρετό</a:t>
          </a:r>
          <a:endParaRPr lang="en-US" sz="3200" b="1" dirty="0"/>
        </a:p>
      </dgm:t>
    </dgm:pt>
    <dgm:pt modelId="{F4B7FB1F-A25C-496E-BF4F-9423E83AF9D3}" type="parTrans" cxnId="{635B3167-2524-4813-81F8-00419CEE3FEA}">
      <dgm:prSet/>
      <dgm:spPr/>
      <dgm:t>
        <a:bodyPr/>
        <a:lstStyle/>
        <a:p>
          <a:endParaRPr lang="en-US"/>
        </a:p>
      </dgm:t>
    </dgm:pt>
    <dgm:pt modelId="{8FCC5226-8450-4FF0-8BE2-2327AB6B3F4A}" type="sibTrans" cxnId="{635B3167-2524-4813-81F8-00419CEE3FEA}">
      <dgm:prSet/>
      <dgm:spPr/>
      <dgm:t>
        <a:bodyPr/>
        <a:lstStyle/>
        <a:p>
          <a:endParaRPr lang="en-US"/>
        </a:p>
      </dgm:t>
    </dgm:pt>
    <dgm:pt modelId="{2133D8E7-F059-4426-85CC-1A85A029E702}">
      <dgm:prSet phldrT="[Κείμενο]" custT="1"/>
      <dgm:spPr/>
      <dgm:t>
        <a:bodyPr/>
        <a:lstStyle/>
        <a:p>
          <a:r>
            <a:rPr lang="el-GR" sz="2000" dirty="0" smtClean="0"/>
            <a:t>Εκπαιδευτικοί</a:t>
          </a:r>
          <a:endParaRPr lang="en-US" sz="2000" dirty="0"/>
        </a:p>
      </dgm:t>
    </dgm:pt>
    <dgm:pt modelId="{8290C7EF-739D-4BB1-9604-388875187013}" type="parTrans" cxnId="{B4FC3DC8-888F-4C48-8C86-8477BA108F98}">
      <dgm:prSet/>
      <dgm:spPr/>
      <dgm:t>
        <a:bodyPr/>
        <a:lstStyle/>
        <a:p>
          <a:endParaRPr lang="en-US"/>
        </a:p>
      </dgm:t>
    </dgm:pt>
    <dgm:pt modelId="{FF631607-D5E7-48E1-801E-89D20878BC26}" type="sibTrans" cxnId="{B4FC3DC8-888F-4C48-8C86-8477BA108F98}">
      <dgm:prSet/>
      <dgm:spPr/>
      <dgm:t>
        <a:bodyPr/>
        <a:lstStyle/>
        <a:p>
          <a:endParaRPr lang="en-US"/>
        </a:p>
      </dgm:t>
    </dgm:pt>
    <dgm:pt modelId="{B92FC242-AD23-4E2A-9EE3-4604A9DABA58}">
      <dgm:prSet phldrT="[Κείμενο]" custT="1"/>
      <dgm:spPr/>
      <dgm:t>
        <a:bodyPr/>
        <a:lstStyle/>
        <a:p>
          <a:r>
            <a:rPr lang="el-GR" sz="2000" dirty="0" smtClean="0"/>
            <a:t>Μαθητές</a:t>
          </a:r>
          <a:endParaRPr lang="en-US" sz="2000" dirty="0"/>
        </a:p>
      </dgm:t>
    </dgm:pt>
    <dgm:pt modelId="{F9490636-1094-4A42-AA98-9BC2F6EF3EF4}" type="parTrans" cxnId="{C7D08CBE-3C4D-42AA-818F-C1BEB0DA35C4}">
      <dgm:prSet/>
      <dgm:spPr/>
      <dgm:t>
        <a:bodyPr/>
        <a:lstStyle/>
        <a:p>
          <a:endParaRPr lang="en-US"/>
        </a:p>
      </dgm:t>
    </dgm:pt>
    <dgm:pt modelId="{8B1719BA-94E5-4D92-B79E-22DE6524A2A0}" type="sibTrans" cxnId="{C7D08CBE-3C4D-42AA-818F-C1BEB0DA35C4}">
      <dgm:prSet/>
      <dgm:spPr/>
      <dgm:t>
        <a:bodyPr/>
        <a:lstStyle/>
        <a:p>
          <a:endParaRPr lang="en-US"/>
        </a:p>
      </dgm:t>
    </dgm:pt>
    <dgm:pt modelId="{1B14BA26-583B-4815-B0D2-B1223E3AFC95}">
      <dgm:prSet phldrT="[Κείμενο]"/>
      <dgm:spPr/>
      <dgm:t>
        <a:bodyPr/>
        <a:lstStyle/>
        <a:p>
          <a:r>
            <a:rPr lang="el-GR" b="1" dirty="0" smtClean="0"/>
            <a:t>Ενημέρωση Γονέων</a:t>
          </a:r>
          <a:endParaRPr lang="en-US" b="1" dirty="0"/>
        </a:p>
      </dgm:t>
    </dgm:pt>
    <dgm:pt modelId="{5BDE4A0B-D1BE-4111-9916-B3E432E6B667}" type="parTrans" cxnId="{6F40F966-1251-4E64-8846-DE3E8794D202}">
      <dgm:prSet/>
      <dgm:spPr/>
      <dgm:t>
        <a:bodyPr/>
        <a:lstStyle/>
        <a:p>
          <a:endParaRPr lang="en-US"/>
        </a:p>
      </dgm:t>
    </dgm:pt>
    <dgm:pt modelId="{282BB9A5-AF2D-461E-BE1F-BD648194F2F8}" type="sibTrans" cxnId="{6F40F966-1251-4E64-8846-DE3E8794D202}">
      <dgm:prSet/>
      <dgm:spPr/>
      <dgm:t>
        <a:bodyPr/>
        <a:lstStyle/>
        <a:p>
          <a:endParaRPr lang="en-US"/>
        </a:p>
      </dgm:t>
    </dgm:pt>
    <dgm:pt modelId="{49FA80D0-5ADA-4EA0-899C-92E15E450E47}">
      <dgm:prSet phldrT="[Κείμενο]"/>
      <dgm:spPr/>
      <dgm:t>
        <a:bodyPr/>
        <a:lstStyle/>
        <a:p>
          <a:r>
            <a:rPr lang="el-GR" dirty="0" smtClean="0"/>
            <a:t>Έλεγχος  παιδιών</a:t>
          </a:r>
          <a:endParaRPr lang="en-US" dirty="0"/>
        </a:p>
      </dgm:t>
    </dgm:pt>
    <dgm:pt modelId="{A1F222B3-CE6E-4FD1-A1BB-1A2939BD6B5A}" type="parTrans" cxnId="{36D4CEF8-BB1F-4338-9C31-497B03373B12}">
      <dgm:prSet/>
      <dgm:spPr/>
      <dgm:t>
        <a:bodyPr/>
        <a:lstStyle/>
        <a:p>
          <a:endParaRPr lang="en-US"/>
        </a:p>
      </dgm:t>
    </dgm:pt>
    <dgm:pt modelId="{1F8A4D16-5AD4-4D8A-876D-550C59F78136}" type="sibTrans" cxnId="{36D4CEF8-BB1F-4338-9C31-497B03373B12}">
      <dgm:prSet/>
      <dgm:spPr/>
      <dgm:t>
        <a:bodyPr/>
        <a:lstStyle/>
        <a:p>
          <a:endParaRPr lang="en-US"/>
        </a:p>
      </dgm:t>
    </dgm:pt>
    <dgm:pt modelId="{EE39F574-6696-49D8-A394-0C304E503951}">
      <dgm:prSet phldrT="[Κείμενο]"/>
      <dgm:spPr/>
      <dgm:t>
        <a:bodyPr/>
        <a:lstStyle/>
        <a:p>
          <a:r>
            <a:rPr lang="el-GR" dirty="0" smtClean="0"/>
            <a:t>Γονείς με συμπτώματα δεν συνοδεύουν</a:t>
          </a:r>
          <a:endParaRPr lang="en-US" dirty="0"/>
        </a:p>
      </dgm:t>
    </dgm:pt>
    <dgm:pt modelId="{BA9BC3DF-FAF3-42B3-9907-6912C16CDDE5}" type="parTrans" cxnId="{24806174-FB88-43EE-A455-E9A9302E59EA}">
      <dgm:prSet/>
      <dgm:spPr/>
      <dgm:t>
        <a:bodyPr/>
        <a:lstStyle/>
        <a:p>
          <a:endParaRPr lang="en-US"/>
        </a:p>
      </dgm:t>
    </dgm:pt>
    <dgm:pt modelId="{08F7E2EC-B6FD-494F-9935-50B60970E768}" type="sibTrans" cxnId="{24806174-FB88-43EE-A455-E9A9302E59EA}">
      <dgm:prSet/>
      <dgm:spPr/>
      <dgm:t>
        <a:bodyPr/>
        <a:lstStyle/>
        <a:p>
          <a:endParaRPr lang="en-US"/>
        </a:p>
      </dgm:t>
    </dgm:pt>
    <dgm:pt modelId="{35420A17-B23C-4805-9E36-F914FE43AED9}">
      <dgm:prSet phldrT="[Κείμενο]"/>
      <dgm:spPr/>
      <dgm:t>
        <a:bodyPr/>
        <a:lstStyle/>
        <a:p>
          <a:r>
            <a:rPr lang="el-GR" b="1" dirty="0" smtClean="0"/>
            <a:t>Υπεύθυνος υποδοχής</a:t>
          </a:r>
          <a:endParaRPr lang="en-US" b="1" dirty="0"/>
        </a:p>
      </dgm:t>
    </dgm:pt>
    <dgm:pt modelId="{CCD56FA0-158F-47B6-9918-692E2DF34F22}" type="parTrans" cxnId="{1B686B57-B197-4BAB-BDCA-8C8B588E6CEF}">
      <dgm:prSet/>
      <dgm:spPr/>
      <dgm:t>
        <a:bodyPr/>
        <a:lstStyle/>
        <a:p>
          <a:endParaRPr lang="en-US"/>
        </a:p>
      </dgm:t>
    </dgm:pt>
    <dgm:pt modelId="{025CF206-4E51-44DB-97C7-B6B113B15A20}" type="sibTrans" cxnId="{1B686B57-B197-4BAB-BDCA-8C8B588E6CEF}">
      <dgm:prSet/>
      <dgm:spPr/>
      <dgm:t>
        <a:bodyPr/>
        <a:lstStyle/>
        <a:p>
          <a:endParaRPr lang="en-US"/>
        </a:p>
      </dgm:t>
    </dgm:pt>
    <dgm:pt modelId="{75330F21-D566-44B1-98C4-743B362492F7}">
      <dgm:prSet phldrT="[Κείμενο]"/>
      <dgm:spPr/>
      <dgm:t>
        <a:bodyPr/>
        <a:lstStyle/>
        <a:p>
          <a:r>
            <a:rPr lang="el-GR" dirty="0" smtClean="0"/>
            <a:t>Ρωτά για την υγεία του παιδιού</a:t>
          </a:r>
          <a:endParaRPr lang="en-US" dirty="0"/>
        </a:p>
      </dgm:t>
    </dgm:pt>
    <dgm:pt modelId="{6384745F-5D73-424D-A5F1-262D3E78CA72}" type="parTrans" cxnId="{5F5365BE-85B3-4877-9DEC-BA8EED6D7412}">
      <dgm:prSet/>
      <dgm:spPr/>
      <dgm:t>
        <a:bodyPr/>
        <a:lstStyle/>
        <a:p>
          <a:endParaRPr lang="en-US"/>
        </a:p>
      </dgm:t>
    </dgm:pt>
    <dgm:pt modelId="{4DE169EF-E996-499B-B26F-409660C94C4A}" type="sibTrans" cxnId="{5F5365BE-85B3-4877-9DEC-BA8EED6D7412}">
      <dgm:prSet/>
      <dgm:spPr/>
      <dgm:t>
        <a:bodyPr/>
        <a:lstStyle/>
        <a:p>
          <a:endParaRPr lang="en-US"/>
        </a:p>
      </dgm:t>
    </dgm:pt>
    <dgm:pt modelId="{033CF0BC-78AB-46DF-86B6-ECAD325877DA}">
      <dgm:prSet phldrT="[Κείμενο]"/>
      <dgm:spPr/>
      <dgm:t>
        <a:bodyPr/>
        <a:lstStyle/>
        <a:p>
          <a:r>
            <a:rPr lang="el-GR" dirty="0" smtClean="0"/>
            <a:t>Εκτιμά την υγεία του παιδιού</a:t>
          </a:r>
          <a:endParaRPr lang="en-US" dirty="0"/>
        </a:p>
      </dgm:t>
    </dgm:pt>
    <dgm:pt modelId="{07D127B9-DF5B-4F5E-AA71-B9A23E61E4AC}" type="parTrans" cxnId="{C98D7B9A-A34E-4F39-9654-A1B2CE9F3B6C}">
      <dgm:prSet/>
      <dgm:spPr/>
      <dgm:t>
        <a:bodyPr/>
        <a:lstStyle/>
        <a:p>
          <a:endParaRPr lang="en-US"/>
        </a:p>
      </dgm:t>
    </dgm:pt>
    <dgm:pt modelId="{1B43CCB6-5750-44FA-AEDB-21D2782789C2}" type="sibTrans" cxnId="{C98D7B9A-A34E-4F39-9654-A1B2CE9F3B6C}">
      <dgm:prSet/>
      <dgm:spPr/>
      <dgm:t>
        <a:bodyPr/>
        <a:lstStyle/>
        <a:p>
          <a:endParaRPr lang="en-US"/>
        </a:p>
      </dgm:t>
    </dgm:pt>
    <dgm:pt modelId="{F4983F03-1F8B-4644-87D3-91E31C0BDE0A}">
      <dgm:prSet phldrT="[Κείμενο]"/>
      <dgm:spPr/>
      <dgm:t>
        <a:bodyPr/>
        <a:lstStyle/>
        <a:p>
          <a:r>
            <a:rPr lang="el-GR" sz="1500" i="1" dirty="0" smtClean="0"/>
            <a:t>Πρόβλεψη αναπλήρωσης καθηγητή σε περίπτωση που εμφανίσει συμπτώματα. </a:t>
          </a:r>
          <a:endParaRPr lang="en-US" sz="1500" i="1" dirty="0"/>
        </a:p>
      </dgm:t>
    </dgm:pt>
    <dgm:pt modelId="{7A6C316A-03D1-4169-8DC4-784289A7FB59}" type="parTrans" cxnId="{0B7172B0-B438-4B2B-8022-6333FDC30E3E}">
      <dgm:prSet/>
      <dgm:spPr/>
      <dgm:t>
        <a:bodyPr/>
        <a:lstStyle/>
        <a:p>
          <a:endParaRPr lang="en-US"/>
        </a:p>
      </dgm:t>
    </dgm:pt>
    <dgm:pt modelId="{F4E79F00-9880-4F81-8F72-C321D5643083}" type="sibTrans" cxnId="{0B7172B0-B438-4B2B-8022-6333FDC30E3E}">
      <dgm:prSet/>
      <dgm:spPr/>
      <dgm:t>
        <a:bodyPr/>
        <a:lstStyle/>
        <a:p>
          <a:endParaRPr lang="en-US"/>
        </a:p>
      </dgm:t>
    </dgm:pt>
    <dgm:pt modelId="{C368A333-C53B-450E-8AB8-61C91F6398E0}">
      <dgm:prSet phldrT="[Κείμενο]" custT="1"/>
      <dgm:spPr/>
      <dgm:t>
        <a:bodyPr/>
        <a:lstStyle/>
        <a:p>
          <a:endParaRPr lang="en-US" sz="2000" dirty="0"/>
        </a:p>
      </dgm:t>
    </dgm:pt>
    <dgm:pt modelId="{79A69281-15ED-4A02-875F-3DA820BCE945}" type="parTrans" cxnId="{ED7699D4-FA51-4CC8-89A2-6ABCADD23B2A}">
      <dgm:prSet/>
      <dgm:spPr/>
      <dgm:t>
        <a:bodyPr/>
        <a:lstStyle/>
        <a:p>
          <a:endParaRPr lang="en-US"/>
        </a:p>
      </dgm:t>
    </dgm:pt>
    <dgm:pt modelId="{67143DE5-99EA-498B-BA43-224F536857C5}" type="sibTrans" cxnId="{ED7699D4-FA51-4CC8-89A2-6ABCADD23B2A}">
      <dgm:prSet/>
      <dgm:spPr/>
      <dgm:t>
        <a:bodyPr/>
        <a:lstStyle/>
        <a:p>
          <a:endParaRPr lang="en-US"/>
        </a:p>
      </dgm:t>
    </dgm:pt>
    <dgm:pt modelId="{947548E2-84E1-4693-9629-D90951C6D226}" type="pres">
      <dgm:prSet presAssocID="{990BA680-C473-44C6-BBE9-ACC8D5F5AF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8DD2F-87AE-468B-9531-624C97E789EC}" type="pres">
      <dgm:prSet presAssocID="{CA314E85-D03B-4F2F-B733-EC3AE26A9F8F}" presName="node" presStyleLbl="node1" presStyleIdx="0" presStyleCnt="3" custLinFactNeighborX="4580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68F6C-F5E8-409A-8BC3-29B2B515E03E}" type="pres">
      <dgm:prSet presAssocID="{8FCC5226-8450-4FF0-8BE2-2327AB6B3F4A}" presName="sibTrans" presStyleCnt="0"/>
      <dgm:spPr/>
    </dgm:pt>
    <dgm:pt modelId="{13DD414B-10AA-44D9-B521-1278A2205239}" type="pres">
      <dgm:prSet presAssocID="{1B14BA26-583B-4815-B0D2-B1223E3AFC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E519C-89BA-4A3E-BE18-E3104600625B}" type="pres">
      <dgm:prSet presAssocID="{282BB9A5-AF2D-461E-BE1F-BD648194F2F8}" presName="sibTrans" presStyleCnt="0"/>
      <dgm:spPr/>
    </dgm:pt>
    <dgm:pt modelId="{9177CBD5-A1AE-4325-ABF0-57339A876E99}" type="pres">
      <dgm:prSet presAssocID="{35420A17-B23C-4805-9E36-F914FE43AE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E2B622-97DA-424D-84DC-85C70BC4E507}" type="presOf" srcId="{35420A17-B23C-4805-9E36-F914FE43AED9}" destId="{9177CBD5-A1AE-4325-ABF0-57339A876E99}" srcOrd="0" destOrd="0" presId="urn:microsoft.com/office/officeart/2005/8/layout/hList6"/>
    <dgm:cxn modelId="{0B7172B0-B438-4B2B-8022-6333FDC30E3E}" srcId="{CA314E85-D03B-4F2F-B733-EC3AE26A9F8F}" destId="{F4983F03-1F8B-4644-87D3-91E31C0BDE0A}" srcOrd="3" destOrd="0" parTransId="{7A6C316A-03D1-4169-8DC4-784289A7FB59}" sibTransId="{F4E79F00-9880-4F81-8F72-C321D5643083}"/>
    <dgm:cxn modelId="{9EDBA97C-0E78-48C1-955B-065390693DBB}" type="presOf" srcId="{B92FC242-AD23-4E2A-9EE3-4604A9DABA58}" destId="{3C78DD2F-87AE-468B-9531-624C97E789EC}" srcOrd="0" destOrd="2" presId="urn:microsoft.com/office/officeart/2005/8/layout/hList6"/>
    <dgm:cxn modelId="{435B0CCE-68DE-4E17-B5C6-FA50F70D6115}" type="presOf" srcId="{990BA680-C473-44C6-BBE9-ACC8D5F5AFC0}" destId="{947548E2-84E1-4693-9629-D90951C6D226}" srcOrd="0" destOrd="0" presId="urn:microsoft.com/office/officeart/2005/8/layout/hList6"/>
    <dgm:cxn modelId="{635B3167-2524-4813-81F8-00419CEE3FEA}" srcId="{990BA680-C473-44C6-BBE9-ACC8D5F5AFC0}" destId="{CA314E85-D03B-4F2F-B733-EC3AE26A9F8F}" srcOrd="0" destOrd="0" parTransId="{F4B7FB1F-A25C-496E-BF4F-9423E83AF9D3}" sibTransId="{8FCC5226-8450-4FF0-8BE2-2327AB6B3F4A}"/>
    <dgm:cxn modelId="{C98D7B9A-A34E-4F39-9654-A1B2CE9F3B6C}" srcId="{35420A17-B23C-4805-9E36-F914FE43AED9}" destId="{033CF0BC-78AB-46DF-86B6-ECAD325877DA}" srcOrd="1" destOrd="0" parTransId="{07D127B9-DF5B-4F5E-AA71-B9A23E61E4AC}" sibTransId="{1B43CCB6-5750-44FA-AEDB-21D2782789C2}"/>
    <dgm:cxn modelId="{BFB274FD-490D-4B3B-8EDE-B1BE5885023F}" type="presOf" srcId="{CA314E85-D03B-4F2F-B733-EC3AE26A9F8F}" destId="{3C78DD2F-87AE-468B-9531-624C97E789EC}" srcOrd="0" destOrd="0" presId="urn:microsoft.com/office/officeart/2005/8/layout/hList6"/>
    <dgm:cxn modelId="{F87A8B7E-D124-44BF-9319-F00A67D52280}" type="presOf" srcId="{C368A333-C53B-450E-8AB8-61C91F6398E0}" destId="{3C78DD2F-87AE-468B-9531-624C97E789EC}" srcOrd="0" destOrd="3" presId="urn:microsoft.com/office/officeart/2005/8/layout/hList6"/>
    <dgm:cxn modelId="{1B686B57-B197-4BAB-BDCA-8C8B588E6CEF}" srcId="{990BA680-C473-44C6-BBE9-ACC8D5F5AFC0}" destId="{35420A17-B23C-4805-9E36-F914FE43AED9}" srcOrd="2" destOrd="0" parTransId="{CCD56FA0-158F-47B6-9918-692E2DF34F22}" sibTransId="{025CF206-4E51-44DB-97C7-B6B113B15A20}"/>
    <dgm:cxn modelId="{36D4CEF8-BB1F-4338-9C31-497B03373B12}" srcId="{1B14BA26-583B-4815-B0D2-B1223E3AFC95}" destId="{49FA80D0-5ADA-4EA0-899C-92E15E450E47}" srcOrd="0" destOrd="0" parTransId="{A1F222B3-CE6E-4FD1-A1BB-1A2939BD6B5A}" sibTransId="{1F8A4D16-5AD4-4D8A-876D-550C59F78136}"/>
    <dgm:cxn modelId="{6F40F966-1251-4E64-8846-DE3E8794D202}" srcId="{990BA680-C473-44C6-BBE9-ACC8D5F5AFC0}" destId="{1B14BA26-583B-4815-B0D2-B1223E3AFC95}" srcOrd="1" destOrd="0" parTransId="{5BDE4A0B-D1BE-4111-9916-B3E432E6B667}" sibTransId="{282BB9A5-AF2D-461E-BE1F-BD648194F2F8}"/>
    <dgm:cxn modelId="{B4FC3DC8-888F-4C48-8C86-8477BA108F98}" srcId="{CA314E85-D03B-4F2F-B733-EC3AE26A9F8F}" destId="{2133D8E7-F059-4426-85CC-1A85A029E702}" srcOrd="0" destOrd="0" parTransId="{8290C7EF-739D-4BB1-9604-388875187013}" sibTransId="{FF631607-D5E7-48E1-801E-89D20878BC26}"/>
    <dgm:cxn modelId="{D5646AED-8D75-4DC4-843B-2BEED4372EB0}" type="presOf" srcId="{EE39F574-6696-49D8-A394-0C304E503951}" destId="{13DD414B-10AA-44D9-B521-1278A2205239}" srcOrd="0" destOrd="2" presId="urn:microsoft.com/office/officeart/2005/8/layout/hList6"/>
    <dgm:cxn modelId="{24806174-FB88-43EE-A455-E9A9302E59EA}" srcId="{1B14BA26-583B-4815-B0D2-B1223E3AFC95}" destId="{EE39F574-6696-49D8-A394-0C304E503951}" srcOrd="1" destOrd="0" parTransId="{BA9BC3DF-FAF3-42B3-9907-6912C16CDDE5}" sibTransId="{08F7E2EC-B6FD-494F-9935-50B60970E768}"/>
    <dgm:cxn modelId="{C7D08CBE-3C4D-42AA-818F-C1BEB0DA35C4}" srcId="{CA314E85-D03B-4F2F-B733-EC3AE26A9F8F}" destId="{B92FC242-AD23-4E2A-9EE3-4604A9DABA58}" srcOrd="1" destOrd="0" parTransId="{F9490636-1094-4A42-AA98-9BC2F6EF3EF4}" sibTransId="{8B1719BA-94E5-4D92-B79E-22DE6524A2A0}"/>
    <dgm:cxn modelId="{5F5365BE-85B3-4877-9DEC-BA8EED6D7412}" srcId="{35420A17-B23C-4805-9E36-F914FE43AED9}" destId="{75330F21-D566-44B1-98C4-743B362492F7}" srcOrd="0" destOrd="0" parTransId="{6384745F-5D73-424D-A5F1-262D3E78CA72}" sibTransId="{4DE169EF-E996-499B-B26F-409660C94C4A}"/>
    <dgm:cxn modelId="{C008C6A6-9950-4994-A923-134B3C72DB53}" type="presOf" srcId="{49FA80D0-5ADA-4EA0-899C-92E15E450E47}" destId="{13DD414B-10AA-44D9-B521-1278A2205239}" srcOrd="0" destOrd="1" presId="urn:microsoft.com/office/officeart/2005/8/layout/hList6"/>
    <dgm:cxn modelId="{ED7699D4-FA51-4CC8-89A2-6ABCADD23B2A}" srcId="{CA314E85-D03B-4F2F-B733-EC3AE26A9F8F}" destId="{C368A333-C53B-450E-8AB8-61C91F6398E0}" srcOrd="2" destOrd="0" parTransId="{79A69281-15ED-4A02-875F-3DA820BCE945}" sibTransId="{67143DE5-99EA-498B-BA43-224F536857C5}"/>
    <dgm:cxn modelId="{2881587F-FCC7-4093-AD63-A3E17207DEDA}" type="presOf" srcId="{1B14BA26-583B-4815-B0D2-B1223E3AFC95}" destId="{13DD414B-10AA-44D9-B521-1278A2205239}" srcOrd="0" destOrd="0" presId="urn:microsoft.com/office/officeart/2005/8/layout/hList6"/>
    <dgm:cxn modelId="{72597FB2-D0A4-469D-A8FB-2896DC2F9735}" type="presOf" srcId="{F4983F03-1F8B-4644-87D3-91E31C0BDE0A}" destId="{3C78DD2F-87AE-468B-9531-624C97E789EC}" srcOrd="0" destOrd="4" presId="urn:microsoft.com/office/officeart/2005/8/layout/hList6"/>
    <dgm:cxn modelId="{4FD33F7E-9B52-422B-AC1A-D89D9F653C11}" type="presOf" srcId="{75330F21-D566-44B1-98C4-743B362492F7}" destId="{9177CBD5-A1AE-4325-ABF0-57339A876E99}" srcOrd="0" destOrd="1" presId="urn:microsoft.com/office/officeart/2005/8/layout/hList6"/>
    <dgm:cxn modelId="{D85E96C3-78D1-4473-8D57-8A0393B71030}" type="presOf" srcId="{033CF0BC-78AB-46DF-86B6-ECAD325877DA}" destId="{9177CBD5-A1AE-4325-ABF0-57339A876E99}" srcOrd="0" destOrd="2" presId="urn:microsoft.com/office/officeart/2005/8/layout/hList6"/>
    <dgm:cxn modelId="{64BEE2DE-9036-4CB5-A318-BD59329EFE8F}" type="presOf" srcId="{2133D8E7-F059-4426-85CC-1A85A029E702}" destId="{3C78DD2F-87AE-468B-9531-624C97E789EC}" srcOrd="0" destOrd="1" presId="urn:microsoft.com/office/officeart/2005/8/layout/hList6"/>
    <dgm:cxn modelId="{F187E870-2024-4E76-A5EE-1EF80C8D33ED}" type="presParOf" srcId="{947548E2-84E1-4693-9629-D90951C6D226}" destId="{3C78DD2F-87AE-468B-9531-624C97E789EC}" srcOrd="0" destOrd="0" presId="urn:microsoft.com/office/officeart/2005/8/layout/hList6"/>
    <dgm:cxn modelId="{8BDEB4F2-92CD-4301-8FD4-F6B30B2741F2}" type="presParOf" srcId="{947548E2-84E1-4693-9629-D90951C6D226}" destId="{39268F6C-F5E8-409A-8BC3-29B2B515E03E}" srcOrd="1" destOrd="0" presId="urn:microsoft.com/office/officeart/2005/8/layout/hList6"/>
    <dgm:cxn modelId="{D8029DFA-4020-4F5F-B020-A97D2C4185BB}" type="presParOf" srcId="{947548E2-84E1-4693-9629-D90951C6D226}" destId="{13DD414B-10AA-44D9-B521-1278A2205239}" srcOrd="2" destOrd="0" presId="urn:microsoft.com/office/officeart/2005/8/layout/hList6"/>
    <dgm:cxn modelId="{532A1893-9B81-4BCE-BF37-B78DBFEE4F11}" type="presParOf" srcId="{947548E2-84E1-4693-9629-D90951C6D226}" destId="{521E519C-89BA-4A3E-BE18-E3104600625B}" srcOrd="3" destOrd="0" presId="urn:microsoft.com/office/officeart/2005/8/layout/hList6"/>
    <dgm:cxn modelId="{10991E5F-E9F7-4975-917B-2585472187B4}" type="presParOf" srcId="{947548E2-84E1-4693-9629-D90951C6D226}" destId="{9177CBD5-A1AE-4325-ABF0-57339A876E99}" srcOrd="4" destOrd="0" presId="urn:microsoft.com/office/officeart/2005/8/layout/hList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EA8D51-33EC-4916-9938-CA75D6D6E66A}" type="doc">
      <dgm:prSet loTypeId="urn:microsoft.com/office/officeart/2005/8/layout/vProcess5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127EFD0-16A5-4118-A8E2-04CD014E7637}">
      <dgm:prSet phldrT="[Κείμενο]"/>
      <dgm:spPr/>
      <dgm:t>
        <a:bodyPr/>
        <a:lstStyle/>
        <a:p>
          <a:r>
            <a:rPr lang="el-GR" dirty="0" smtClean="0"/>
            <a:t>Επικοινωνία με οικογένεια – ΓΙΑ ΠΑΡΑΛΑΒΗ ΠΑΙΔΙΟΥ</a:t>
          </a:r>
        </a:p>
        <a:p>
          <a:r>
            <a:rPr lang="el-GR" dirty="0" smtClean="0"/>
            <a:t>Απομόνωση σε προκαθορισμένο αεριζόμενο χώρο. </a:t>
          </a:r>
          <a:endParaRPr lang="en-US" dirty="0"/>
        </a:p>
      </dgm:t>
    </dgm:pt>
    <dgm:pt modelId="{F3DBED34-07E4-492A-A360-0FFC7010EC1F}" type="parTrans" cxnId="{7DC7F7A6-CB04-4927-917D-DD9F7BD6F072}">
      <dgm:prSet/>
      <dgm:spPr/>
      <dgm:t>
        <a:bodyPr/>
        <a:lstStyle/>
        <a:p>
          <a:endParaRPr lang="en-US"/>
        </a:p>
      </dgm:t>
    </dgm:pt>
    <dgm:pt modelId="{291CC010-AC67-4DCA-AD64-FD1F46F62764}" type="sibTrans" cxnId="{7DC7F7A6-CB04-4927-917D-DD9F7BD6F072}">
      <dgm:prSet/>
      <dgm:spPr/>
      <dgm:t>
        <a:bodyPr/>
        <a:lstStyle/>
        <a:p>
          <a:endParaRPr lang="en-US"/>
        </a:p>
      </dgm:t>
    </dgm:pt>
    <dgm:pt modelId="{930C6F05-E1BC-4B7A-8D04-29CC1DFBB9EB}">
      <dgm:prSet phldrT="[Κείμενο]"/>
      <dgm:spPr/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Υγιεινή Χεριών- αναπνευστική υγιεινή-εφαρμογή χειρουργικής μάσκας.</a:t>
          </a:r>
          <a:endParaRPr lang="en-US" dirty="0">
            <a:solidFill>
              <a:schemeClr val="bg1"/>
            </a:solidFill>
          </a:endParaRPr>
        </a:p>
      </dgm:t>
    </dgm:pt>
    <dgm:pt modelId="{C283902A-F1D2-4DAB-8CC4-E495FBD508F6}" type="parTrans" cxnId="{27CAE7BA-F710-4D35-A948-F47B18169714}">
      <dgm:prSet/>
      <dgm:spPr/>
      <dgm:t>
        <a:bodyPr/>
        <a:lstStyle/>
        <a:p>
          <a:endParaRPr lang="en-US"/>
        </a:p>
      </dgm:t>
    </dgm:pt>
    <dgm:pt modelId="{6A0E2CDC-B3AF-4B7A-A47E-66EAEA540B66}" type="sibTrans" cxnId="{27CAE7BA-F710-4D35-A948-F47B18169714}">
      <dgm:prSet/>
      <dgm:spPr/>
      <dgm:t>
        <a:bodyPr/>
        <a:lstStyle/>
        <a:p>
          <a:endParaRPr lang="en-US"/>
        </a:p>
      </dgm:t>
    </dgm:pt>
    <dgm:pt modelId="{1C1D7B9C-A1E0-4C96-AD49-0A2D548CC1B0}">
      <dgm:prSet phldrT="[Κείμενο]"/>
      <dgm:spPr/>
      <dgm:t>
        <a:bodyPr/>
        <a:lstStyle/>
        <a:p>
          <a:r>
            <a:rPr lang="el-GR" dirty="0" smtClean="0">
              <a:solidFill>
                <a:schemeClr val="accent2">
                  <a:lumMod val="50000"/>
                </a:schemeClr>
              </a:solidFill>
            </a:rPr>
            <a:t>Επιμελής καθαρισμός χώρου μετά την αποχώρηση του παιδιού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168F2CC4-49D8-4A40-ACE0-1EA1FEB7F6A9}" type="parTrans" cxnId="{DE9557C7-9769-4E97-9F94-91506DE0F706}">
      <dgm:prSet/>
      <dgm:spPr/>
      <dgm:t>
        <a:bodyPr/>
        <a:lstStyle/>
        <a:p>
          <a:endParaRPr lang="en-US"/>
        </a:p>
      </dgm:t>
    </dgm:pt>
    <dgm:pt modelId="{2BF639EB-94D8-4524-B622-43D9D15D3C9A}" type="sibTrans" cxnId="{DE9557C7-9769-4E97-9F94-91506DE0F706}">
      <dgm:prSet/>
      <dgm:spPr/>
      <dgm:t>
        <a:bodyPr/>
        <a:lstStyle/>
        <a:p>
          <a:endParaRPr lang="en-US"/>
        </a:p>
      </dgm:t>
    </dgm:pt>
    <dgm:pt modelId="{68E82297-506A-4AE2-B978-809FBA878EF4}">
      <dgm:prSet phldrT="[Κείμενο]"/>
      <dgm:spPr/>
      <dgm:t>
        <a:bodyPr/>
        <a:lstStyle/>
        <a:p>
          <a:r>
            <a:rPr lang="el-GR" dirty="0" smtClean="0">
              <a:solidFill>
                <a:schemeClr val="accent2">
                  <a:lumMod val="50000"/>
                </a:schemeClr>
              </a:solidFill>
            </a:rPr>
            <a:t>Ιατρική Αξιολόγηση και κρίση θεράποντος ιατρού για μοριακό τεστ. 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AD0815A0-E49B-4411-8804-83EA2C449966}" type="parTrans" cxnId="{DB63958E-D870-48AA-B945-008A424B773C}">
      <dgm:prSet/>
      <dgm:spPr/>
      <dgm:t>
        <a:bodyPr/>
        <a:lstStyle/>
        <a:p>
          <a:endParaRPr lang="en-US"/>
        </a:p>
      </dgm:t>
    </dgm:pt>
    <dgm:pt modelId="{35288751-F47F-4775-A17F-CC8531A6EC61}" type="sibTrans" cxnId="{DB63958E-D870-48AA-B945-008A424B773C}">
      <dgm:prSet/>
      <dgm:spPr/>
      <dgm:t>
        <a:bodyPr/>
        <a:lstStyle/>
        <a:p>
          <a:endParaRPr lang="en-US"/>
        </a:p>
      </dgm:t>
    </dgm:pt>
    <dgm:pt modelId="{D8CCA1FF-4701-46AB-A4AF-4326FD8061EE}">
      <dgm:prSet phldrT="[Κείμενο]"/>
      <dgm:spPr/>
      <dgm:t>
        <a:bodyPr/>
        <a:lstStyle/>
        <a:p>
          <a:r>
            <a:rPr lang="el-GR" dirty="0" smtClean="0"/>
            <a:t>Εν αναμονή αποτελέσματος - το παιδί παραμένει σπίτι- </a:t>
          </a:r>
          <a:r>
            <a:rPr lang="el-GR" b="1" dirty="0" smtClean="0"/>
            <a:t>Το σχολείο λειτουργεί κανονικά. </a:t>
          </a:r>
          <a:endParaRPr lang="en-US" b="1" dirty="0"/>
        </a:p>
      </dgm:t>
    </dgm:pt>
    <dgm:pt modelId="{1F2EEDA3-D881-4683-8A8F-1C979F51476B}" type="parTrans" cxnId="{5D8379E6-D2D6-462F-94CA-6BC68B1626AA}">
      <dgm:prSet/>
      <dgm:spPr/>
      <dgm:t>
        <a:bodyPr/>
        <a:lstStyle/>
        <a:p>
          <a:endParaRPr lang="en-US"/>
        </a:p>
      </dgm:t>
    </dgm:pt>
    <dgm:pt modelId="{213B0D09-449D-4703-9A09-EB898A396875}" type="sibTrans" cxnId="{5D8379E6-D2D6-462F-94CA-6BC68B1626AA}">
      <dgm:prSet/>
      <dgm:spPr/>
      <dgm:t>
        <a:bodyPr/>
        <a:lstStyle/>
        <a:p>
          <a:endParaRPr lang="en-US"/>
        </a:p>
      </dgm:t>
    </dgm:pt>
    <dgm:pt modelId="{7BEE6D2A-8FFD-40FF-8179-C55700166BA2}">
      <dgm:prSet phldrT="[Κείμενο]" phldr="1"/>
      <dgm:spPr/>
      <dgm:t>
        <a:bodyPr/>
        <a:lstStyle/>
        <a:p>
          <a:endParaRPr lang="en-US" dirty="0"/>
        </a:p>
      </dgm:t>
    </dgm:pt>
    <dgm:pt modelId="{754174C6-B951-4E33-BA6A-59DBCB1BD029}" type="parTrans" cxnId="{434D7F75-0730-48BD-AAE0-45BDB091175A}">
      <dgm:prSet/>
      <dgm:spPr/>
      <dgm:t>
        <a:bodyPr/>
        <a:lstStyle/>
        <a:p>
          <a:endParaRPr lang="en-US"/>
        </a:p>
      </dgm:t>
    </dgm:pt>
    <dgm:pt modelId="{63C4AACF-A559-4531-A2ED-92080448A67A}" type="sibTrans" cxnId="{434D7F75-0730-48BD-AAE0-45BDB091175A}">
      <dgm:prSet/>
      <dgm:spPr/>
      <dgm:t>
        <a:bodyPr/>
        <a:lstStyle/>
        <a:p>
          <a:endParaRPr lang="en-US"/>
        </a:p>
      </dgm:t>
    </dgm:pt>
    <dgm:pt modelId="{B8125A67-047B-4814-997B-78665139B273}">
      <dgm:prSet/>
      <dgm:spPr/>
      <dgm:t>
        <a:bodyPr/>
        <a:lstStyle/>
        <a:p>
          <a:endParaRPr lang="en-US"/>
        </a:p>
      </dgm:t>
    </dgm:pt>
    <dgm:pt modelId="{ADE95608-204F-4ECD-AC90-B9CFED36CD4B}" type="parTrans" cxnId="{68D987A6-0D8C-478F-9927-94F7CBF9FCFB}">
      <dgm:prSet/>
      <dgm:spPr/>
      <dgm:t>
        <a:bodyPr/>
        <a:lstStyle/>
        <a:p>
          <a:endParaRPr lang="en-US"/>
        </a:p>
      </dgm:t>
    </dgm:pt>
    <dgm:pt modelId="{070325AE-8720-452B-A08D-9FB59DFE175F}" type="sibTrans" cxnId="{68D987A6-0D8C-478F-9927-94F7CBF9FCFB}">
      <dgm:prSet/>
      <dgm:spPr/>
      <dgm:t>
        <a:bodyPr/>
        <a:lstStyle/>
        <a:p>
          <a:endParaRPr lang="en-US"/>
        </a:p>
      </dgm:t>
    </dgm:pt>
    <dgm:pt modelId="{7C8E3A02-8189-400D-9660-E6E209A30F0C}">
      <dgm:prSet/>
      <dgm:spPr/>
      <dgm:t>
        <a:bodyPr/>
        <a:lstStyle/>
        <a:p>
          <a:endParaRPr lang="en-US"/>
        </a:p>
      </dgm:t>
    </dgm:pt>
    <dgm:pt modelId="{F62E53B7-A564-4742-814A-D81506E57B2D}" type="parTrans" cxnId="{7C97DF67-28CF-41D9-A362-DF1C7CB06FF1}">
      <dgm:prSet/>
      <dgm:spPr/>
      <dgm:t>
        <a:bodyPr/>
        <a:lstStyle/>
        <a:p>
          <a:endParaRPr lang="en-US"/>
        </a:p>
      </dgm:t>
    </dgm:pt>
    <dgm:pt modelId="{EDC8D4F8-6E51-4151-A849-E760F9A12B92}" type="sibTrans" cxnId="{7C97DF67-28CF-41D9-A362-DF1C7CB06FF1}">
      <dgm:prSet/>
      <dgm:spPr/>
      <dgm:t>
        <a:bodyPr/>
        <a:lstStyle/>
        <a:p>
          <a:endParaRPr lang="en-US"/>
        </a:p>
      </dgm:t>
    </dgm:pt>
    <dgm:pt modelId="{695C90A8-927E-439C-9B31-6242DA24A955}">
      <dgm:prSet/>
      <dgm:spPr/>
      <dgm:t>
        <a:bodyPr/>
        <a:lstStyle/>
        <a:p>
          <a:endParaRPr lang="en-US"/>
        </a:p>
      </dgm:t>
    </dgm:pt>
    <dgm:pt modelId="{CD776EAC-44DA-4D40-AC0A-FF59FCBCE7E4}" type="parTrans" cxnId="{88FF13C7-D850-4ABF-892A-AEDB6804C180}">
      <dgm:prSet/>
      <dgm:spPr/>
      <dgm:t>
        <a:bodyPr/>
        <a:lstStyle/>
        <a:p>
          <a:endParaRPr lang="en-US"/>
        </a:p>
      </dgm:t>
    </dgm:pt>
    <dgm:pt modelId="{EAE9BF89-EDB5-4E4F-8391-8BD932C77A9D}" type="sibTrans" cxnId="{88FF13C7-D850-4ABF-892A-AEDB6804C180}">
      <dgm:prSet/>
      <dgm:spPr/>
      <dgm:t>
        <a:bodyPr/>
        <a:lstStyle/>
        <a:p>
          <a:endParaRPr lang="en-US"/>
        </a:p>
      </dgm:t>
    </dgm:pt>
    <dgm:pt modelId="{471182BE-3FA2-4C51-AF7D-333FB84BD2A8}" type="pres">
      <dgm:prSet presAssocID="{5BEA8D51-33EC-4916-9938-CA75D6D6E66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41BD9-7051-4A19-993F-F9F66D09B1F3}" type="pres">
      <dgm:prSet presAssocID="{5BEA8D51-33EC-4916-9938-CA75D6D6E66A}" presName="dummyMaxCanvas" presStyleCnt="0">
        <dgm:presLayoutVars/>
      </dgm:prSet>
      <dgm:spPr/>
    </dgm:pt>
    <dgm:pt modelId="{AE7EDB85-75B2-41D6-91A9-6B18663A871E}" type="pres">
      <dgm:prSet presAssocID="{5BEA8D51-33EC-4916-9938-CA75D6D6E66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F9D01-A9CE-4372-93F3-098A97AC30B8}" type="pres">
      <dgm:prSet presAssocID="{5BEA8D51-33EC-4916-9938-CA75D6D6E66A}" presName="FiveNodes_2" presStyleLbl="node1" presStyleIdx="1" presStyleCnt="5" custLinFactNeighborX="1664" custLinFactNeighborY="1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02C2A-20A7-4FA2-807E-19ED0701C463}" type="pres">
      <dgm:prSet presAssocID="{5BEA8D51-33EC-4916-9938-CA75D6D6E66A}" presName="FiveNodes_3" presStyleLbl="node1" presStyleIdx="2" presStyleCnt="5" custLinFactNeighborX="1298" custLinFactNeighborY="3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120EA-AA87-4B9B-9A05-A58996975B12}" type="pres">
      <dgm:prSet presAssocID="{5BEA8D51-33EC-4916-9938-CA75D6D6E66A}" presName="FiveNodes_4" presStyleLbl="node1" presStyleIdx="3" presStyleCnt="5" custLinFactNeighborX="933" custLinFactNeighborY="-2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7E6BD-1DEA-4596-BC7B-5423D1C67206}" type="pres">
      <dgm:prSet presAssocID="{5BEA8D51-33EC-4916-9938-CA75D6D6E66A}" presName="FiveNodes_5" presStyleLbl="node1" presStyleIdx="4" presStyleCnt="5" custLinFactNeighborX="0" custLinFactNeighborY="-1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50A64-3996-4429-B29E-39190E9720F7}" type="pres">
      <dgm:prSet presAssocID="{5BEA8D51-33EC-4916-9938-CA75D6D6E66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B24A3-9E53-4D66-A786-0F9D4CB9B8D7}" type="pres">
      <dgm:prSet presAssocID="{5BEA8D51-33EC-4916-9938-CA75D6D6E66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F115C-F145-4BB7-AA16-1F155EBE4C10}" type="pres">
      <dgm:prSet presAssocID="{5BEA8D51-33EC-4916-9938-CA75D6D6E66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3DB92-AC93-4941-BF72-F6B64A7EC835}" type="pres">
      <dgm:prSet presAssocID="{5BEA8D51-33EC-4916-9938-CA75D6D6E66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AE062-0313-46CE-87CB-BAE04C78A087}" type="pres">
      <dgm:prSet presAssocID="{5BEA8D51-33EC-4916-9938-CA75D6D6E66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DE8B2-32F6-4245-925E-E380DD973E6E}" type="pres">
      <dgm:prSet presAssocID="{5BEA8D51-33EC-4916-9938-CA75D6D6E66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E47EC-CEEE-4502-893B-1894DEB69DB0}" type="pres">
      <dgm:prSet presAssocID="{5BEA8D51-33EC-4916-9938-CA75D6D6E66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D0CC8-8324-41FB-B429-A8148D5A23DE}" type="pres">
      <dgm:prSet presAssocID="{5BEA8D51-33EC-4916-9938-CA75D6D6E66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9EBEF-C499-4331-ADD7-C33E6FFBA57C}" type="pres">
      <dgm:prSet presAssocID="{5BEA8D51-33EC-4916-9938-CA75D6D6E66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3F0D0-2EB7-4EC7-B7A3-DCDC08FA48D5}" type="presOf" srcId="{68E82297-506A-4AE2-B978-809FBA878EF4}" destId="{B3CD0CC8-8324-41FB-B429-A8148D5A23DE}" srcOrd="1" destOrd="0" presId="urn:microsoft.com/office/officeart/2005/8/layout/vProcess5"/>
    <dgm:cxn modelId="{8A007B31-E67A-4307-8504-BE84D31EBDC4}" type="presOf" srcId="{1C1D7B9C-A1E0-4C96-AD49-0A2D548CC1B0}" destId="{DE8E47EC-CEEE-4502-893B-1894DEB69DB0}" srcOrd="1" destOrd="0" presId="urn:microsoft.com/office/officeart/2005/8/layout/vProcess5"/>
    <dgm:cxn modelId="{DE9557C7-9769-4E97-9F94-91506DE0F706}" srcId="{5BEA8D51-33EC-4916-9938-CA75D6D6E66A}" destId="{1C1D7B9C-A1E0-4C96-AD49-0A2D548CC1B0}" srcOrd="2" destOrd="0" parTransId="{168F2CC4-49D8-4A40-ACE0-1EA1FEB7F6A9}" sibTransId="{2BF639EB-94D8-4524-B622-43D9D15D3C9A}"/>
    <dgm:cxn modelId="{B3288DDC-9457-4A9C-A6E6-CD26B615E293}" type="presOf" srcId="{930C6F05-E1BC-4B7A-8D04-29CC1DFBB9EB}" destId="{8ADDE8B2-32F6-4245-925E-E380DD973E6E}" srcOrd="1" destOrd="0" presId="urn:microsoft.com/office/officeart/2005/8/layout/vProcess5"/>
    <dgm:cxn modelId="{C88283AB-50C7-44FE-8CFA-D0875EF62B6F}" type="presOf" srcId="{D8CCA1FF-4701-46AB-A4AF-4326FD8061EE}" destId="{E127E6BD-1DEA-4596-BC7B-5423D1C67206}" srcOrd="0" destOrd="0" presId="urn:microsoft.com/office/officeart/2005/8/layout/vProcess5"/>
    <dgm:cxn modelId="{1C003259-A378-40AB-B57D-9277F9973398}" type="presOf" srcId="{1C1D7B9C-A1E0-4C96-AD49-0A2D548CC1B0}" destId="{A8402C2A-20A7-4FA2-807E-19ED0701C463}" srcOrd="0" destOrd="0" presId="urn:microsoft.com/office/officeart/2005/8/layout/vProcess5"/>
    <dgm:cxn modelId="{424DDA43-0AE4-45EB-B257-D1A3B8D4B0B4}" type="presOf" srcId="{291CC010-AC67-4DCA-AD64-FD1F46F62764}" destId="{A7F50A64-3996-4429-B29E-39190E9720F7}" srcOrd="0" destOrd="0" presId="urn:microsoft.com/office/officeart/2005/8/layout/vProcess5"/>
    <dgm:cxn modelId="{C363FD58-F07D-4169-8FE4-3A14E6CCBCA2}" type="presOf" srcId="{0127EFD0-16A5-4118-A8E2-04CD014E7637}" destId="{688AE062-0313-46CE-87CB-BAE04C78A087}" srcOrd="1" destOrd="0" presId="urn:microsoft.com/office/officeart/2005/8/layout/vProcess5"/>
    <dgm:cxn modelId="{4BF01D46-9770-4991-B26B-445F6D2C2A1A}" type="presOf" srcId="{2BF639EB-94D8-4524-B622-43D9D15D3C9A}" destId="{B00F115C-F145-4BB7-AA16-1F155EBE4C10}" srcOrd="0" destOrd="0" presId="urn:microsoft.com/office/officeart/2005/8/layout/vProcess5"/>
    <dgm:cxn modelId="{7DC7F7A6-CB04-4927-917D-DD9F7BD6F072}" srcId="{5BEA8D51-33EC-4916-9938-CA75D6D6E66A}" destId="{0127EFD0-16A5-4118-A8E2-04CD014E7637}" srcOrd="0" destOrd="0" parTransId="{F3DBED34-07E4-492A-A360-0FFC7010EC1F}" sibTransId="{291CC010-AC67-4DCA-AD64-FD1F46F62764}"/>
    <dgm:cxn modelId="{88FF13C7-D850-4ABF-892A-AEDB6804C180}" srcId="{5BEA8D51-33EC-4916-9938-CA75D6D6E66A}" destId="{695C90A8-927E-439C-9B31-6242DA24A955}" srcOrd="5" destOrd="0" parTransId="{CD776EAC-44DA-4D40-AC0A-FF59FCBCE7E4}" sibTransId="{EAE9BF89-EDB5-4E4F-8391-8BD932C77A9D}"/>
    <dgm:cxn modelId="{7C97DF67-28CF-41D9-A362-DF1C7CB06FF1}" srcId="{5BEA8D51-33EC-4916-9938-CA75D6D6E66A}" destId="{7C8E3A02-8189-400D-9660-E6E209A30F0C}" srcOrd="6" destOrd="0" parTransId="{F62E53B7-A564-4742-814A-D81506E57B2D}" sibTransId="{EDC8D4F8-6E51-4151-A849-E760F9A12B92}"/>
    <dgm:cxn modelId="{61C69BCF-A76E-4B7C-A85B-6698854E10ED}" type="presOf" srcId="{68E82297-506A-4AE2-B978-809FBA878EF4}" destId="{39D120EA-AA87-4B9B-9A05-A58996975B12}" srcOrd="0" destOrd="0" presId="urn:microsoft.com/office/officeart/2005/8/layout/vProcess5"/>
    <dgm:cxn modelId="{9634F285-0993-4F3C-A017-6B64EC5C3168}" type="presOf" srcId="{35288751-F47F-4775-A17F-CC8531A6EC61}" destId="{AF13DB92-AC93-4941-BF72-F6B64A7EC835}" srcOrd="0" destOrd="0" presId="urn:microsoft.com/office/officeart/2005/8/layout/vProcess5"/>
    <dgm:cxn modelId="{DB63958E-D870-48AA-B945-008A424B773C}" srcId="{5BEA8D51-33EC-4916-9938-CA75D6D6E66A}" destId="{68E82297-506A-4AE2-B978-809FBA878EF4}" srcOrd="3" destOrd="0" parTransId="{AD0815A0-E49B-4411-8804-83EA2C449966}" sibTransId="{35288751-F47F-4775-A17F-CC8531A6EC61}"/>
    <dgm:cxn modelId="{304C1C4A-6FDB-4ABE-BAE6-6751A5FFCD01}" type="presOf" srcId="{6A0E2CDC-B3AF-4B7A-A47E-66EAEA540B66}" destId="{FF9B24A3-9E53-4D66-A786-0F9D4CB9B8D7}" srcOrd="0" destOrd="0" presId="urn:microsoft.com/office/officeart/2005/8/layout/vProcess5"/>
    <dgm:cxn modelId="{27CAE7BA-F710-4D35-A948-F47B18169714}" srcId="{5BEA8D51-33EC-4916-9938-CA75D6D6E66A}" destId="{930C6F05-E1BC-4B7A-8D04-29CC1DFBB9EB}" srcOrd="1" destOrd="0" parTransId="{C283902A-F1D2-4DAB-8CC4-E495FBD508F6}" sibTransId="{6A0E2CDC-B3AF-4B7A-A47E-66EAEA540B66}"/>
    <dgm:cxn modelId="{434D7F75-0730-48BD-AAE0-45BDB091175A}" srcId="{5BEA8D51-33EC-4916-9938-CA75D6D6E66A}" destId="{7BEE6D2A-8FFD-40FF-8179-C55700166BA2}" srcOrd="8" destOrd="0" parTransId="{754174C6-B951-4E33-BA6A-59DBCB1BD029}" sibTransId="{63C4AACF-A559-4531-A2ED-92080448A67A}"/>
    <dgm:cxn modelId="{0F0B64C1-3E23-4404-BAB2-6A340E5D6C05}" type="presOf" srcId="{5BEA8D51-33EC-4916-9938-CA75D6D6E66A}" destId="{471182BE-3FA2-4C51-AF7D-333FB84BD2A8}" srcOrd="0" destOrd="0" presId="urn:microsoft.com/office/officeart/2005/8/layout/vProcess5"/>
    <dgm:cxn modelId="{68D987A6-0D8C-478F-9927-94F7CBF9FCFB}" srcId="{5BEA8D51-33EC-4916-9938-CA75D6D6E66A}" destId="{B8125A67-047B-4814-997B-78665139B273}" srcOrd="7" destOrd="0" parTransId="{ADE95608-204F-4ECD-AC90-B9CFED36CD4B}" sibTransId="{070325AE-8720-452B-A08D-9FB59DFE175F}"/>
    <dgm:cxn modelId="{4214EB00-909C-46DE-B62C-C909D597777B}" type="presOf" srcId="{D8CCA1FF-4701-46AB-A4AF-4326FD8061EE}" destId="{24A9EBEF-C499-4331-ADD7-C33E6FFBA57C}" srcOrd="1" destOrd="0" presId="urn:microsoft.com/office/officeart/2005/8/layout/vProcess5"/>
    <dgm:cxn modelId="{35EBF253-41A7-468B-B00D-A9FA73D03305}" type="presOf" srcId="{930C6F05-E1BC-4B7A-8D04-29CC1DFBB9EB}" destId="{DADF9D01-A9CE-4372-93F3-098A97AC30B8}" srcOrd="0" destOrd="0" presId="urn:microsoft.com/office/officeart/2005/8/layout/vProcess5"/>
    <dgm:cxn modelId="{5D8379E6-D2D6-462F-94CA-6BC68B1626AA}" srcId="{5BEA8D51-33EC-4916-9938-CA75D6D6E66A}" destId="{D8CCA1FF-4701-46AB-A4AF-4326FD8061EE}" srcOrd="4" destOrd="0" parTransId="{1F2EEDA3-D881-4683-8A8F-1C979F51476B}" sibTransId="{213B0D09-449D-4703-9A09-EB898A396875}"/>
    <dgm:cxn modelId="{D1FAD28B-9C9D-41CC-8944-F54560FF71C6}" type="presOf" srcId="{0127EFD0-16A5-4118-A8E2-04CD014E7637}" destId="{AE7EDB85-75B2-41D6-91A9-6B18663A871E}" srcOrd="0" destOrd="0" presId="urn:microsoft.com/office/officeart/2005/8/layout/vProcess5"/>
    <dgm:cxn modelId="{C9D6AE63-C61D-484C-A48A-471DCAB584A7}" type="presParOf" srcId="{471182BE-3FA2-4C51-AF7D-333FB84BD2A8}" destId="{EFC41BD9-7051-4A19-993F-F9F66D09B1F3}" srcOrd="0" destOrd="0" presId="urn:microsoft.com/office/officeart/2005/8/layout/vProcess5"/>
    <dgm:cxn modelId="{BEAA8987-BE56-4699-9CBA-BA4C065C56E5}" type="presParOf" srcId="{471182BE-3FA2-4C51-AF7D-333FB84BD2A8}" destId="{AE7EDB85-75B2-41D6-91A9-6B18663A871E}" srcOrd="1" destOrd="0" presId="urn:microsoft.com/office/officeart/2005/8/layout/vProcess5"/>
    <dgm:cxn modelId="{53DD67EE-6F0F-4C43-92F6-127AB912A4D0}" type="presParOf" srcId="{471182BE-3FA2-4C51-AF7D-333FB84BD2A8}" destId="{DADF9D01-A9CE-4372-93F3-098A97AC30B8}" srcOrd="2" destOrd="0" presId="urn:microsoft.com/office/officeart/2005/8/layout/vProcess5"/>
    <dgm:cxn modelId="{C11D1189-F0A4-416D-986D-F671D12F2F90}" type="presParOf" srcId="{471182BE-3FA2-4C51-AF7D-333FB84BD2A8}" destId="{A8402C2A-20A7-4FA2-807E-19ED0701C463}" srcOrd="3" destOrd="0" presId="urn:microsoft.com/office/officeart/2005/8/layout/vProcess5"/>
    <dgm:cxn modelId="{FD6DFC8D-0008-4BD6-BA43-A35E252E73D6}" type="presParOf" srcId="{471182BE-3FA2-4C51-AF7D-333FB84BD2A8}" destId="{39D120EA-AA87-4B9B-9A05-A58996975B12}" srcOrd="4" destOrd="0" presId="urn:microsoft.com/office/officeart/2005/8/layout/vProcess5"/>
    <dgm:cxn modelId="{0EF1A550-F641-432B-85CA-64AE276C2EB8}" type="presParOf" srcId="{471182BE-3FA2-4C51-AF7D-333FB84BD2A8}" destId="{E127E6BD-1DEA-4596-BC7B-5423D1C67206}" srcOrd="5" destOrd="0" presId="urn:microsoft.com/office/officeart/2005/8/layout/vProcess5"/>
    <dgm:cxn modelId="{6759F48B-9943-41B6-A514-44A1616FF267}" type="presParOf" srcId="{471182BE-3FA2-4C51-AF7D-333FB84BD2A8}" destId="{A7F50A64-3996-4429-B29E-39190E9720F7}" srcOrd="6" destOrd="0" presId="urn:microsoft.com/office/officeart/2005/8/layout/vProcess5"/>
    <dgm:cxn modelId="{8FE2CF63-AA4E-4FA3-9276-9C4C6D438119}" type="presParOf" srcId="{471182BE-3FA2-4C51-AF7D-333FB84BD2A8}" destId="{FF9B24A3-9E53-4D66-A786-0F9D4CB9B8D7}" srcOrd="7" destOrd="0" presId="urn:microsoft.com/office/officeart/2005/8/layout/vProcess5"/>
    <dgm:cxn modelId="{BCAB92AD-62F3-4DE9-BA8C-B071996FCEBC}" type="presParOf" srcId="{471182BE-3FA2-4C51-AF7D-333FB84BD2A8}" destId="{B00F115C-F145-4BB7-AA16-1F155EBE4C10}" srcOrd="8" destOrd="0" presId="urn:microsoft.com/office/officeart/2005/8/layout/vProcess5"/>
    <dgm:cxn modelId="{EEA39303-D3D0-429A-BB3B-D936FADBB113}" type="presParOf" srcId="{471182BE-3FA2-4C51-AF7D-333FB84BD2A8}" destId="{AF13DB92-AC93-4941-BF72-F6B64A7EC835}" srcOrd="9" destOrd="0" presId="urn:microsoft.com/office/officeart/2005/8/layout/vProcess5"/>
    <dgm:cxn modelId="{1C7097F3-C50F-425E-AE8A-021DA5539D2D}" type="presParOf" srcId="{471182BE-3FA2-4C51-AF7D-333FB84BD2A8}" destId="{688AE062-0313-46CE-87CB-BAE04C78A087}" srcOrd="10" destOrd="0" presId="urn:microsoft.com/office/officeart/2005/8/layout/vProcess5"/>
    <dgm:cxn modelId="{B5D5CB4A-F621-4EF6-8068-50A44E8F1B86}" type="presParOf" srcId="{471182BE-3FA2-4C51-AF7D-333FB84BD2A8}" destId="{8ADDE8B2-32F6-4245-925E-E380DD973E6E}" srcOrd="11" destOrd="0" presId="urn:microsoft.com/office/officeart/2005/8/layout/vProcess5"/>
    <dgm:cxn modelId="{025A3C30-0924-41CD-A152-7F509A255F37}" type="presParOf" srcId="{471182BE-3FA2-4C51-AF7D-333FB84BD2A8}" destId="{DE8E47EC-CEEE-4502-893B-1894DEB69DB0}" srcOrd="12" destOrd="0" presId="urn:microsoft.com/office/officeart/2005/8/layout/vProcess5"/>
    <dgm:cxn modelId="{F1AF0994-80E9-4E1A-8717-05539BA49C9B}" type="presParOf" srcId="{471182BE-3FA2-4C51-AF7D-333FB84BD2A8}" destId="{B3CD0CC8-8324-41FB-B429-A8148D5A23DE}" srcOrd="13" destOrd="0" presId="urn:microsoft.com/office/officeart/2005/8/layout/vProcess5"/>
    <dgm:cxn modelId="{BE9D95CF-489F-424E-8582-765781B787C4}" type="presParOf" srcId="{471182BE-3FA2-4C51-AF7D-333FB84BD2A8}" destId="{24A9EBEF-C499-4331-ADD7-C33E6FFBA57C}" srcOrd="14" destOrd="0" presId="urn:microsoft.com/office/officeart/2005/8/layout/vProcess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466A2B-4A2A-47D5-9FA2-C96D04B8917B}" type="doc">
      <dgm:prSet loTypeId="urn:microsoft.com/office/officeart/2005/8/layout/vProcess5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04E2DD3-469D-4B36-A5A1-6107DB24164C}">
      <dgm:prSet phldrT="[Κείμενο]"/>
      <dgm:spPr/>
      <dgm:t>
        <a:bodyPr/>
        <a:lstStyle/>
        <a:p>
          <a:r>
            <a:rPr lang="el-GR" dirty="0" smtClean="0"/>
            <a:t>Αποχώρηση από σχολείο</a:t>
          </a:r>
          <a:endParaRPr lang="en-US" dirty="0"/>
        </a:p>
      </dgm:t>
    </dgm:pt>
    <dgm:pt modelId="{6CAD5CD7-896A-4EC2-A5B7-9BE24488A505}" type="parTrans" cxnId="{30DBFC41-C31C-47A3-BEAD-BF4D896F4D49}">
      <dgm:prSet/>
      <dgm:spPr/>
      <dgm:t>
        <a:bodyPr/>
        <a:lstStyle/>
        <a:p>
          <a:endParaRPr lang="en-US"/>
        </a:p>
      </dgm:t>
    </dgm:pt>
    <dgm:pt modelId="{183F9697-0226-4E65-BBB5-0E8E1A423698}" type="sibTrans" cxnId="{30DBFC41-C31C-47A3-BEAD-BF4D896F4D49}">
      <dgm:prSet/>
      <dgm:spPr/>
      <dgm:t>
        <a:bodyPr/>
        <a:lstStyle/>
        <a:p>
          <a:endParaRPr lang="en-US"/>
        </a:p>
      </dgm:t>
    </dgm:pt>
    <dgm:pt modelId="{D93BE2E5-7415-45C1-9D5C-77ADDAC1FDB3}">
      <dgm:prSet/>
      <dgm:spPr/>
      <dgm:t>
        <a:bodyPr/>
        <a:lstStyle/>
        <a:p>
          <a:r>
            <a:rPr lang="el-GR" smtClean="0">
              <a:solidFill>
                <a:schemeClr val="bg1"/>
              </a:solidFill>
            </a:rPr>
            <a:t>Ιατρική Αξιολόγηση και κρίση θεράποντος ιατρού για μοριακό τεστ. </a:t>
          </a:r>
          <a:endParaRPr lang="en-US" dirty="0">
            <a:solidFill>
              <a:schemeClr val="bg1"/>
            </a:solidFill>
          </a:endParaRPr>
        </a:p>
      </dgm:t>
    </dgm:pt>
    <dgm:pt modelId="{FA69D1C5-20E1-45BB-B236-21E4A94A20FC}" type="parTrans" cxnId="{C393FA99-E459-4AD7-A411-D895468FE336}">
      <dgm:prSet/>
      <dgm:spPr/>
      <dgm:t>
        <a:bodyPr/>
        <a:lstStyle/>
        <a:p>
          <a:endParaRPr lang="en-US"/>
        </a:p>
      </dgm:t>
    </dgm:pt>
    <dgm:pt modelId="{77EA8D3E-2485-4CA6-91E0-89111069BB6E}" type="sibTrans" cxnId="{C393FA99-E459-4AD7-A411-D895468FE336}">
      <dgm:prSet/>
      <dgm:spPr/>
      <dgm:t>
        <a:bodyPr/>
        <a:lstStyle/>
        <a:p>
          <a:endParaRPr lang="en-US"/>
        </a:p>
      </dgm:t>
    </dgm:pt>
    <dgm:pt modelId="{0C9C1D1B-DCCF-4D57-B28F-C8CA2EE3274A}">
      <dgm:prSet/>
      <dgm:spPr/>
      <dgm:t>
        <a:bodyPr/>
        <a:lstStyle/>
        <a:p>
          <a:r>
            <a:rPr lang="el-GR" smtClean="0">
              <a:solidFill>
                <a:schemeClr val="accent2">
                  <a:lumMod val="50000"/>
                </a:schemeClr>
              </a:solidFill>
            </a:rPr>
            <a:t>Ιατρική Αξιολόγηση και κρίση θεράποντος ιατρού για μοριακό τεστ. 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0112FCD4-F14B-4605-8CC8-09654B118CD1}" type="parTrans" cxnId="{6ADF333F-DEB7-4B21-9542-EC51B6DEA832}">
      <dgm:prSet/>
      <dgm:spPr/>
      <dgm:t>
        <a:bodyPr/>
        <a:lstStyle/>
        <a:p>
          <a:endParaRPr lang="en-US"/>
        </a:p>
      </dgm:t>
    </dgm:pt>
    <dgm:pt modelId="{F576AEBC-52E0-4279-B019-0ED37F28B9A3}" type="sibTrans" cxnId="{6ADF333F-DEB7-4B21-9542-EC51B6DEA832}">
      <dgm:prSet/>
      <dgm:spPr/>
      <dgm:t>
        <a:bodyPr/>
        <a:lstStyle/>
        <a:p>
          <a:endParaRPr lang="en-US"/>
        </a:p>
      </dgm:t>
    </dgm:pt>
    <dgm:pt modelId="{EE04B030-7C40-4FFE-BFF0-60A2F2A52BA0}" type="pres">
      <dgm:prSet presAssocID="{38466A2B-4A2A-47D5-9FA2-C96D04B8917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DFE91E-780A-45A9-82A9-8EEC0A078009}" type="pres">
      <dgm:prSet presAssocID="{38466A2B-4A2A-47D5-9FA2-C96D04B8917B}" presName="dummyMaxCanvas" presStyleCnt="0">
        <dgm:presLayoutVars/>
      </dgm:prSet>
      <dgm:spPr/>
    </dgm:pt>
    <dgm:pt modelId="{FF066ECB-6A1C-485C-9782-F1315336C662}" type="pres">
      <dgm:prSet presAssocID="{38466A2B-4A2A-47D5-9FA2-C96D04B8917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6E619-60D5-40E7-AFDE-CDB8F6DB0F8D}" type="pres">
      <dgm:prSet presAssocID="{38466A2B-4A2A-47D5-9FA2-C96D04B8917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13AAB-8E82-4D3B-8A51-A442E6A52DBC}" type="pres">
      <dgm:prSet presAssocID="{38466A2B-4A2A-47D5-9FA2-C96D04B8917B}" presName="ThreeNodes_3" presStyleLbl="node1" presStyleIdx="2" presStyleCnt="3" custLinFactNeighborX="951" custLinFactNeighborY="-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EE799-9FE9-474C-A710-24124EBCA691}" type="pres">
      <dgm:prSet presAssocID="{38466A2B-4A2A-47D5-9FA2-C96D04B8917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1D76-619F-49DC-B87B-6AF3CD193622}" type="pres">
      <dgm:prSet presAssocID="{38466A2B-4A2A-47D5-9FA2-C96D04B8917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9D5B-A0ED-44A4-85A4-B11E405E8B82}" type="pres">
      <dgm:prSet presAssocID="{38466A2B-4A2A-47D5-9FA2-C96D04B8917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BBC54-3485-4B42-AF6D-C22806AECC04}" type="pres">
      <dgm:prSet presAssocID="{38466A2B-4A2A-47D5-9FA2-C96D04B8917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5B561-69F7-4D87-8B21-A4C7B2572D2B}" type="pres">
      <dgm:prSet presAssocID="{38466A2B-4A2A-47D5-9FA2-C96D04B8917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93E4EA-DAC5-4F88-8980-5A0B0ECDE9D4}" type="presOf" srcId="{D93BE2E5-7415-45C1-9D5C-77ADDAC1FDB3}" destId="{A2FBBC54-3485-4B42-AF6D-C22806AECC04}" srcOrd="1" destOrd="0" presId="urn:microsoft.com/office/officeart/2005/8/layout/vProcess5"/>
    <dgm:cxn modelId="{6ADF333F-DEB7-4B21-9542-EC51B6DEA832}" srcId="{38466A2B-4A2A-47D5-9FA2-C96D04B8917B}" destId="{0C9C1D1B-DCCF-4D57-B28F-C8CA2EE3274A}" srcOrd="2" destOrd="0" parTransId="{0112FCD4-F14B-4605-8CC8-09654B118CD1}" sibTransId="{F576AEBC-52E0-4279-B019-0ED37F28B9A3}"/>
    <dgm:cxn modelId="{1CBA88DF-BAE6-4FB8-AD9F-1D7D9605DB15}" type="presOf" srcId="{77EA8D3E-2485-4CA6-91E0-89111069BB6E}" destId="{58C71D76-619F-49DC-B87B-6AF3CD193622}" srcOrd="0" destOrd="0" presId="urn:microsoft.com/office/officeart/2005/8/layout/vProcess5"/>
    <dgm:cxn modelId="{5048DD78-92EC-4FC6-82D4-F663CB04A277}" type="presOf" srcId="{F04E2DD3-469D-4B36-A5A1-6107DB24164C}" destId="{D4619D5B-A0ED-44A4-85A4-B11E405E8B82}" srcOrd="1" destOrd="0" presId="urn:microsoft.com/office/officeart/2005/8/layout/vProcess5"/>
    <dgm:cxn modelId="{89DE4D51-0BE7-47DD-9C40-E8BE50526A91}" type="presOf" srcId="{183F9697-0226-4E65-BBB5-0E8E1A423698}" destId="{C8BEE799-9FE9-474C-A710-24124EBCA691}" srcOrd="0" destOrd="0" presId="urn:microsoft.com/office/officeart/2005/8/layout/vProcess5"/>
    <dgm:cxn modelId="{D9ACE4DB-C626-41C2-AAB8-37F30988B0FA}" type="presOf" srcId="{F04E2DD3-469D-4B36-A5A1-6107DB24164C}" destId="{FF066ECB-6A1C-485C-9782-F1315336C662}" srcOrd="0" destOrd="0" presId="urn:microsoft.com/office/officeart/2005/8/layout/vProcess5"/>
    <dgm:cxn modelId="{0C34E364-4581-44CC-9906-DB257B7ADA59}" type="presOf" srcId="{38466A2B-4A2A-47D5-9FA2-C96D04B8917B}" destId="{EE04B030-7C40-4FFE-BFF0-60A2F2A52BA0}" srcOrd="0" destOrd="0" presId="urn:microsoft.com/office/officeart/2005/8/layout/vProcess5"/>
    <dgm:cxn modelId="{C735C077-183D-4F42-BD5F-C6F6ECBFAB75}" type="presOf" srcId="{D93BE2E5-7415-45C1-9D5C-77ADDAC1FDB3}" destId="{F636E619-60D5-40E7-AFDE-CDB8F6DB0F8D}" srcOrd="0" destOrd="0" presId="urn:microsoft.com/office/officeart/2005/8/layout/vProcess5"/>
    <dgm:cxn modelId="{C393FA99-E459-4AD7-A411-D895468FE336}" srcId="{38466A2B-4A2A-47D5-9FA2-C96D04B8917B}" destId="{D93BE2E5-7415-45C1-9D5C-77ADDAC1FDB3}" srcOrd="1" destOrd="0" parTransId="{FA69D1C5-20E1-45BB-B236-21E4A94A20FC}" sibTransId="{77EA8D3E-2485-4CA6-91E0-89111069BB6E}"/>
    <dgm:cxn modelId="{30DBFC41-C31C-47A3-BEAD-BF4D896F4D49}" srcId="{38466A2B-4A2A-47D5-9FA2-C96D04B8917B}" destId="{F04E2DD3-469D-4B36-A5A1-6107DB24164C}" srcOrd="0" destOrd="0" parTransId="{6CAD5CD7-896A-4EC2-A5B7-9BE24488A505}" sibTransId="{183F9697-0226-4E65-BBB5-0E8E1A423698}"/>
    <dgm:cxn modelId="{91CA20EF-1A21-4822-BBB6-F65F927E1E97}" type="presOf" srcId="{0C9C1D1B-DCCF-4D57-B28F-C8CA2EE3274A}" destId="{7AF5B561-69F7-4D87-8B21-A4C7B2572D2B}" srcOrd="1" destOrd="0" presId="urn:microsoft.com/office/officeart/2005/8/layout/vProcess5"/>
    <dgm:cxn modelId="{519B5856-4A8F-4B03-9DA5-D8440747E7DC}" type="presOf" srcId="{0C9C1D1B-DCCF-4D57-B28F-C8CA2EE3274A}" destId="{56813AAB-8E82-4D3B-8A51-A442E6A52DBC}" srcOrd="0" destOrd="0" presId="urn:microsoft.com/office/officeart/2005/8/layout/vProcess5"/>
    <dgm:cxn modelId="{11E5981D-EEC7-4147-AD86-0C8C1E1D1157}" type="presParOf" srcId="{EE04B030-7C40-4FFE-BFF0-60A2F2A52BA0}" destId="{A6DFE91E-780A-45A9-82A9-8EEC0A078009}" srcOrd="0" destOrd="0" presId="urn:microsoft.com/office/officeart/2005/8/layout/vProcess5"/>
    <dgm:cxn modelId="{ED97AF20-0207-405A-BC97-FDAD954EBF66}" type="presParOf" srcId="{EE04B030-7C40-4FFE-BFF0-60A2F2A52BA0}" destId="{FF066ECB-6A1C-485C-9782-F1315336C662}" srcOrd="1" destOrd="0" presId="urn:microsoft.com/office/officeart/2005/8/layout/vProcess5"/>
    <dgm:cxn modelId="{8E2D48D3-8DE1-45B1-8880-52686B59953C}" type="presParOf" srcId="{EE04B030-7C40-4FFE-BFF0-60A2F2A52BA0}" destId="{F636E619-60D5-40E7-AFDE-CDB8F6DB0F8D}" srcOrd="2" destOrd="0" presId="urn:microsoft.com/office/officeart/2005/8/layout/vProcess5"/>
    <dgm:cxn modelId="{D89737D9-F94D-4350-8C05-C746E2A67DE8}" type="presParOf" srcId="{EE04B030-7C40-4FFE-BFF0-60A2F2A52BA0}" destId="{56813AAB-8E82-4D3B-8A51-A442E6A52DBC}" srcOrd="3" destOrd="0" presId="urn:microsoft.com/office/officeart/2005/8/layout/vProcess5"/>
    <dgm:cxn modelId="{60F389EF-4180-441F-882A-A9B923F767A4}" type="presParOf" srcId="{EE04B030-7C40-4FFE-BFF0-60A2F2A52BA0}" destId="{C8BEE799-9FE9-474C-A710-24124EBCA691}" srcOrd="4" destOrd="0" presId="urn:microsoft.com/office/officeart/2005/8/layout/vProcess5"/>
    <dgm:cxn modelId="{5CBD3521-AB92-40BE-8B58-9973ABF4952C}" type="presParOf" srcId="{EE04B030-7C40-4FFE-BFF0-60A2F2A52BA0}" destId="{58C71D76-619F-49DC-B87B-6AF3CD193622}" srcOrd="5" destOrd="0" presId="urn:microsoft.com/office/officeart/2005/8/layout/vProcess5"/>
    <dgm:cxn modelId="{C7483D36-DC10-44CB-8EBA-81E2AEF85351}" type="presParOf" srcId="{EE04B030-7C40-4FFE-BFF0-60A2F2A52BA0}" destId="{D4619D5B-A0ED-44A4-85A4-B11E405E8B82}" srcOrd="6" destOrd="0" presId="urn:microsoft.com/office/officeart/2005/8/layout/vProcess5"/>
    <dgm:cxn modelId="{30C0833E-0F59-4E0D-8229-0A768E66F968}" type="presParOf" srcId="{EE04B030-7C40-4FFE-BFF0-60A2F2A52BA0}" destId="{A2FBBC54-3485-4B42-AF6D-C22806AECC04}" srcOrd="7" destOrd="0" presId="urn:microsoft.com/office/officeart/2005/8/layout/vProcess5"/>
    <dgm:cxn modelId="{39A3177F-5598-4233-86C2-787C66AE0D5D}" type="presParOf" srcId="{EE04B030-7C40-4FFE-BFF0-60A2F2A52BA0}" destId="{7AF5B561-69F7-4D87-8B21-A4C7B2572D2B}" srcOrd="8" destOrd="0" presId="urn:microsoft.com/office/officeart/2005/8/layout/vProcess5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0918AF1-60FA-429C-81FB-E07CBCA40673}" type="doc">
      <dgm:prSet loTypeId="urn:microsoft.com/office/officeart/2005/8/layout/process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61D4B7B-0B29-4F15-B51C-416C3902DD0D}">
      <dgm:prSet phldrT="[Κείμενο]"/>
      <dgm:spPr/>
      <dgm:t>
        <a:bodyPr/>
        <a:lstStyle/>
        <a:p>
          <a:r>
            <a:rPr lang="el-GR" b="1" dirty="0" smtClean="0"/>
            <a:t>ΕΝΗΜΕΡΩΝΕΤΑΙ</a:t>
          </a:r>
          <a:endParaRPr lang="en-US" b="1" dirty="0"/>
        </a:p>
      </dgm:t>
    </dgm:pt>
    <dgm:pt modelId="{5FFDF34F-7DFB-438B-8979-39687077F119}" type="parTrans" cxnId="{E5FD5234-CE68-4A11-8123-8E2BB46F2F06}">
      <dgm:prSet/>
      <dgm:spPr/>
      <dgm:t>
        <a:bodyPr/>
        <a:lstStyle/>
        <a:p>
          <a:endParaRPr lang="en-US"/>
        </a:p>
      </dgm:t>
    </dgm:pt>
    <dgm:pt modelId="{165D567D-8CE5-4720-9F27-F81FF42A8CBE}" type="sibTrans" cxnId="{E5FD5234-CE68-4A11-8123-8E2BB46F2F06}">
      <dgm:prSet/>
      <dgm:spPr/>
      <dgm:t>
        <a:bodyPr/>
        <a:lstStyle/>
        <a:p>
          <a:endParaRPr lang="en-US"/>
        </a:p>
      </dgm:t>
    </dgm:pt>
    <dgm:pt modelId="{E657E385-AC99-4DAF-B20D-B1E609EE954B}">
      <dgm:prSet phldrT="[Κείμενο]" custT="1"/>
      <dgm:spPr/>
      <dgm:t>
        <a:bodyPr/>
        <a:lstStyle/>
        <a:p>
          <a:r>
            <a:rPr lang="el-GR" sz="1600" dirty="0" smtClean="0"/>
            <a:t>Δ/ΝΤΗΣ</a:t>
          </a:r>
          <a:r>
            <a:rPr lang="el-GR" sz="1200" dirty="0" smtClean="0"/>
            <a:t> </a:t>
          </a:r>
          <a:r>
            <a:rPr lang="el-GR" sz="1600" dirty="0" smtClean="0"/>
            <a:t>ΣΧΟΛΕΙΟΥ</a:t>
          </a:r>
          <a:endParaRPr lang="en-US" sz="1600" dirty="0"/>
        </a:p>
      </dgm:t>
    </dgm:pt>
    <dgm:pt modelId="{F234FD05-6A1F-4303-8C29-EC701094B949}" type="parTrans" cxnId="{CFCDAB2A-B224-4C6E-83C3-B47F006EF22B}">
      <dgm:prSet/>
      <dgm:spPr/>
      <dgm:t>
        <a:bodyPr/>
        <a:lstStyle/>
        <a:p>
          <a:endParaRPr lang="en-US"/>
        </a:p>
      </dgm:t>
    </dgm:pt>
    <dgm:pt modelId="{A78CE57C-2792-4748-8FCC-A2863FA3EBCB}" type="sibTrans" cxnId="{CFCDAB2A-B224-4C6E-83C3-B47F006EF22B}">
      <dgm:prSet/>
      <dgm:spPr/>
      <dgm:t>
        <a:bodyPr/>
        <a:lstStyle/>
        <a:p>
          <a:endParaRPr lang="en-US"/>
        </a:p>
      </dgm:t>
    </dgm:pt>
    <dgm:pt modelId="{B385DD9A-8635-4E7B-8F47-9CF0E190A052}">
      <dgm:prSet phldrT="[Κείμενο]" custT="1"/>
      <dgm:spPr/>
      <dgm:t>
        <a:bodyPr/>
        <a:lstStyle/>
        <a:p>
          <a:r>
            <a:rPr lang="el-GR" sz="1600" dirty="0" smtClean="0"/>
            <a:t>ΕΟΔΥ</a:t>
          </a:r>
          <a:endParaRPr lang="en-US" sz="1600" dirty="0"/>
        </a:p>
      </dgm:t>
    </dgm:pt>
    <dgm:pt modelId="{17CAF5AC-7875-48D0-8BB6-25B5C4CCA697}" type="parTrans" cxnId="{7A245C86-2388-4A67-9CD4-5E7EAB36E4C0}">
      <dgm:prSet/>
      <dgm:spPr/>
      <dgm:t>
        <a:bodyPr/>
        <a:lstStyle/>
        <a:p>
          <a:endParaRPr lang="en-US"/>
        </a:p>
      </dgm:t>
    </dgm:pt>
    <dgm:pt modelId="{2AC28359-6D4D-40EF-AADA-71A5135AE746}" type="sibTrans" cxnId="{7A245C86-2388-4A67-9CD4-5E7EAB36E4C0}">
      <dgm:prSet/>
      <dgm:spPr/>
      <dgm:t>
        <a:bodyPr/>
        <a:lstStyle/>
        <a:p>
          <a:endParaRPr lang="en-US"/>
        </a:p>
      </dgm:t>
    </dgm:pt>
    <dgm:pt modelId="{2D39639C-94A5-453C-8627-1CA3AB5437D6}">
      <dgm:prSet phldrT="[Κείμενο]"/>
      <dgm:spPr/>
      <dgm:t>
        <a:bodyPr/>
        <a:lstStyle/>
        <a:p>
          <a:r>
            <a:rPr lang="el-GR" b="1" dirty="0" smtClean="0">
              <a:solidFill>
                <a:schemeClr val="accent2">
                  <a:lumMod val="50000"/>
                </a:schemeClr>
              </a:solidFill>
            </a:rPr>
            <a:t>Ο ΕΟΔΥ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6629096D-C404-4A5B-98F9-C7AFE9D6843C}" type="parTrans" cxnId="{452DBF0D-0DA7-4E15-8203-2C0E10286003}">
      <dgm:prSet/>
      <dgm:spPr/>
      <dgm:t>
        <a:bodyPr/>
        <a:lstStyle/>
        <a:p>
          <a:endParaRPr lang="en-US"/>
        </a:p>
      </dgm:t>
    </dgm:pt>
    <dgm:pt modelId="{6529E191-0EDF-4028-990C-693FE8FBFFC9}" type="sibTrans" cxnId="{452DBF0D-0DA7-4E15-8203-2C0E10286003}">
      <dgm:prSet/>
      <dgm:spPr/>
      <dgm:t>
        <a:bodyPr/>
        <a:lstStyle/>
        <a:p>
          <a:endParaRPr lang="en-US"/>
        </a:p>
      </dgm:t>
    </dgm:pt>
    <dgm:pt modelId="{38668E78-1B51-4183-B804-BED8DF063C22}">
      <dgm:prSet phldrT="[Κείμενο]" custT="1"/>
      <dgm:spPr/>
      <dgm:t>
        <a:bodyPr/>
        <a:lstStyle/>
        <a:p>
          <a:r>
            <a:rPr lang="el-GR" sz="1600" dirty="0" smtClean="0"/>
            <a:t>Επικοινωνεί με Υπ. Σχολικής Μονάδας</a:t>
          </a:r>
          <a:endParaRPr lang="en-US" sz="1600" dirty="0"/>
        </a:p>
      </dgm:t>
    </dgm:pt>
    <dgm:pt modelId="{51FB3A7C-E0FF-4D9F-B881-EE19EE1F04CA}" type="parTrans" cxnId="{552034E8-8E8C-40E2-BE0F-6F90486F1FEB}">
      <dgm:prSet/>
      <dgm:spPr/>
      <dgm:t>
        <a:bodyPr/>
        <a:lstStyle/>
        <a:p>
          <a:endParaRPr lang="en-US"/>
        </a:p>
      </dgm:t>
    </dgm:pt>
    <dgm:pt modelId="{E8A40BDB-5D9D-446F-8654-27DDA4660E73}" type="sibTrans" cxnId="{552034E8-8E8C-40E2-BE0F-6F90486F1FEB}">
      <dgm:prSet/>
      <dgm:spPr/>
      <dgm:t>
        <a:bodyPr/>
        <a:lstStyle/>
        <a:p>
          <a:endParaRPr lang="en-US"/>
        </a:p>
      </dgm:t>
    </dgm:pt>
    <dgm:pt modelId="{9746A0BC-9C2D-4702-B551-FF3595F22AB3}">
      <dgm:prSet phldrT="[Κείμενο]" custT="1"/>
      <dgm:spPr/>
      <dgm:t>
        <a:bodyPr/>
        <a:lstStyle/>
        <a:p>
          <a:r>
            <a:rPr lang="el-GR" sz="1600" dirty="0" smtClean="0"/>
            <a:t>Ιχνηλατεί Επαφές</a:t>
          </a:r>
          <a:endParaRPr lang="en-US" sz="1600" dirty="0"/>
        </a:p>
      </dgm:t>
    </dgm:pt>
    <dgm:pt modelId="{DAB5DD6A-1E30-48D3-9816-5F9D827FFBDC}" type="parTrans" cxnId="{F281FEE6-AD60-457E-9DD7-1A1A327BF22C}">
      <dgm:prSet/>
      <dgm:spPr/>
      <dgm:t>
        <a:bodyPr/>
        <a:lstStyle/>
        <a:p>
          <a:endParaRPr lang="en-US"/>
        </a:p>
      </dgm:t>
    </dgm:pt>
    <dgm:pt modelId="{F6FCE0F8-07DD-4CD9-B4F1-BCC8894D5167}" type="sibTrans" cxnId="{F281FEE6-AD60-457E-9DD7-1A1A327BF22C}">
      <dgm:prSet/>
      <dgm:spPr/>
      <dgm:t>
        <a:bodyPr/>
        <a:lstStyle/>
        <a:p>
          <a:endParaRPr lang="en-US"/>
        </a:p>
      </dgm:t>
    </dgm:pt>
    <dgm:pt modelId="{45FF5CDE-8B4F-4552-B9F5-28D06CE1DDF7}">
      <dgm:prSet phldrT="[Κείμενο]"/>
      <dgm:spPr/>
      <dgm:t>
        <a:bodyPr/>
        <a:lstStyle/>
        <a:p>
          <a:r>
            <a:rPr lang="el-GR" b="1" dirty="0" smtClean="0"/>
            <a:t>Επιστροφή στο σχολειό: </a:t>
          </a:r>
          <a:endParaRPr lang="en-US" b="1" dirty="0"/>
        </a:p>
      </dgm:t>
    </dgm:pt>
    <dgm:pt modelId="{66F85001-C2C7-46B2-9E8B-D763F738E5BB}" type="parTrans" cxnId="{029E3A98-E568-4BB4-81FC-0F8FAE2BBDCB}">
      <dgm:prSet/>
      <dgm:spPr/>
      <dgm:t>
        <a:bodyPr/>
        <a:lstStyle/>
        <a:p>
          <a:endParaRPr lang="en-US"/>
        </a:p>
      </dgm:t>
    </dgm:pt>
    <dgm:pt modelId="{5F5F59D3-8C25-49EF-B5BB-618D8E9A61F1}" type="sibTrans" cxnId="{029E3A98-E568-4BB4-81FC-0F8FAE2BBDCB}">
      <dgm:prSet/>
      <dgm:spPr/>
      <dgm:t>
        <a:bodyPr/>
        <a:lstStyle/>
        <a:p>
          <a:endParaRPr lang="en-US"/>
        </a:p>
      </dgm:t>
    </dgm:pt>
    <dgm:pt modelId="{FF22CFDB-AE3D-484B-BDED-4C060A8EBD72}">
      <dgm:prSet phldrT="[Κείμενο]"/>
      <dgm:spPr/>
      <dgm:t>
        <a:bodyPr/>
        <a:lstStyle/>
        <a:p>
          <a:r>
            <a:rPr lang="el-GR" dirty="0" smtClean="0"/>
            <a:t>Το κρούσμα μετά 10ημέρου από Έναρξη συμπτωμάτων και  την πάροδο 24ωρου από την πλήρη αποχώρηση των συμπτωμάτων. </a:t>
          </a:r>
          <a:endParaRPr lang="en-US" dirty="0"/>
        </a:p>
      </dgm:t>
    </dgm:pt>
    <dgm:pt modelId="{E4BA0286-C20F-4E41-AB16-5A4CE97F1AB9}" type="parTrans" cxnId="{1E9359A9-CF0D-468E-8960-F421EF0C0B7B}">
      <dgm:prSet/>
      <dgm:spPr/>
      <dgm:t>
        <a:bodyPr/>
        <a:lstStyle/>
        <a:p>
          <a:endParaRPr lang="en-US"/>
        </a:p>
      </dgm:t>
    </dgm:pt>
    <dgm:pt modelId="{00204EBC-9A9A-4506-93B2-D7387680690C}" type="sibTrans" cxnId="{1E9359A9-CF0D-468E-8960-F421EF0C0B7B}">
      <dgm:prSet/>
      <dgm:spPr/>
      <dgm:t>
        <a:bodyPr/>
        <a:lstStyle/>
        <a:p>
          <a:endParaRPr lang="en-US"/>
        </a:p>
      </dgm:t>
    </dgm:pt>
    <dgm:pt modelId="{5137B3F7-1EF7-418E-8C8B-6BDD91E4A2F2}">
      <dgm:prSet phldrT="[Κείμενο]"/>
      <dgm:spPr/>
      <dgm:t>
        <a:bodyPr/>
        <a:lstStyle/>
        <a:p>
          <a:r>
            <a:rPr lang="el-GR" dirty="0" smtClean="0"/>
            <a:t>Το τμήμα μετά από 14 ημέρες εφόσον δεν εμφανίσει συμπτώματα. </a:t>
          </a:r>
          <a:endParaRPr lang="en-US" dirty="0"/>
        </a:p>
      </dgm:t>
    </dgm:pt>
    <dgm:pt modelId="{2C565666-FBB7-4D91-9FD8-F9062AFCF4D0}" type="parTrans" cxnId="{E4F27033-064B-42B0-9461-B76DBC0C37CF}">
      <dgm:prSet/>
      <dgm:spPr/>
      <dgm:t>
        <a:bodyPr/>
        <a:lstStyle/>
        <a:p>
          <a:endParaRPr lang="en-US"/>
        </a:p>
      </dgm:t>
    </dgm:pt>
    <dgm:pt modelId="{7C59830C-8EF8-42A5-9F86-B8E5880301FC}" type="sibTrans" cxnId="{E4F27033-064B-42B0-9461-B76DBC0C37CF}">
      <dgm:prSet/>
      <dgm:spPr/>
      <dgm:t>
        <a:bodyPr/>
        <a:lstStyle/>
        <a:p>
          <a:endParaRPr lang="en-US"/>
        </a:p>
      </dgm:t>
    </dgm:pt>
    <dgm:pt modelId="{628305F0-7728-4280-9E7B-03881B077C0C}">
      <dgm:prSet phldrT="[Κείμενο]"/>
      <dgm:spPr/>
      <dgm:t>
        <a:bodyPr/>
        <a:lstStyle/>
        <a:p>
          <a:r>
            <a:rPr lang="el-GR" dirty="0" smtClean="0"/>
            <a:t>Η απομάκρυνση παιδιών/προσωπικού άλλων τμημάτων θα εξετάζεται κατά περίπτωση ανάλογα με εκτίμηση κινδύνου από την </a:t>
          </a:r>
          <a:r>
            <a:rPr lang="el-GR" dirty="0" err="1" smtClean="0"/>
            <a:t>ιχνηλάτηση</a:t>
          </a:r>
          <a:r>
            <a:rPr lang="el-GR" dirty="0" smtClean="0"/>
            <a:t>. </a:t>
          </a:r>
          <a:endParaRPr lang="en-US" dirty="0"/>
        </a:p>
      </dgm:t>
    </dgm:pt>
    <dgm:pt modelId="{4EAAE7E0-C9E8-4496-8FE2-09606FAED13F}" type="parTrans" cxnId="{BBF6EC68-1CA5-44CA-8CD8-3AE69566D5AA}">
      <dgm:prSet/>
      <dgm:spPr/>
      <dgm:t>
        <a:bodyPr/>
        <a:lstStyle/>
        <a:p>
          <a:endParaRPr lang="en-US"/>
        </a:p>
      </dgm:t>
    </dgm:pt>
    <dgm:pt modelId="{6A412101-5C33-457C-B361-1BEE51619167}" type="sibTrans" cxnId="{BBF6EC68-1CA5-44CA-8CD8-3AE69566D5AA}">
      <dgm:prSet/>
      <dgm:spPr/>
      <dgm:t>
        <a:bodyPr/>
        <a:lstStyle/>
        <a:p>
          <a:endParaRPr lang="en-US"/>
        </a:p>
      </dgm:t>
    </dgm:pt>
    <dgm:pt modelId="{1ACB208D-EF47-4156-820F-369B61DABD1C}" type="pres">
      <dgm:prSet presAssocID="{A0918AF1-60FA-429C-81FB-E07CBCA406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5FDA0-2E5D-44FC-81ED-BA313C338C71}" type="pres">
      <dgm:prSet presAssocID="{628305F0-7728-4280-9E7B-03881B077C0C}" presName="boxAndChildren" presStyleCnt="0"/>
      <dgm:spPr/>
    </dgm:pt>
    <dgm:pt modelId="{30C5FD58-1477-4102-83A1-7BB4E7C665F7}" type="pres">
      <dgm:prSet presAssocID="{628305F0-7728-4280-9E7B-03881B077C0C}" presName="parentTextBox" presStyleLbl="node1" presStyleIdx="0" presStyleCnt="4" custScaleY="69509"/>
      <dgm:spPr/>
      <dgm:t>
        <a:bodyPr/>
        <a:lstStyle/>
        <a:p>
          <a:endParaRPr lang="en-US"/>
        </a:p>
      </dgm:t>
    </dgm:pt>
    <dgm:pt modelId="{A1CFA64D-50EC-440F-9C99-8370425274FA}" type="pres">
      <dgm:prSet presAssocID="{5F5F59D3-8C25-49EF-B5BB-618D8E9A61F1}" presName="sp" presStyleCnt="0"/>
      <dgm:spPr/>
    </dgm:pt>
    <dgm:pt modelId="{D253FC5F-C643-4568-A5BA-F28CE476F945}" type="pres">
      <dgm:prSet presAssocID="{45FF5CDE-8B4F-4552-B9F5-28D06CE1DDF7}" presName="arrowAndChildren" presStyleCnt="0"/>
      <dgm:spPr/>
    </dgm:pt>
    <dgm:pt modelId="{84BDC817-58C4-41C2-B7E3-381E580C8525}" type="pres">
      <dgm:prSet presAssocID="{45FF5CDE-8B4F-4552-B9F5-28D06CE1DDF7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8B6AB795-043C-4CC3-BC11-9FC5C843AEDD}" type="pres">
      <dgm:prSet presAssocID="{45FF5CDE-8B4F-4552-B9F5-28D06CE1DDF7}" presName="arrow" presStyleLbl="node1" presStyleIdx="1" presStyleCnt="4" custScaleY="155475"/>
      <dgm:spPr/>
      <dgm:t>
        <a:bodyPr/>
        <a:lstStyle/>
        <a:p>
          <a:endParaRPr lang="en-US"/>
        </a:p>
      </dgm:t>
    </dgm:pt>
    <dgm:pt modelId="{87F4A3F9-3C17-4D71-826C-EB4445D05E5F}" type="pres">
      <dgm:prSet presAssocID="{45FF5CDE-8B4F-4552-B9F5-28D06CE1DDF7}" presName="descendantArrow" presStyleCnt="0"/>
      <dgm:spPr/>
    </dgm:pt>
    <dgm:pt modelId="{5A14681D-D466-4C31-AF43-D9CC77D981B3}" type="pres">
      <dgm:prSet presAssocID="{FF22CFDB-AE3D-484B-BDED-4C060A8EBD72}" presName="childTextArrow" presStyleLbl="fgAccFollowNode1" presStyleIdx="0" presStyleCnt="6" custScaleY="185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47C0B-67B9-43E8-9BE3-C6EA4D655F10}" type="pres">
      <dgm:prSet presAssocID="{5137B3F7-1EF7-418E-8C8B-6BDD91E4A2F2}" presName="childTextArrow" presStyleLbl="fgAccFollowNode1" presStyleIdx="1" presStyleCnt="6" custScaleY="185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5BBAA-60F6-488E-B809-90CFB9DA528E}" type="pres">
      <dgm:prSet presAssocID="{6529E191-0EDF-4028-990C-693FE8FBFFC9}" presName="sp" presStyleCnt="0"/>
      <dgm:spPr/>
    </dgm:pt>
    <dgm:pt modelId="{11AF4A58-831D-4527-B789-20CB46374556}" type="pres">
      <dgm:prSet presAssocID="{2D39639C-94A5-453C-8627-1CA3AB5437D6}" presName="arrowAndChildren" presStyleCnt="0"/>
      <dgm:spPr/>
    </dgm:pt>
    <dgm:pt modelId="{5706FF01-B25A-4E9B-B746-9812B6105C28}" type="pres">
      <dgm:prSet presAssocID="{2D39639C-94A5-453C-8627-1CA3AB5437D6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AEACD808-F46E-4F28-88D8-4B357B632B6F}" type="pres">
      <dgm:prSet presAssocID="{2D39639C-94A5-453C-8627-1CA3AB5437D6}" presName="arrow" presStyleLbl="node1" presStyleIdx="2" presStyleCnt="4" custLinFactNeighborY="1634"/>
      <dgm:spPr/>
      <dgm:t>
        <a:bodyPr/>
        <a:lstStyle/>
        <a:p>
          <a:endParaRPr lang="en-US"/>
        </a:p>
      </dgm:t>
    </dgm:pt>
    <dgm:pt modelId="{B4507409-5E76-4907-A429-9B6B3BCD56F8}" type="pres">
      <dgm:prSet presAssocID="{2D39639C-94A5-453C-8627-1CA3AB5437D6}" presName="descendantArrow" presStyleCnt="0"/>
      <dgm:spPr/>
    </dgm:pt>
    <dgm:pt modelId="{0116AF24-01DA-4DA1-93CD-5A2D078A9480}" type="pres">
      <dgm:prSet presAssocID="{38668E78-1B51-4183-B804-BED8DF063C22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F8DAE-75DC-4169-9B72-B8403407CFBD}" type="pres">
      <dgm:prSet presAssocID="{9746A0BC-9C2D-4702-B551-FF3595F22AB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15465-DF65-4ECC-936C-CDAF94CA1E33}" type="pres">
      <dgm:prSet presAssocID="{165D567D-8CE5-4720-9F27-F81FF42A8CBE}" presName="sp" presStyleCnt="0"/>
      <dgm:spPr/>
    </dgm:pt>
    <dgm:pt modelId="{976B2A27-21E5-4392-A611-217E035AC2E6}" type="pres">
      <dgm:prSet presAssocID="{D61D4B7B-0B29-4F15-B51C-416C3902DD0D}" presName="arrowAndChildren" presStyleCnt="0"/>
      <dgm:spPr/>
    </dgm:pt>
    <dgm:pt modelId="{0FA93B08-4C7F-4183-8E04-2231B6290EA1}" type="pres">
      <dgm:prSet presAssocID="{D61D4B7B-0B29-4F15-B51C-416C3902DD0D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AEE82FCF-DABF-4328-A8EF-22174418C24A}" type="pres">
      <dgm:prSet presAssocID="{D61D4B7B-0B29-4F15-B51C-416C3902DD0D}" presName="arrow" presStyleLbl="node1" presStyleIdx="3" presStyleCnt="4"/>
      <dgm:spPr/>
      <dgm:t>
        <a:bodyPr/>
        <a:lstStyle/>
        <a:p>
          <a:endParaRPr lang="en-US"/>
        </a:p>
      </dgm:t>
    </dgm:pt>
    <dgm:pt modelId="{D912AE4B-13D1-486D-B386-CF3229A5E02D}" type="pres">
      <dgm:prSet presAssocID="{D61D4B7B-0B29-4F15-B51C-416C3902DD0D}" presName="descendantArrow" presStyleCnt="0"/>
      <dgm:spPr/>
    </dgm:pt>
    <dgm:pt modelId="{0A6BB3E2-81DC-4B95-BBB2-D2684622E4C5}" type="pres">
      <dgm:prSet presAssocID="{E657E385-AC99-4DAF-B20D-B1E609EE954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8F81E-1CF0-461B-B128-CD63D3670471}" type="pres">
      <dgm:prSet presAssocID="{B385DD9A-8635-4E7B-8F47-9CF0E190A05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DEAB1A-C772-4A30-B55E-81EE99BB0012}" type="presOf" srcId="{E657E385-AC99-4DAF-B20D-B1E609EE954B}" destId="{0A6BB3E2-81DC-4B95-BBB2-D2684622E4C5}" srcOrd="0" destOrd="0" presId="urn:microsoft.com/office/officeart/2005/8/layout/process4"/>
    <dgm:cxn modelId="{5B3B6DF1-AF26-42AC-9055-5F088CCB4668}" type="presOf" srcId="{45FF5CDE-8B4F-4552-B9F5-28D06CE1DDF7}" destId="{8B6AB795-043C-4CC3-BC11-9FC5C843AEDD}" srcOrd="1" destOrd="0" presId="urn:microsoft.com/office/officeart/2005/8/layout/process4"/>
    <dgm:cxn modelId="{F281FEE6-AD60-457E-9DD7-1A1A327BF22C}" srcId="{2D39639C-94A5-453C-8627-1CA3AB5437D6}" destId="{9746A0BC-9C2D-4702-B551-FF3595F22AB3}" srcOrd="1" destOrd="0" parTransId="{DAB5DD6A-1E30-48D3-9816-5F9D827FFBDC}" sibTransId="{F6FCE0F8-07DD-4CD9-B4F1-BCC8894D5167}"/>
    <dgm:cxn modelId="{507E6C73-63A3-44BF-98C2-598D3EE1C76C}" type="presOf" srcId="{B385DD9A-8635-4E7B-8F47-9CF0E190A052}" destId="{93D8F81E-1CF0-461B-B128-CD63D3670471}" srcOrd="0" destOrd="0" presId="urn:microsoft.com/office/officeart/2005/8/layout/process4"/>
    <dgm:cxn modelId="{7BC9FD31-9EC4-4BE0-9FEA-DA4F90A8BB12}" type="presOf" srcId="{45FF5CDE-8B4F-4552-B9F5-28D06CE1DDF7}" destId="{84BDC817-58C4-41C2-B7E3-381E580C8525}" srcOrd="0" destOrd="0" presId="urn:microsoft.com/office/officeart/2005/8/layout/process4"/>
    <dgm:cxn modelId="{8A650500-61DF-4F54-9E81-4E25366DDFA6}" type="presOf" srcId="{A0918AF1-60FA-429C-81FB-E07CBCA40673}" destId="{1ACB208D-EF47-4156-820F-369B61DABD1C}" srcOrd="0" destOrd="0" presId="urn:microsoft.com/office/officeart/2005/8/layout/process4"/>
    <dgm:cxn modelId="{CFCDAB2A-B224-4C6E-83C3-B47F006EF22B}" srcId="{D61D4B7B-0B29-4F15-B51C-416C3902DD0D}" destId="{E657E385-AC99-4DAF-B20D-B1E609EE954B}" srcOrd="0" destOrd="0" parTransId="{F234FD05-6A1F-4303-8C29-EC701094B949}" sibTransId="{A78CE57C-2792-4748-8FCC-A2863FA3EBCB}"/>
    <dgm:cxn modelId="{C3B48C33-9C3A-4E16-B130-5BE28C8CDEF1}" type="presOf" srcId="{2D39639C-94A5-453C-8627-1CA3AB5437D6}" destId="{AEACD808-F46E-4F28-88D8-4B357B632B6F}" srcOrd="1" destOrd="0" presId="urn:microsoft.com/office/officeart/2005/8/layout/process4"/>
    <dgm:cxn modelId="{3B11DA0F-983F-4C3B-84DE-F9172FCE9346}" type="presOf" srcId="{D61D4B7B-0B29-4F15-B51C-416C3902DD0D}" destId="{AEE82FCF-DABF-4328-A8EF-22174418C24A}" srcOrd="1" destOrd="0" presId="urn:microsoft.com/office/officeart/2005/8/layout/process4"/>
    <dgm:cxn modelId="{6ACB17CC-7CE4-4B39-AADC-808CB8CA321B}" type="presOf" srcId="{FF22CFDB-AE3D-484B-BDED-4C060A8EBD72}" destId="{5A14681D-D466-4C31-AF43-D9CC77D981B3}" srcOrd="0" destOrd="0" presId="urn:microsoft.com/office/officeart/2005/8/layout/process4"/>
    <dgm:cxn modelId="{1E9359A9-CF0D-468E-8960-F421EF0C0B7B}" srcId="{45FF5CDE-8B4F-4552-B9F5-28D06CE1DDF7}" destId="{FF22CFDB-AE3D-484B-BDED-4C060A8EBD72}" srcOrd="0" destOrd="0" parTransId="{E4BA0286-C20F-4E41-AB16-5A4CE97F1AB9}" sibTransId="{00204EBC-9A9A-4506-93B2-D7387680690C}"/>
    <dgm:cxn modelId="{BBF6EC68-1CA5-44CA-8CD8-3AE69566D5AA}" srcId="{A0918AF1-60FA-429C-81FB-E07CBCA40673}" destId="{628305F0-7728-4280-9E7B-03881B077C0C}" srcOrd="3" destOrd="0" parTransId="{4EAAE7E0-C9E8-4496-8FE2-09606FAED13F}" sibTransId="{6A412101-5C33-457C-B361-1BEE51619167}"/>
    <dgm:cxn modelId="{BF385F52-4E9C-4FF6-A99D-2A7E45AB492B}" type="presOf" srcId="{628305F0-7728-4280-9E7B-03881B077C0C}" destId="{30C5FD58-1477-4102-83A1-7BB4E7C665F7}" srcOrd="0" destOrd="0" presId="urn:microsoft.com/office/officeart/2005/8/layout/process4"/>
    <dgm:cxn modelId="{029E3A98-E568-4BB4-81FC-0F8FAE2BBDCB}" srcId="{A0918AF1-60FA-429C-81FB-E07CBCA40673}" destId="{45FF5CDE-8B4F-4552-B9F5-28D06CE1DDF7}" srcOrd="2" destOrd="0" parTransId="{66F85001-C2C7-46B2-9E8B-D763F738E5BB}" sibTransId="{5F5F59D3-8C25-49EF-B5BB-618D8E9A61F1}"/>
    <dgm:cxn modelId="{E4D73F8C-09A3-4B0C-ADCA-F1A3109AB493}" type="presOf" srcId="{2D39639C-94A5-453C-8627-1CA3AB5437D6}" destId="{5706FF01-B25A-4E9B-B746-9812B6105C28}" srcOrd="0" destOrd="0" presId="urn:microsoft.com/office/officeart/2005/8/layout/process4"/>
    <dgm:cxn modelId="{B58046A6-5A42-49FC-9CD7-FF2C6F31AB5A}" type="presOf" srcId="{5137B3F7-1EF7-418E-8C8B-6BDD91E4A2F2}" destId="{E1A47C0B-67B9-43E8-9BE3-C6EA4D655F10}" srcOrd="0" destOrd="0" presId="urn:microsoft.com/office/officeart/2005/8/layout/process4"/>
    <dgm:cxn modelId="{E4F27033-064B-42B0-9461-B76DBC0C37CF}" srcId="{45FF5CDE-8B4F-4552-B9F5-28D06CE1DDF7}" destId="{5137B3F7-1EF7-418E-8C8B-6BDD91E4A2F2}" srcOrd="1" destOrd="0" parTransId="{2C565666-FBB7-4D91-9FD8-F9062AFCF4D0}" sibTransId="{7C59830C-8EF8-42A5-9F86-B8E5880301FC}"/>
    <dgm:cxn modelId="{E5FD5234-CE68-4A11-8123-8E2BB46F2F06}" srcId="{A0918AF1-60FA-429C-81FB-E07CBCA40673}" destId="{D61D4B7B-0B29-4F15-B51C-416C3902DD0D}" srcOrd="0" destOrd="0" parTransId="{5FFDF34F-7DFB-438B-8979-39687077F119}" sibTransId="{165D567D-8CE5-4720-9F27-F81FF42A8CBE}"/>
    <dgm:cxn modelId="{F2A41675-B6D2-41CF-BE19-3B772CBCEB65}" type="presOf" srcId="{9746A0BC-9C2D-4702-B551-FF3595F22AB3}" destId="{257F8DAE-75DC-4169-9B72-B8403407CFBD}" srcOrd="0" destOrd="0" presId="urn:microsoft.com/office/officeart/2005/8/layout/process4"/>
    <dgm:cxn modelId="{7A245C86-2388-4A67-9CD4-5E7EAB36E4C0}" srcId="{D61D4B7B-0B29-4F15-B51C-416C3902DD0D}" destId="{B385DD9A-8635-4E7B-8F47-9CF0E190A052}" srcOrd="1" destOrd="0" parTransId="{17CAF5AC-7875-48D0-8BB6-25B5C4CCA697}" sibTransId="{2AC28359-6D4D-40EF-AADA-71A5135AE746}"/>
    <dgm:cxn modelId="{0D2EAE50-D17E-4D63-8C6A-9954B58C6247}" type="presOf" srcId="{D61D4B7B-0B29-4F15-B51C-416C3902DD0D}" destId="{0FA93B08-4C7F-4183-8E04-2231B6290EA1}" srcOrd="0" destOrd="0" presId="urn:microsoft.com/office/officeart/2005/8/layout/process4"/>
    <dgm:cxn modelId="{552034E8-8E8C-40E2-BE0F-6F90486F1FEB}" srcId="{2D39639C-94A5-453C-8627-1CA3AB5437D6}" destId="{38668E78-1B51-4183-B804-BED8DF063C22}" srcOrd="0" destOrd="0" parTransId="{51FB3A7C-E0FF-4D9F-B881-EE19EE1F04CA}" sibTransId="{E8A40BDB-5D9D-446F-8654-27DDA4660E73}"/>
    <dgm:cxn modelId="{286E7691-618B-4766-8223-FDFBED8F4583}" type="presOf" srcId="{38668E78-1B51-4183-B804-BED8DF063C22}" destId="{0116AF24-01DA-4DA1-93CD-5A2D078A9480}" srcOrd="0" destOrd="0" presId="urn:microsoft.com/office/officeart/2005/8/layout/process4"/>
    <dgm:cxn modelId="{452DBF0D-0DA7-4E15-8203-2C0E10286003}" srcId="{A0918AF1-60FA-429C-81FB-E07CBCA40673}" destId="{2D39639C-94A5-453C-8627-1CA3AB5437D6}" srcOrd="1" destOrd="0" parTransId="{6629096D-C404-4A5B-98F9-C7AFE9D6843C}" sibTransId="{6529E191-0EDF-4028-990C-693FE8FBFFC9}"/>
    <dgm:cxn modelId="{194EBB04-070C-4BB7-82F1-FD421C9F8DB9}" type="presParOf" srcId="{1ACB208D-EF47-4156-820F-369B61DABD1C}" destId="{0355FDA0-2E5D-44FC-81ED-BA313C338C71}" srcOrd="0" destOrd="0" presId="urn:microsoft.com/office/officeart/2005/8/layout/process4"/>
    <dgm:cxn modelId="{BC9E2966-3B2A-46F9-A86F-45B46EE0A263}" type="presParOf" srcId="{0355FDA0-2E5D-44FC-81ED-BA313C338C71}" destId="{30C5FD58-1477-4102-83A1-7BB4E7C665F7}" srcOrd="0" destOrd="0" presId="urn:microsoft.com/office/officeart/2005/8/layout/process4"/>
    <dgm:cxn modelId="{DA841090-785C-4E10-8B41-52A4D980719D}" type="presParOf" srcId="{1ACB208D-EF47-4156-820F-369B61DABD1C}" destId="{A1CFA64D-50EC-440F-9C99-8370425274FA}" srcOrd="1" destOrd="0" presId="urn:microsoft.com/office/officeart/2005/8/layout/process4"/>
    <dgm:cxn modelId="{153E4BF7-FA42-48CC-9E7D-721B58A3F56C}" type="presParOf" srcId="{1ACB208D-EF47-4156-820F-369B61DABD1C}" destId="{D253FC5F-C643-4568-A5BA-F28CE476F945}" srcOrd="2" destOrd="0" presId="urn:microsoft.com/office/officeart/2005/8/layout/process4"/>
    <dgm:cxn modelId="{887DE52B-1C04-4F1C-99CA-49E565AC6752}" type="presParOf" srcId="{D253FC5F-C643-4568-A5BA-F28CE476F945}" destId="{84BDC817-58C4-41C2-B7E3-381E580C8525}" srcOrd="0" destOrd="0" presId="urn:microsoft.com/office/officeart/2005/8/layout/process4"/>
    <dgm:cxn modelId="{0C936E8E-5D33-4891-A190-E471FD73DD72}" type="presParOf" srcId="{D253FC5F-C643-4568-A5BA-F28CE476F945}" destId="{8B6AB795-043C-4CC3-BC11-9FC5C843AEDD}" srcOrd="1" destOrd="0" presId="urn:microsoft.com/office/officeart/2005/8/layout/process4"/>
    <dgm:cxn modelId="{8BD46C48-7BF5-480C-AF9F-EC9DCA261345}" type="presParOf" srcId="{D253FC5F-C643-4568-A5BA-F28CE476F945}" destId="{87F4A3F9-3C17-4D71-826C-EB4445D05E5F}" srcOrd="2" destOrd="0" presId="urn:microsoft.com/office/officeart/2005/8/layout/process4"/>
    <dgm:cxn modelId="{C29E6ECE-E015-433D-9265-097CB8362296}" type="presParOf" srcId="{87F4A3F9-3C17-4D71-826C-EB4445D05E5F}" destId="{5A14681D-D466-4C31-AF43-D9CC77D981B3}" srcOrd="0" destOrd="0" presId="urn:microsoft.com/office/officeart/2005/8/layout/process4"/>
    <dgm:cxn modelId="{920E1E65-6E97-40BD-B117-A4B37637DF11}" type="presParOf" srcId="{87F4A3F9-3C17-4D71-826C-EB4445D05E5F}" destId="{E1A47C0B-67B9-43E8-9BE3-C6EA4D655F10}" srcOrd="1" destOrd="0" presId="urn:microsoft.com/office/officeart/2005/8/layout/process4"/>
    <dgm:cxn modelId="{87FCEA4A-C0C6-43E3-9CEA-F0F8467529D9}" type="presParOf" srcId="{1ACB208D-EF47-4156-820F-369B61DABD1C}" destId="{6BF5BBAA-60F6-488E-B809-90CFB9DA528E}" srcOrd="3" destOrd="0" presId="urn:microsoft.com/office/officeart/2005/8/layout/process4"/>
    <dgm:cxn modelId="{2F4C1691-5B54-4E69-AD89-BF22AE4FB66E}" type="presParOf" srcId="{1ACB208D-EF47-4156-820F-369B61DABD1C}" destId="{11AF4A58-831D-4527-B789-20CB46374556}" srcOrd="4" destOrd="0" presId="urn:microsoft.com/office/officeart/2005/8/layout/process4"/>
    <dgm:cxn modelId="{EDCB6FD3-F974-41EC-98F3-A6D79B44854F}" type="presParOf" srcId="{11AF4A58-831D-4527-B789-20CB46374556}" destId="{5706FF01-B25A-4E9B-B746-9812B6105C28}" srcOrd="0" destOrd="0" presId="urn:microsoft.com/office/officeart/2005/8/layout/process4"/>
    <dgm:cxn modelId="{EF2B6A9D-7DCF-46A9-8AB2-84ADA4CA66D3}" type="presParOf" srcId="{11AF4A58-831D-4527-B789-20CB46374556}" destId="{AEACD808-F46E-4F28-88D8-4B357B632B6F}" srcOrd="1" destOrd="0" presId="urn:microsoft.com/office/officeart/2005/8/layout/process4"/>
    <dgm:cxn modelId="{3992EF56-E9FA-4250-A6F4-1DAFD57464EF}" type="presParOf" srcId="{11AF4A58-831D-4527-B789-20CB46374556}" destId="{B4507409-5E76-4907-A429-9B6B3BCD56F8}" srcOrd="2" destOrd="0" presId="urn:microsoft.com/office/officeart/2005/8/layout/process4"/>
    <dgm:cxn modelId="{E8848087-75B9-4197-BE88-972548580F4A}" type="presParOf" srcId="{B4507409-5E76-4907-A429-9B6B3BCD56F8}" destId="{0116AF24-01DA-4DA1-93CD-5A2D078A9480}" srcOrd="0" destOrd="0" presId="urn:microsoft.com/office/officeart/2005/8/layout/process4"/>
    <dgm:cxn modelId="{06C1FE9E-D0E0-4940-803B-F670F7B3CC76}" type="presParOf" srcId="{B4507409-5E76-4907-A429-9B6B3BCD56F8}" destId="{257F8DAE-75DC-4169-9B72-B8403407CFBD}" srcOrd="1" destOrd="0" presId="urn:microsoft.com/office/officeart/2005/8/layout/process4"/>
    <dgm:cxn modelId="{558E0441-F0DE-4595-B848-F2C63243C87D}" type="presParOf" srcId="{1ACB208D-EF47-4156-820F-369B61DABD1C}" destId="{C7B15465-DF65-4ECC-936C-CDAF94CA1E33}" srcOrd="5" destOrd="0" presId="urn:microsoft.com/office/officeart/2005/8/layout/process4"/>
    <dgm:cxn modelId="{CF4ED8A0-D09B-4C2B-B4F6-F3DE06888915}" type="presParOf" srcId="{1ACB208D-EF47-4156-820F-369B61DABD1C}" destId="{976B2A27-21E5-4392-A611-217E035AC2E6}" srcOrd="6" destOrd="0" presId="urn:microsoft.com/office/officeart/2005/8/layout/process4"/>
    <dgm:cxn modelId="{2CFB5DAF-74E4-4A13-8BDA-C7BC33284F6D}" type="presParOf" srcId="{976B2A27-21E5-4392-A611-217E035AC2E6}" destId="{0FA93B08-4C7F-4183-8E04-2231B6290EA1}" srcOrd="0" destOrd="0" presId="urn:microsoft.com/office/officeart/2005/8/layout/process4"/>
    <dgm:cxn modelId="{94C92F91-316A-4D0A-B521-DF9A961CFF58}" type="presParOf" srcId="{976B2A27-21E5-4392-A611-217E035AC2E6}" destId="{AEE82FCF-DABF-4328-A8EF-22174418C24A}" srcOrd="1" destOrd="0" presId="urn:microsoft.com/office/officeart/2005/8/layout/process4"/>
    <dgm:cxn modelId="{3C7C9B83-BF85-4D98-815A-1550DF9D110A}" type="presParOf" srcId="{976B2A27-21E5-4392-A611-217E035AC2E6}" destId="{D912AE4B-13D1-486D-B386-CF3229A5E02D}" srcOrd="2" destOrd="0" presId="urn:microsoft.com/office/officeart/2005/8/layout/process4"/>
    <dgm:cxn modelId="{E15A46A9-C767-4A35-9FC9-7EC2CE4CEC5A}" type="presParOf" srcId="{D912AE4B-13D1-486D-B386-CF3229A5E02D}" destId="{0A6BB3E2-81DC-4B95-BBB2-D2684622E4C5}" srcOrd="0" destOrd="0" presId="urn:microsoft.com/office/officeart/2005/8/layout/process4"/>
    <dgm:cxn modelId="{47EB2DDC-4B20-4A05-86F9-B626307BCEA6}" type="presParOf" srcId="{D912AE4B-13D1-486D-B386-CF3229A5E02D}" destId="{93D8F81E-1CF0-461B-B128-CD63D3670471}" srcOrd="1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F930C1-5FB8-463C-8790-D7873E1CC55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E28E86-A3D3-4B61-93E2-F1BE7A2C1381}">
      <dgm:prSet phldrT="[Κείμενο]"/>
      <dgm:spPr/>
      <dgm:t>
        <a:bodyPr/>
        <a:lstStyle/>
        <a:p>
          <a:r>
            <a:rPr lang="el-GR" dirty="0" smtClean="0"/>
            <a:t>Κάθε σχολική μονάδα καταγράφει συστηματικά τις αναφορές για συμπτώματα συμβατά με COVID-19 σε παιδιά ή/και μέλη του προσωπικού και να παρακολουθεί την πορεία τους.</a:t>
          </a:r>
          <a:endParaRPr lang="en-US" dirty="0"/>
        </a:p>
      </dgm:t>
    </dgm:pt>
    <dgm:pt modelId="{8358C377-A333-4FC3-813F-A5130C9C18CA}" type="parTrans" cxnId="{193F3FA4-042D-4091-9B70-46EED8254FFE}">
      <dgm:prSet/>
      <dgm:spPr/>
      <dgm:t>
        <a:bodyPr/>
        <a:lstStyle/>
        <a:p>
          <a:endParaRPr lang="en-US"/>
        </a:p>
      </dgm:t>
    </dgm:pt>
    <dgm:pt modelId="{E1F20718-3972-46A1-A918-FD1CE9425CF0}" type="sibTrans" cxnId="{193F3FA4-042D-4091-9B70-46EED8254FFE}">
      <dgm:prSet/>
      <dgm:spPr/>
      <dgm:t>
        <a:bodyPr/>
        <a:lstStyle/>
        <a:p>
          <a:endParaRPr lang="en-US"/>
        </a:p>
      </dgm:t>
    </dgm:pt>
    <dgm:pt modelId="{0DFFAEE3-0720-48CE-A3BF-AAB2F8735C08}">
      <dgm:prSet/>
      <dgm:spPr/>
      <dgm:t>
        <a:bodyPr/>
        <a:lstStyle/>
        <a:p>
          <a:r>
            <a:rPr lang="el-GR" dirty="0" smtClean="0"/>
            <a:t>Κάθε άτομο που έχει έρθει σε  επαφή με </a:t>
          </a:r>
          <a:r>
            <a:rPr lang="el-GR" b="1" dirty="0" smtClean="0"/>
            <a:t>επιβεβαιωμένο </a:t>
          </a:r>
          <a:r>
            <a:rPr lang="el-GR" dirty="0" smtClean="0"/>
            <a:t>περιστατικό COVID-19 δεν  προσέρχεται για 14 ημέρες </a:t>
          </a:r>
          <a:endParaRPr lang="en-US" dirty="0"/>
        </a:p>
      </dgm:t>
    </dgm:pt>
    <dgm:pt modelId="{FDCB8718-A7E7-4D3E-92A7-F86B77B52056}" type="parTrans" cxnId="{D3FD66F2-BE13-4E8D-9CC6-E401DC25F122}">
      <dgm:prSet/>
      <dgm:spPr/>
      <dgm:t>
        <a:bodyPr/>
        <a:lstStyle/>
        <a:p>
          <a:endParaRPr lang="en-US"/>
        </a:p>
      </dgm:t>
    </dgm:pt>
    <dgm:pt modelId="{AC50DDFF-4175-4F6F-A042-2163813DA5FB}" type="sibTrans" cxnId="{D3FD66F2-BE13-4E8D-9CC6-E401DC25F122}">
      <dgm:prSet/>
      <dgm:spPr/>
      <dgm:t>
        <a:bodyPr/>
        <a:lstStyle/>
        <a:p>
          <a:endParaRPr lang="en-US"/>
        </a:p>
      </dgm:t>
    </dgm:pt>
    <dgm:pt modelId="{C6A27428-AFED-44FC-8EFF-DB4B7773A8C3}" type="pres">
      <dgm:prSet presAssocID="{B6F930C1-5FB8-463C-8790-D7873E1CC5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8DBE2D-6CFA-4824-9A03-843435D45B78}" type="pres">
      <dgm:prSet presAssocID="{0DFFAEE3-0720-48CE-A3BF-AAB2F8735C0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233D8-A8F3-4D54-A85F-95CEBB4779D2}" type="pres">
      <dgm:prSet presAssocID="{AC50DDFF-4175-4F6F-A042-2163813DA5FB}" presName="spacer" presStyleCnt="0"/>
      <dgm:spPr/>
    </dgm:pt>
    <dgm:pt modelId="{BC75E078-B2B2-48BE-A55E-EF2F73578297}" type="pres">
      <dgm:prSet presAssocID="{C9E28E86-A3D3-4B61-93E2-F1BE7A2C13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3F3FA4-042D-4091-9B70-46EED8254FFE}" srcId="{B6F930C1-5FB8-463C-8790-D7873E1CC55D}" destId="{C9E28E86-A3D3-4B61-93E2-F1BE7A2C1381}" srcOrd="1" destOrd="0" parTransId="{8358C377-A333-4FC3-813F-A5130C9C18CA}" sibTransId="{E1F20718-3972-46A1-A918-FD1CE9425CF0}"/>
    <dgm:cxn modelId="{C4A9DED9-6127-405F-A971-C5CE135EB7A4}" type="presOf" srcId="{B6F930C1-5FB8-463C-8790-D7873E1CC55D}" destId="{C6A27428-AFED-44FC-8EFF-DB4B7773A8C3}" srcOrd="0" destOrd="0" presId="urn:microsoft.com/office/officeart/2005/8/layout/vList2"/>
    <dgm:cxn modelId="{1C766608-E3B3-4C7A-923E-08CF2DF5B16E}" type="presOf" srcId="{0DFFAEE3-0720-48CE-A3BF-AAB2F8735C08}" destId="{C58DBE2D-6CFA-4824-9A03-843435D45B78}" srcOrd="0" destOrd="0" presId="urn:microsoft.com/office/officeart/2005/8/layout/vList2"/>
    <dgm:cxn modelId="{D3FD66F2-BE13-4E8D-9CC6-E401DC25F122}" srcId="{B6F930C1-5FB8-463C-8790-D7873E1CC55D}" destId="{0DFFAEE3-0720-48CE-A3BF-AAB2F8735C08}" srcOrd="0" destOrd="0" parTransId="{FDCB8718-A7E7-4D3E-92A7-F86B77B52056}" sibTransId="{AC50DDFF-4175-4F6F-A042-2163813DA5FB}"/>
    <dgm:cxn modelId="{59C69850-0A7D-4C5A-981B-F115A3D0A32F}" type="presOf" srcId="{C9E28E86-A3D3-4B61-93E2-F1BE7A2C1381}" destId="{BC75E078-B2B2-48BE-A55E-EF2F73578297}" srcOrd="0" destOrd="0" presId="urn:microsoft.com/office/officeart/2005/8/layout/vList2"/>
    <dgm:cxn modelId="{7830FB0B-4AB3-446F-BA28-A3B40AE986B1}" type="presParOf" srcId="{C6A27428-AFED-44FC-8EFF-DB4B7773A8C3}" destId="{C58DBE2D-6CFA-4824-9A03-843435D45B78}" srcOrd="0" destOrd="0" presId="urn:microsoft.com/office/officeart/2005/8/layout/vList2"/>
    <dgm:cxn modelId="{81D15D48-B300-453B-B312-E8ABC8A9B8AB}" type="presParOf" srcId="{C6A27428-AFED-44FC-8EFF-DB4B7773A8C3}" destId="{C5E233D8-A8F3-4D54-A85F-95CEBB4779D2}" srcOrd="1" destOrd="0" presId="urn:microsoft.com/office/officeart/2005/8/layout/vList2"/>
    <dgm:cxn modelId="{F9361AB3-150D-486E-8E1E-2262D6E2C602}" type="presParOf" srcId="{C6A27428-AFED-44FC-8EFF-DB4B7773A8C3}" destId="{BC75E078-B2B2-48BE-A55E-EF2F73578297}" srcOrd="2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25273-EA25-4754-9206-94C4F4E1F73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7F95B1-CB00-4635-B35A-3E1034104683}">
      <dgm:prSet phldrT="[Κείμενο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dirty="0" smtClean="0"/>
            <a:t>ΠΑΡΑΜΕΝΟΥΜΕ ΑΣΦΑΛΕΙΣ</a:t>
          </a:r>
          <a:endParaRPr lang="en-US" dirty="0"/>
        </a:p>
      </dgm:t>
    </dgm:pt>
    <dgm:pt modelId="{446CBFD6-D0A1-4AE0-A408-A8C1F8616EE1}" type="parTrans" cxnId="{ADCD858C-C878-4077-9DAC-CD7E69BBA510}">
      <dgm:prSet/>
      <dgm:spPr/>
      <dgm:t>
        <a:bodyPr/>
        <a:lstStyle/>
        <a:p>
          <a:endParaRPr lang="en-US"/>
        </a:p>
      </dgm:t>
    </dgm:pt>
    <dgm:pt modelId="{2E33ADAB-4D70-419D-A313-AC4D1EF84705}" type="sibTrans" cxnId="{ADCD858C-C878-4077-9DAC-CD7E69BBA510}">
      <dgm:prSet/>
      <dgm:spPr/>
      <dgm:t>
        <a:bodyPr/>
        <a:lstStyle/>
        <a:p>
          <a:endParaRPr lang="en-US"/>
        </a:p>
      </dgm:t>
    </dgm:pt>
    <dgm:pt modelId="{F359B321-6438-41BC-ABF4-24E8A959EDF3}">
      <dgm:prSet phldrT="[Κείμενο]" custT="1"/>
      <dgm:spPr/>
      <dgm:t>
        <a:bodyPr/>
        <a:lstStyle/>
        <a:p>
          <a:r>
            <a:rPr lang="el-GR" sz="2000" dirty="0" smtClean="0"/>
            <a:t>ΑΤΟΜΙΚΗ ΥΓΙΕΙΝΗ</a:t>
          </a:r>
          <a:endParaRPr lang="en-US" sz="2000" dirty="0"/>
        </a:p>
      </dgm:t>
    </dgm:pt>
    <dgm:pt modelId="{4F2E1B0F-CBD2-4AF5-A438-9F9A54DD7352}" type="parTrans" cxnId="{212CE02D-5659-4DB8-BF00-5848E3908D02}">
      <dgm:prSet/>
      <dgm:spPr/>
      <dgm:t>
        <a:bodyPr/>
        <a:lstStyle/>
        <a:p>
          <a:endParaRPr lang="en-US"/>
        </a:p>
      </dgm:t>
    </dgm:pt>
    <dgm:pt modelId="{74A85A01-6690-4566-A662-A43D197A0D48}" type="sibTrans" cxnId="{212CE02D-5659-4DB8-BF00-5848E3908D02}">
      <dgm:prSet/>
      <dgm:spPr/>
      <dgm:t>
        <a:bodyPr/>
        <a:lstStyle/>
        <a:p>
          <a:endParaRPr lang="en-US"/>
        </a:p>
      </dgm:t>
    </dgm:pt>
    <dgm:pt modelId="{BF89F8CB-443B-4798-8CD4-6B0087EC6587}">
      <dgm:prSet phldrT="[Κείμενο]" custT="1"/>
      <dgm:spPr/>
      <dgm:t>
        <a:bodyPr/>
        <a:lstStyle/>
        <a:p>
          <a:r>
            <a:rPr lang="el-GR" sz="1600" dirty="0" smtClean="0"/>
            <a:t>ΑΕΡΙΣΜΟΣ ΧΩΡΩΝ &amp; </a:t>
          </a:r>
          <a:r>
            <a:rPr lang="el-GR" sz="1400" dirty="0" smtClean="0"/>
            <a:t>ΑΠΟΛΥΜΑΝΣΗ ΕΠΙΦΑΝΕΙΩΝ</a:t>
          </a:r>
          <a:endParaRPr lang="en-US" sz="1400" dirty="0"/>
        </a:p>
      </dgm:t>
    </dgm:pt>
    <dgm:pt modelId="{51F43911-550B-4A71-906E-578E3B1E3565}" type="parTrans" cxnId="{95033A53-8413-4C24-AF9A-1EC74F121807}">
      <dgm:prSet/>
      <dgm:spPr/>
      <dgm:t>
        <a:bodyPr/>
        <a:lstStyle/>
        <a:p>
          <a:endParaRPr lang="en-US"/>
        </a:p>
      </dgm:t>
    </dgm:pt>
    <dgm:pt modelId="{8C32F709-83DC-4B84-8F05-5992346E3548}" type="sibTrans" cxnId="{95033A53-8413-4C24-AF9A-1EC74F121807}">
      <dgm:prSet/>
      <dgm:spPr/>
      <dgm:t>
        <a:bodyPr/>
        <a:lstStyle/>
        <a:p>
          <a:endParaRPr lang="en-US"/>
        </a:p>
      </dgm:t>
    </dgm:pt>
    <dgm:pt modelId="{0E53EE4D-86CD-42ED-BC5A-F8A81531BD1C}">
      <dgm:prSet phldrT="[Κείμενο]" custT="1"/>
      <dgm:spPr/>
      <dgm:t>
        <a:bodyPr/>
        <a:lstStyle/>
        <a:p>
          <a:r>
            <a:rPr lang="el-GR" sz="1600" dirty="0" smtClean="0"/>
            <a:t>ΚΟΙΝΩΝΙΚΕΣ ΑΠΟΣΤΑΣΕΙΣ</a:t>
          </a:r>
          <a:endParaRPr lang="en-US" sz="1600" dirty="0"/>
        </a:p>
      </dgm:t>
    </dgm:pt>
    <dgm:pt modelId="{A70469AF-4949-462D-8A31-39A49CE8EFE4}" type="parTrans" cxnId="{81CA5B59-346D-4E90-962D-FC9A3B259863}">
      <dgm:prSet/>
      <dgm:spPr/>
      <dgm:t>
        <a:bodyPr/>
        <a:lstStyle/>
        <a:p>
          <a:endParaRPr lang="en-US"/>
        </a:p>
      </dgm:t>
    </dgm:pt>
    <dgm:pt modelId="{73F18AB6-F845-4BE0-A6BF-D6487A66F033}" type="sibTrans" cxnId="{81CA5B59-346D-4E90-962D-FC9A3B259863}">
      <dgm:prSet/>
      <dgm:spPr/>
      <dgm:t>
        <a:bodyPr/>
        <a:lstStyle/>
        <a:p>
          <a:endParaRPr lang="en-US"/>
        </a:p>
      </dgm:t>
    </dgm:pt>
    <dgm:pt modelId="{8492672E-40B3-4BBA-B8FD-09E27139D1AC}">
      <dgm:prSet phldrT="[Κείμενο]" custT="1"/>
      <dgm:spPr/>
      <dgm:t>
        <a:bodyPr/>
        <a:lstStyle/>
        <a:p>
          <a:r>
            <a:rPr lang="el-GR" sz="2000" dirty="0" smtClean="0"/>
            <a:t>ΣΩΣΤΗ ΧΡΗΣΗ ΜΑΣΚΑΣ</a:t>
          </a:r>
          <a:endParaRPr lang="en-US" sz="2000" dirty="0"/>
        </a:p>
      </dgm:t>
    </dgm:pt>
    <dgm:pt modelId="{3ACB606A-5297-43AE-AE18-72582722FF07}" type="parTrans" cxnId="{C4E063CE-FEAE-4735-82AD-18E893AA72ED}">
      <dgm:prSet/>
      <dgm:spPr/>
      <dgm:t>
        <a:bodyPr/>
        <a:lstStyle/>
        <a:p>
          <a:endParaRPr lang="en-US"/>
        </a:p>
      </dgm:t>
    </dgm:pt>
    <dgm:pt modelId="{73695083-423B-46FE-A0D6-CC315A1889DF}" type="sibTrans" cxnId="{C4E063CE-FEAE-4735-82AD-18E893AA72ED}">
      <dgm:prSet/>
      <dgm:spPr/>
      <dgm:t>
        <a:bodyPr/>
        <a:lstStyle/>
        <a:p>
          <a:endParaRPr lang="en-US"/>
        </a:p>
      </dgm:t>
    </dgm:pt>
    <dgm:pt modelId="{3F136E66-2B43-4379-9ECC-B9B2530FD586}" type="pres">
      <dgm:prSet presAssocID="{CB025273-EA25-4754-9206-94C4F4E1F7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DFD5A-AAFF-42AB-85E5-FBA381481D6E}" type="pres">
      <dgm:prSet presAssocID="{767F95B1-CB00-4635-B35A-3E1034104683}" presName="centerShape" presStyleLbl="node0" presStyleIdx="0" presStyleCnt="1"/>
      <dgm:spPr/>
      <dgm:t>
        <a:bodyPr/>
        <a:lstStyle/>
        <a:p>
          <a:endParaRPr lang="en-US"/>
        </a:p>
      </dgm:t>
    </dgm:pt>
    <dgm:pt modelId="{3CB198EB-E5BC-42F9-A07A-04359FE08E36}" type="pres">
      <dgm:prSet presAssocID="{F359B321-6438-41BC-ABF4-24E8A959EDF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05C72-8C9F-4EAE-B95A-E4260F1B4ABF}" type="pres">
      <dgm:prSet presAssocID="{F359B321-6438-41BC-ABF4-24E8A959EDF3}" presName="dummy" presStyleCnt="0"/>
      <dgm:spPr/>
    </dgm:pt>
    <dgm:pt modelId="{28B948D2-46F8-4C52-BB0D-E1814D7E6A0B}" type="pres">
      <dgm:prSet presAssocID="{74A85A01-6690-4566-A662-A43D197A0D4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5D8EEC8-22BA-4C9A-B005-945C39E6836A}" type="pres">
      <dgm:prSet presAssocID="{BF89F8CB-443B-4798-8CD4-6B0087EC65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43DE8-5243-4EE9-9FA3-28425CD97251}" type="pres">
      <dgm:prSet presAssocID="{BF89F8CB-443B-4798-8CD4-6B0087EC6587}" presName="dummy" presStyleCnt="0"/>
      <dgm:spPr/>
    </dgm:pt>
    <dgm:pt modelId="{9A791ACF-8406-4A9A-839E-48F1E45D7383}" type="pres">
      <dgm:prSet presAssocID="{8C32F709-83DC-4B84-8F05-5992346E354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F29EF5D-993B-4469-BDD9-93C86A6090D1}" type="pres">
      <dgm:prSet presAssocID="{0E53EE4D-86CD-42ED-BC5A-F8A81531BD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69035-0F95-446E-B7F5-CC9F043A59C8}" type="pres">
      <dgm:prSet presAssocID="{0E53EE4D-86CD-42ED-BC5A-F8A81531BD1C}" presName="dummy" presStyleCnt="0"/>
      <dgm:spPr/>
    </dgm:pt>
    <dgm:pt modelId="{20BB1F6A-DFFA-4CDA-84FF-2DEEA80FA282}" type="pres">
      <dgm:prSet presAssocID="{73F18AB6-F845-4BE0-A6BF-D6487A66F03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A472A6E-EEB7-4247-AFCF-5B99603E961A}" type="pres">
      <dgm:prSet presAssocID="{8492672E-40B3-4BBA-B8FD-09E27139D1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B2EB3-B5AB-4E49-A939-57244C297BC3}" type="pres">
      <dgm:prSet presAssocID="{8492672E-40B3-4BBA-B8FD-09E27139D1AC}" presName="dummy" presStyleCnt="0"/>
      <dgm:spPr/>
    </dgm:pt>
    <dgm:pt modelId="{773E180F-1D9B-4D41-A064-B6BCB0685021}" type="pres">
      <dgm:prSet presAssocID="{73695083-423B-46FE-A0D6-CC315A1889DF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4E063CE-FEAE-4735-82AD-18E893AA72ED}" srcId="{767F95B1-CB00-4635-B35A-3E1034104683}" destId="{8492672E-40B3-4BBA-B8FD-09E27139D1AC}" srcOrd="3" destOrd="0" parTransId="{3ACB606A-5297-43AE-AE18-72582722FF07}" sibTransId="{73695083-423B-46FE-A0D6-CC315A1889DF}"/>
    <dgm:cxn modelId="{331393AA-228F-4544-8AC3-9EAD0F710543}" type="presOf" srcId="{BF89F8CB-443B-4798-8CD4-6B0087EC6587}" destId="{95D8EEC8-22BA-4C9A-B005-945C39E6836A}" srcOrd="0" destOrd="0" presId="urn:microsoft.com/office/officeart/2005/8/layout/radial6"/>
    <dgm:cxn modelId="{0B085D21-0C69-48B3-A7D9-8421AA2E6636}" type="presOf" srcId="{73695083-423B-46FE-A0D6-CC315A1889DF}" destId="{773E180F-1D9B-4D41-A064-B6BCB0685021}" srcOrd="0" destOrd="0" presId="urn:microsoft.com/office/officeart/2005/8/layout/radial6"/>
    <dgm:cxn modelId="{9E035DC0-054A-4F78-917E-8392CF52F89F}" type="presOf" srcId="{8C32F709-83DC-4B84-8F05-5992346E3548}" destId="{9A791ACF-8406-4A9A-839E-48F1E45D7383}" srcOrd="0" destOrd="0" presId="urn:microsoft.com/office/officeart/2005/8/layout/radial6"/>
    <dgm:cxn modelId="{C8AF659D-4C53-4ECA-8E7F-03711114367D}" type="presOf" srcId="{CB025273-EA25-4754-9206-94C4F4E1F730}" destId="{3F136E66-2B43-4379-9ECC-B9B2530FD586}" srcOrd="0" destOrd="0" presId="urn:microsoft.com/office/officeart/2005/8/layout/radial6"/>
    <dgm:cxn modelId="{ADCD858C-C878-4077-9DAC-CD7E69BBA510}" srcId="{CB025273-EA25-4754-9206-94C4F4E1F730}" destId="{767F95B1-CB00-4635-B35A-3E1034104683}" srcOrd="0" destOrd="0" parTransId="{446CBFD6-D0A1-4AE0-A408-A8C1F8616EE1}" sibTransId="{2E33ADAB-4D70-419D-A313-AC4D1EF84705}"/>
    <dgm:cxn modelId="{81CA5B59-346D-4E90-962D-FC9A3B259863}" srcId="{767F95B1-CB00-4635-B35A-3E1034104683}" destId="{0E53EE4D-86CD-42ED-BC5A-F8A81531BD1C}" srcOrd="2" destOrd="0" parTransId="{A70469AF-4949-462D-8A31-39A49CE8EFE4}" sibTransId="{73F18AB6-F845-4BE0-A6BF-D6487A66F033}"/>
    <dgm:cxn modelId="{AF7A6D79-F905-4B8A-8143-FEF21BA008BB}" type="presOf" srcId="{74A85A01-6690-4566-A662-A43D197A0D48}" destId="{28B948D2-46F8-4C52-BB0D-E1814D7E6A0B}" srcOrd="0" destOrd="0" presId="urn:microsoft.com/office/officeart/2005/8/layout/radial6"/>
    <dgm:cxn modelId="{DEEC3D10-7881-4FDA-93F3-BCDD1C3A33B7}" type="presOf" srcId="{0E53EE4D-86CD-42ED-BC5A-F8A81531BD1C}" destId="{4F29EF5D-993B-4469-BDD9-93C86A6090D1}" srcOrd="0" destOrd="0" presId="urn:microsoft.com/office/officeart/2005/8/layout/radial6"/>
    <dgm:cxn modelId="{95033A53-8413-4C24-AF9A-1EC74F121807}" srcId="{767F95B1-CB00-4635-B35A-3E1034104683}" destId="{BF89F8CB-443B-4798-8CD4-6B0087EC6587}" srcOrd="1" destOrd="0" parTransId="{51F43911-550B-4A71-906E-578E3B1E3565}" sibTransId="{8C32F709-83DC-4B84-8F05-5992346E3548}"/>
    <dgm:cxn modelId="{C1165B1B-AA04-4329-A14D-5FCCA2C1DA2E}" type="presOf" srcId="{73F18AB6-F845-4BE0-A6BF-D6487A66F033}" destId="{20BB1F6A-DFFA-4CDA-84FF-2DEEA80FA282}" srcOrd="0" destOrd="0" presId="urn:microsoft.com/office/officeart/2005/8/layout/radial6"/>
    <dgm:cxn modelId="{F713E9DA-955E-43BF-9CF2-5B1BA0ACDBE3}" type="presOf" srcId="{8492672E-40B3-4BBA-B8FD-09E27139D1AC}" destId="{0A472A6E-EEB7-4247-AFCF-5B99603E961A}" srcOrd="0" destOrd="0" presId="urn:microsoft.com/office/officeart/2005/8/layout/radial6"/>
    <dgm:cxn modelId="{0D7519B3-8714-44C5-A6F8-2D2EB8309B33}" type="presOf" srcId="{F359B321-6438-41BC-ABF4-24E8A959EDF3}" destId="{3CB198EB-E5BC-42F9-A07A-04359FE08E36}" srcOrd="0" destOrd="0" presId="urn:microsoft.com/office/officeart/2005/8/layout/radial6"/>
    <dgm:cxn modelId="{212CE02D-5659-4DB8-BF00-5848E3908D02}" srcId="{767F95B1-CB00-4635-B35A-3E1034104683}" destId="{F359B321-6438-41BC-ABF4-24E8A959EDF3}" srcOrd="0" destOrd="0" parTransId="{4F2E1B0F-CBD2-4AF5-A438-9F9A54DD7352}" sibTransId="{74A85A01-6690-4566-A662-A43D197A0D48}"/>
    <dgm:cxn modelId="{5FCE43D0-B904-4707-BBB1-93618CECA6C4}" type="presOf" srcId="{767F95B1-CB00-4635-B35A-3E1034104683}" destId="{09FDFD5A-AAFF-42AB-85E5-FBA381481D6E}" srcOrd="0" destOrd="0" presId="urn:microsoft.com/office/officeart/2005/8/layout/radial6"/>
    <dgm:cxn modelId="{D0AC3EC6-609A-429F-8377-E75A36DB5FE4}" type="presParOf" srcId="{3F136E66-2B43-4379-9ECC-B9B2530FD586}" destId="{09FDFD5A-AAFF-42AB-85E5-FBA381481D6E}" srcOrd="0" destOrd="0" presId="urn:microsoft.com/office/officeart/2005/8/layout/radial6"/>
    <dgm:cxn modelId="{915881A6-17EF-4AEA-8E54-36E045A708E6}" type="presParOf" srcId="{3F136E66-2B43-4379-9ECC-B9B2530FD586}" destId="{3CB198EB-E5BC-42F9-A07A-04359FE08E36}" srcOrd="1" destOrd="0" presId="urn:microsoft.com/office/officeart/2005/8/layout/radial6"/>
    <dgm:cxn modelId="{AC141B39-5E32-49D5-A229-ADFC647352A4}" type="presParOf" srcId="{3F136E66-2B43-4379-9ECC-B9B2530FD586}" destId="{28105C72-8C9F-4EAE-B95A-E4260F1B4ABF}" srcOrd="2" destOrd="0" presId="urn:microsoft.com/office/officeart/2005/8/layout/radial6"/>
    <dgm:cxn modelId="{FDA31292-F408-4549-89ED-595F6F6A9F38}" type="presParOf" srcId="{3F136E66-2B43-4379-9ECC-B9B2530FD586}" destId="{28B948D2-46F8-4C52-BB0D-E1814D7E6A0B}" srcOrd="3" destOrd="0" presId="urn:microsoft.com/office/officeart/2005/8/layout/radial6"/>
    <dgm:cxn modelId="{84E489ED-1266-4589-BF08-62C25DFF5682}" type="presParOf" srcId="{3F136E66-2B43-4379-9ECC-B9B2530FD586}" destId="{95D8EEC8-22BA-4C9A-B005-945C39E6836A}" srcOrd="4" destOrd="0" presId="urn:microsoft.com/office/officeart/2005/8/layout/radial6"/>
    <dgm:cxn modelId="{E10A85D6-52E9-4E44-9AAC-199BB4CDD957}" type="presParOf" srcId="{3F136E66-2B43-4379-9ECC-B9B2530FD586}" destId="{D7D43DE8-5243-4EE9-9FA3-28425CD97251}" srcOrd="5" destOrd="0" presId="urn:microsoft.com/office/officeart/2005/8/layout/radial6"/>
    <dgm:cxn modelId="{662A0ADE-004D-4E26-B783-401C5323BCB3}" type="presParOf" srcId="{3F136E66-2B43-4379-9ECC-B9B2530FD586}" destId="{9A791ACF-8406-4A9A-839E-48F1E45D7383}" srcOrd="6" destOrd="0" presId="urn:microsoft.com/office/officeart/2005/8/layout/radial6"/>
    <dgm:cxn modelId="{1DBC35BD-318E-4BC7-8CE5-62FC4537081B}" type="presParOf" srcId="{3F136E66-2B43-4379-9ECC-B9B2530FD586}" destId="{4F29EF5D-993B-4469-BDD9-93C86A6090D1}" srcOrd="7" destOrd="0" presId="urn:microsoft.com/office/officeart/2005/8/layout/radial6"/>
    <dgm:cxn modelId="{D9A1E822-72CF-4A4F-9C95-D4866CB3D0E0}" type="presParOf" srcId="{3F136E66-2B43-4379-9ECC-B9B2530FD586}" destId="{D7269035-0F95-446E-B7F5-CC9F043A59C8}" srcOrd="8" destOrd="0" presId="urn:microsoft.com/office/officeart/2005/8/layout/radial6"/>
    <dgm:cxn modelId="{58083A37-6424-4974-991D-BE8EAB9552F3}" type="presParOf" srcId="{3F136E66-2B43-4379-9ECC-B9B2530FD586}" destId="{20BB1F6A-DFFA-4CDA-84FF-2DEEA80FA282}" srcOrd="9" destOrd="0" presId="urn:microsoft.com/office/officeart/2005/8/layout/radial6"/>
    <dgm:cxn modelId="{E08C69CB-F89E-4E8D-999E-0B4EE9A88B41}" type="presParOf" srcId="{3F136E66-2B43-4379-9ECC-B9B2530FD586}" destId="{0A472A6E-EEB7-4247-AFCF-5B99603E961A}" srcOrd="10" destOrd="0" presId="urn:microsoft.com/office/officeart/2005/8/layout/radial6"/>
    <dgm:cxn modelId="{0D91F710-9544-4548-B720-4A5E077E6C88}" type="presParOf" srcId="{3F136E66-2B43-4379-9ECC-B9B2530FD586}" destId="{042B2EB3-B5AB-4E49-A939-57244C297BC3}" srcOrd="11" destOrd="0" presId="urn:microsoft.com/office/officeart/2005/8/layout/radial6"/>
    <dgm:cxn modelId="{887E8B94-83CF-44E2-9C96-76767C5CF537}" type="presParOf" srcId="{3F136E66-2B43-4379-9ECC-B9B2530FD586}" destId="{773E180F-1D9B-4D41-A064-B6BCB0685021}" srcOrd="12" destOrd="0" presId="urn:microsoft.com/office/officeart/2005/8/layout/radial6"/>
  </dgm:cxnLst>
  <dgm:bg>
    <a:solidFill>
      <a:schemeClr val="bg1">
        <a:lumMod val="75000"/>
      </a:schemeClr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F2B578-18E4-4591-8C5B-0EB1DAEC861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939E29-97E6-46CD-90CA-CC3668ACC37B}">
      <dgm:prSet phldrT="[Κείμενο]"/>
      <dgm:spPr/>
      <dgm:t>
        <a:bodyPr/>
        <a:lstStyle/>
        <a:p>
          <a:r>
            <a:rPr lang="el-GR" dirty="0" smtClean="0"/>
            <a:t>Αποφυγή</a:t>
          </a:r>
          <a:endParaRPr lang="en-US" dirty="0"/>
        </a:p>
      </dgm:t>
    </dgm:pt>
    <dgm:pt modelId="{3B7C3AD5-52C6-4102-9116-735C9471BC5F}" type="parTrans" cxnId="{29C93C30-6B38-4E4C-A32E-F59E060631AA}">
      <dgm:prSet/>
      <dgm:spPr/>
      <dgm:t>
        <a:bodyPr/>
        <a:lstStyle/>
        <a:p>
          <a:endParaRPr lang="en-US"/>
        </a:p>
      </dgm:t>
    </dgm:pt>
    <dgm:pt modelId="{E5DF7B89-DD42-41F0-AB45-93AD547CC4F6}" type="sibTrans" cxnId="{29C93C30-6B38-4E4C-A32E-F59E060631AA}">
      <dgm:prSet/>
      <dgm:spPr/>
      <dgm:t>
        <a:bodyPr/>
        <a:lstStyle/>
        <a:p>
          <a:endParaRPr lang="en-US"/>
        </a:p>
      </dgm:t>
    </dgm:pt>
    <dgm:pt modelId="{183DD461-2F0C-4EBE-918B-2E96683FB6AB}">
      <dgm:prSet phldrT="[Κείμενο]"/>
      <dgm:spPr/>
      <dgm:t>
        <a:bodyPr/>
        <a:lstStyle/>
        <a:p>
          <a:r>
            <a:rPr lang="el-GR" dirty="0" smtClean="0"/>
            <a:t>Επαφής χεριών με μάτια, μύτη, στόμα</a:t>
          </a:r>
          <a:endParaRPr lang="en-US" dirty="0"/>
        </a:p>
      </dgm:t>
    </dgm:pt>
    <dgm:pt modelId="{949F904F-AC8B-4865-9D29-C13913684E46}" type="parTrans" cxnId="{CC07AA2F-6893-480F-A586-AD8E70328405}">
      <dgm:prSet/>
      <dgm:spPr/>
      <dgm:t>
        <a:bodyPr/>
        <a:lstStyle/>
        <a:p>
          <a:endParaRPr lang="en-US"/>
        </a:p>
      </dgm:t>
    </dgm:pt>
    <dgm:pt modelId="{ED70D753-7054-415D-B0B8-91902111E52F}" type="sibTrans" cxnId="{CC07AA2F-6893-480F-A586-AD8E70328405}">
      <dgm:prSet/>
      <dgm:spPr/>
      <dgm:t>
        <a:bodyPr/>
        <a:lstStyle/>
        <a:p>
          <a:endParaRPr lang="en-US"/>
        </a:p>
      </dgm:t>
    </dgm:pt>
    <dgm:pt modelId="{FF7C8FA3-F1EA-4613-BB9F-3AE3851D2B7A}">
      <dgm:prSet phldrT="[Κείμενο]"/>
      <dgm:spPr/>
      <dgm:t>
        <a:bodyPr/>
        <a:lstStyle/>
        <a:p>
          <a:r>
            <a:rPr lang="el-GR" dirty="0" smtClean="0"/>
            <a:t>Ανταλλαγής μολυβιών, στυλό κλπ</a:t>
          </a:r>
          <a:endParaRPr lang="en-US" dirty="0"/>
        </a:p>
      </dgm:t>
    </dgm:pt>
    <dgm:pt modelId="{CCD04977-4D81-4F27-ABAC-32FEAC4AF8FE}" type="parTrans" cxnId="{81D2254B-1556-4C7E-948E-8CCA4D22BF4C}">
      <dgm:prSet/>
      <dgm:spPr/>
      <dgm:t>
        <a:bodyPr/>
        <a:lstStyle/>
        <a:p>
          <a:endParaRPr lang="en-US"/>
        </a:p>
      </dgm:t>
    </dgm:pt>
    <dgm:pt modelId="{0D6774FD-AD48-4A80-8664-4BC397A74FDE}" type="sibTrans" cxnId="{81D2254B-1556-4C7E-948E-8CCA4D22BF4C}">
      <dgm:prSet/>
      <dgm:spPr/>
      <dgm:t>
        <a:bodyPr/>
        <a:lstStyle/>
        <a:p>
          <a:endParaRPr lang="en-US"/>
        </a:p>
      </dgm:t>
    </dgm:pt>
    <dgm:pt modelId="{C5664A31-D41C-4A11-B959-2B7AE98D8089}">
      <dgm:prSet phldrT="[Κείμενο]"/>
      <dgm:spPr/>
      <dgm:t>
        <a:bodyPr/>
        <a:lstStyle/>
        <a:p>
          <a:r>
            <a:rPr lang="el-GR" dirty="0" smtClean="0"/>
            <a:t>Αποφυγή</a:t>
          </a:r>
          <a:endParaRPr lang="en-US" dirty="0"/>
        </a:p>
      </dgm:t>
    </dgm:pt>
    <dgm:pt modelId="{44B84615-6788-4F60-A75F-AD714DD07663}" type="parTrans" cxnId="{B8BB14A9-35AF-48B1-8B3E-55E25B85D0FA}">
      <dgm:prSet/>
      <dgm:spPr/>
      <dgm:t>
        <a:bodyPr/>
        <a:lstStyle/>
        <a:p>
          <a:endParaRPr lang="en-US"/>
        </a:p>
      </dgm:t>
    </dgm:pt>
    <dgm:pt modelId="{21D864BC-0AD0-4F63-92E8-6596552E1C52}" type="sibTrans" cxnId="{B8BB14A9-35AF-48B1-8B3E-55E25B85D0FA}">
      <dgm:prSet/>
      <dgm:spPr/>
      <dgm:t>
        <a:bodyPr/>
        <a:lstStyle/>
        <a:p>
          <a:endParaRPr lang="en-US"/>
        </a:p>
      </dgm:t>
    </dgm:pt>
    <dgm:pt modelId="{BE3BFC8B-A211-4485-8AFA-D0E1CEA4A2AF}">
      <dgm:prSet phldrT="[Κείμενο]"/>
      <dgm:spPr/>
      <dgm:t>
        <a:bodyPr/>
        <a:lstStyle/>
        <a:p>
          <a:r>
            <a:rPr lang="el-GR" dirty="0" smtClean="0"/>
            <a:t>Παρακολούθησης μαθημάτων σε περίπτωση εμφάνισης συμπτωμάτων</a:t>
          </a:r>
          <a:endParaRPr lang="en-US" dirty="0"/>
        </a:p>
      </dgm:t>
    </dgm:pt>
    <dgm:pt modelId="{00133219-A8A6-48BF-AACE-43D2E2F88C9C}" type="parTrans" cxnId="{12DF6C6F-0364-4987-8AD9-B7CD1037C30D}">
      <dgm:prSet/>
      <dgm:spPr/>
      <dgm:t>
        <a:bodyPr/>
        <a:lstStyle/>
        <a:p>
          <a:endParaRPr lang="en-US"/>
        </a:p>
      </dgm:t>
    </dgm:pt>
    <dgm:pt modelId="{2F07BC98-6D29-4F3D-BFD0-63CF279DEFFE}" type="sibTrans" cxnId="{12DF6C6F-0364-4987-8AD9-B7CD1037C30D}">
      <dgm:prSet/>
      <dgm:spPr/>
      <dgm:t>
        <a:bodyPr/>
        <a:lstStyle/>
        <a:p>
          <a:endParaRPr lang="en-US"/>
        </a:p>
      </dgm:t>
    </dgm:pt>
    <dgm:pt modelId="{EC3B06B8-2785-436A-81EB-BBB12D22F69E}">
      <dgm:prSet phldrT="[Κείμενο]"/>
      <dgm:spPr/>
      <dgm:t>
        <a:bodyPr/>
        <a:lstStyle/>
        <a:p>
          <a:r>
            <a:rPr lang="el-GR" dirty="0" smtClean="0"/>
            <a:t>Στενής επαφής με οποιοδήποτε άτομο εμφανίζει συμπτώματα</a:t>
          </a:r>
          <a:endParaRPr lang="en-US" dirty="0"/>
        </a:p>
      </dgm:t>
    </dgm:pt>
    <dgm:pt modelId="{C2B60393-64D6-4FEB-8ACF-ED6F719AF6A7}" type="parTrans" cxnId="{D8BE9BDE-8ADA-4C81-81C8-ED8546E439DC}">
      <dgm:prSet/>
      <dgm:spPr/>
      <dgm:t>
        <a:bodyPr/>
        <a:lstStyle/>
        <a:p>
          <a:endParaRPr lang="en-US"/>
        </a:p>
      </dgm:t>
    </dgm:pt>
    <dgm:pt modelId="{A66F0E10-2584-4213-941E-5DB20861229A}" type="sibTrans" cxnId="{D8BE9BDE-8ADA-4C81-81C8-ED8546E439DC}">
      <dgm:prSet/>
      <dgm:spPr/>
      <dgm:t>
        <a:bodyPr/>
        <a:lstStyle/>
        <a:p>
          <a:endParaRPr lang="en-US"/>
        </a:p>
      </dgm:t>
    </dgm:pt>
    <dgm:pt modelId="{F2A108C2-BDE6-47BE-A3BD-99081918BDBD}">
      <dgm:prSet phldrT="[Κείμενο]"/>
      <dgm:spPr/>
      <dgm:t>
        <a:bodyPr/>
        <a:lstStyle/>
        <a:p>
          <a:r>
            <a:rPr lang="el-GR" dirty="0" smtClean="0"/>
            <a:t>Συστήνεται</a:t>
          </a:r>
          <a:endParaRPr lang="en-US" dirty="0"/>
        </a:p>
      </dgm:t>
    </dgm:pt>
    <dgm:pt modelId="{E3C651A4-03F7-46A1-96C1-AEFBF6704100}" type="parTrans" cxnId="{7D9276F1-3AF7-40F2-A916-96211BC9437C}">
      <dgm:prSet/>
      <dgm:spPr/>
      <dgm:t>
        <a:bodyPr/>
        <a:lstStyle/>
        <a:p>
          <a:endParaRPr lang="en-US"/>
        </a:p>
      </dgm:t>
    </dgm:pt>
    <dgm:pt modelId="{05D95B4A-4F5C-4DCC-9D7A-DF672A319099}" type="sibTrans" cxnId="{7D9276F1-3AF7-40F2-A916-96211BC9437C}">
      <dgm:prSet/>
      <dgm:spPr/>
      <dgm:t>
        <a:bodyPr/>
        <a:lstStyle/>
        <a:p>
          <a:endParaRPr lang="en-US"/>
        </a:p>
      </dgm:t>
    </dgm:pt>
    <dgm:pt modelId="{B49E40C7-AF60-47D5-BE90-A18F3CDEEB6C}">
      <dgm:prSet phldrT="[Κείμενο]"/>
      <dgm:spPr/>
      <dgm:t>
        <a:bodyPr/>
        <a:lstStyle/>
        <a:p>
          <a:r>
            <a:rPr lang="el-GR" dirty="0" smtClean="0"/>
            <a:t>Η χρήση ατομικού μπουκαλιού από κάθε </a:t>
          </a:r>
          <a:r>
            <a:rPr lang="el-GR" dirty="0" err="1" smtClean="0"/>
            <a:t>παιδι</a:t>
          </a:r>
          <a:endParaRPr lang="en-US" dirty="0"/>
        </a:p>
      </dgm:t>
    </dgm:pt>
    <dgm:pt modelId="{2AD322C8-3FC9-4A09-9FC0-BDB3B5082D76}" type="parTrans" cxnId="{AC52B362-8FAF-42AA-AD83-84A112538976}">
      <dgm:prSet/>
      <dgm:spPr/>
      <dgm:t>
        <a:bodyPr/>
        <a:lstStyle/>
        <a:p>
          <a:endParaRPr lang="en-US"/>
        </a:p>
      </dgm:t>
    </dgm:pt>
    <dgm:pt modelId="{FA0B5EA8-7DA1-47ED-BEC5-AD3503F2D467}" type="sibTrans" cxnId="{AC52B362-8FAF-42AA-AD83-84A112538976}">
      <dgm:prSet/>
      <dgm:spPr/>
      <dgm:t>
        <a:bodyPr/>
        <a:lstStyle/>
        <a:p>
          <a:endParaRPr lang="en-US"/>
        </a:p>
      </dgm:t>
    </dgm:pt>
    <dgm:pt modelId="{E1C25C22-886B-4B43-BC62-F8BC63797547}">
      <dgm:prSet phldrT="[Κείμενο]"/>
      <dgm:spPr/>
      <dgm:t>
        <a:bodyPr/>
        <a:lstStyle/>
        <a:p>
          <a:r>
            <a:rPr lang="el-GR" dirty="0" smtClean="0"/>
            <a:t>Χρήση αντισηπτικού πριν και μετά τη χρήση κοινόχρηστου εξοπλισμού </a:t>
          </a:r>
          <a:endParaRPr lang="en-US" dirty="0"/>
        </a:p>
      </dgm:t>
    </dgm:pt>
    <dgm:pt modelId="{75223562-5989-4A69-91DA-F28577D5C69F}" type="parTrans" cxnId="{90BE52EB-F72B-47C8-AE05-1256F9E50D71}">
      <dgm:prSet/>
      <dgm:spPr/>
      <dgm:t>
        <a:bodyPr/>
        <a:lstStyle/>
        <a:p>
          <a:endParaRPr lang="en-US"/>
        </a:p>
      </dgm:t>
    </dgm:pt>
    <dgm:pt modelId="{72A84B1E-20A2-4E7D-BC02-7D6E70460E63}" type="sibTrans" cxnId="{90BE52EB-F72B-47C8-AE05-1256F9E50D71}">
      <dgm:prSet/>
      <dgm:spPr/>
      <dgm:t>
        <a:bodyPr/>
        <a:lstStyle/>
        <a:p>
          <a:endParaRPr lang="en-US"/>
        </a:p>
      </dgm:t>
    </dgm:pt>
    <dgm:pt modelId="{4481B0F4-5BAB-4A74-BBF8-CD1375D30C37}">
      <dgm:prSet phldrT="[Κείμενο]"/>
      <dgm:spPr/>
      <dgm:t>
        <a:bodyPr/>
        <a:lstStyle/>
        <a:p>
          <a:r>
            <a:rPr lang="el-GR" dirty="0" smtClean="0"/>
            <a:t>Τακτικό και επιμελές πλύσιμο χεριών</a:t>
          </a:r>
          <a:endParaRPr lang="en-US" dirty="0"/>
        </a:p>
      </dgm:t>
    </dgm:pt>
    <dgm:pt modelId="{3FFCEC0E-80D7-4623-83FB-26BD3D762EA0}" type="parTrans" cxnId="{3DA64C8A-7FF0-4696-83E0-A1F4A15118DF}">
      <dgm:prSet/>
      <dgm:spPr/>
      <dgm:t>
        <a:bodyPr/>
        <a:lstStyle/>
        <a:p>
          <a:endParaRPr lang="en-US"/>
        </a:p>
      </dgm:t>
    </dgm:pt>
    <dgm:pt modelId="{112D6C73-89BA-4A31-93DC-B20258840348}" type="sibTrans" cxnId="{3DA64C8A-7FF0-4696-83E0-A1F4A15118DF}">
      <dgm:prSet/>
      <dgm:spPr/>
      <dgm:t>
        <a:bodyPr/>
        <a:lstStyle/>
        <a:p>
          <a:endParaRPr lang="en-US"/>
        </a:p>
      </dgm:t>
    </dgm:pt>
    <dgm:pt modelId="{0271281B-6E73-4322-BE80-D190229157EC}" type="pres">
      <dgm:prSet presAssocID="{A2F2B578-18E4-4591-8C5B-0EB1DAEC861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EF76EE-A595-433F-A621-7A6C437D522E}" type="pres">
      <dgm:prSet presAssocID="{24939E29-97E6-46CD-90CA-CC3668ACC37B}" presName="circle1" presStyleLbl="node1" presStyleIdx="0" presStyleCnt="3"/>
      <dgm:spPr/>
    </dgm:pt>
    <dgm:pt modelId="{A42A83CA-B82D-4FB7-9DA2-029BC67412B7}" type="pres">
      <dgm:prSet presAssocID="{24939E29-97E6-46CD-90CA-CC3668ACC37B}" presName="space" presStyleCnt="0"/>
      <dgm:spPr/>
    </dgm:pt>
    <dgm:pt modelId="{91234079-621A-4D43-85F6-EF0E98A65E26}" type="pres">
      <dgm:prSet presAssocID="{24939E29-97E6-46CD-90CA-CC3668ACC37B}" presName="rect1" presStyleLbl="alignAcc1" presStyleIdx="0" presStyleCnt="3" custLinFactNeighborX="0"/>
      <dgm:spPr/>
      <dgm:t>
        <a:bodyPr/>
        <a:lstStyle/>
        <a:p>
          <a:endParaRPr lang="en-US"/>
        </a:p>
      </dgm:t>
    </dgm:pt>
    <dgm:pt modelId="{0ED92DCC-3A86-4E47-8F57-C6A0791B679C}" type="pres">
      <dgm:prSet presAssocID="{C5664A31-D41C-4A11-B959-2B7AE98D8089}" presName="vertSpace2" presStyleLbl="node1" presStyleIdx="0" presStyleCnt="3"/>
      <dgm:spPr/>
    </dgm:pt>
    <dgm:pt modelId="{48E21911-050B-400B-A34D-0999F7EE0098}" type="pres">
      <dgm:prSet presAssocID="{C5664A31-D41C-4A11-B959-2B7AE98D8089}" presName="circle2" presStyleLbl="node1" presStyleIdx="1" presStyleCnt="3"/>
      <dgm:spPr/>
    </dgm:pt>
    <dgm:pt modelId="{B211F72B-BF2E-4159-966C-9CE60943484D}" type="pres">
      <dgm:prSet presAssocID="{C5664A31-D41C-4A11-B959-2B7AE98D8089}" presName="rect2" presStyleLbl="alignAcc1" presStyleIdx="1" presStyleCnt="3"/>
      <dgm:spPr/>
      <dgm:t>
        <a:bodyPr/>
        <a:lstStyle/>
        <a:p>
          <a:endParaRPr lang="en-US"/>
        </a:p>
      </dgm:t>
    </dgm:pt>
    <dgm:pt modelId="{0FFB0870-DC8D-47CA-B3EC-67D6C1699D2B}" type="pres">
      <dgm:prSet presAssocID="{F2A108C2-BDE6-47BE-A3BD-99081918BDBD}" presName="vertSpace3" presStyleLbl="node1" presStyleIdx="1" presStyleCnt="3"/>
      <dgm:spPr/>
    </dgm:pt>
    <dgm:pt modelId="{3831AED2-1153-4FAA-818F-590A3A57BDB5}" type="pres">
      <dgm:prSet presAssocID="{F2A108C2-BDE6-47BE-A3BD-99081918BDBD}" presName="circle3" presStyleLbl="node1" presStyleIdx="2" presStyleCnt="3"/>
      <dgm:spPr/>
    </dgm:pt>
    <dgm:pt modelId="{27D915DC-D5C0-4898-86EC-F583014B2AB2}" type="pres">
      <dgm:prSet presAssocID="{F2A108C2-BDE6-47BE-A3BD-99081918BDBD}" presName="rect3" presStyleLbl="alignAcc1" presStyleIdx="2" presStyleCnt="3"/>
      <dgm:spPr/>
      <dgm:t>
        <a:bodyPr/>
        <a:lstStyle/>
        <a:p>
          <a:endParaRPr lang="en-US"/>
        </a:p>
      </dgm:t>
    </dgm:pt>
    <dgm:pt modelId="{9C964668-5308-49CD-9A57-E7AE961FA4E5}" type="pres">
      <dgm:prSet presAssocID="{24939E29-97E6-46CD-90CA-CC3668ACC37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D21E0-FD19-45C8-9674-2A236D94D5DA}" type="pres">
      <dgm:prSet presAssocID="{24939E29-97E6-46CD-90CA-CC3668ACC37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35429-6B21-406D-8D35-5974A2EAF22F}" type="pres">
      <dgm:prSet presAssocID="{C5664A31-D41C-4A11-B959-2B7AE98D808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2CD66-D0E9-41E4-BA9F-4E3CDE5874EE}" type="pres">
      <dgm:prSet presAssocID="{C5664A31-D41C-4A11-B959-2B7AE98D808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51631-DE94-43E3-BFF9-145528CD325A}" type="pres">
      <dgm:prSet presAssocID="{F2A108C2-BDE6-47BE-A3BD-99081918BDB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B82CD-8E03-42A3-A382-911EC538D6DE}" type="pres">
      <dgm:prSet presAssocID="{F2A108C2-BDE6-47BE-A3BD-99081918BDB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642472-4506-4907-9096-4C4635552C69}" type="presOf" srcId="{C5664A31-D41C-4A11-B959-2B7AE98D8089}" destId="{5C835429-6B21-406D-8D35-5974A2EAF22F}" srcOrd="1" destOrd="0" presId="urn:microsoft.com/office/officeart/2005/8/layout/target3"/>
    <dgm:cxn modelId="{29C93C30-6B38-4E4C-A32E-F59E060631AA}" srcId="{A2F2B578-18E4-4591-8C5B-0EB1DAEC8614}" destId="{24939E29-97E6-46CD-90CA-CC3668ACC37B}" srcOrd="0" destOrd="0" parTransId="{3B7C3AD5-52C6-4102-9116-735C9471BC5F}" sibTransId="{E5DF7B89-DD42-41F0-AB45-93AD547CC4F6}"/>
    <dgm:cxn modelId="{AC52B362-8FAF-42AA-AD83-84A112538976}" srcId="{F2A108C2-BDE6-47BE-A3BD-99081918BDBD}" destId="{B49E40C7-AF60-47D5-BE90-A18F3CDEEB6C}" srcOrd="0" destOrd="0" parTransId="{2AD322C8-3FC9-4A09-9FC0-BDB3B5082D76}" sibTransId="{FA0B5EA8-7DA1-47ED-BEC5-AD3503F2D467}"/>
    <dgm:cxn modelId="{5B80F8A4-BF83-454D-893D-89A1358E3A27}" type="presOf" srcId="{EC3B06B8-2785-436A-81EB-BBB12D22F69E}" destId="{4AC2CD66-D0E9-41E4-BA9F-4E3CDE5874EE}" srcOrd="0" destOrd="1" presId="urn:microsoft.com/office/officeart/2005/8/layout/target3"/>
    <dgm:cxn modelId="{D4A54A28-8BC7-46F2-9927-48A87A7530BD}" type="presOf" srcId="{24939E29-97E6-46CD-90CA-CC3668ACC37B}" destId="{91234079-621A-4D43-85F6-EF0E98A65E26}" srcOrd="0" destOrd="0" presId="urn:microsoft.com/office/officeart/2005/8/layout/target3"/>
    <dgm:cxn modelId="{878B428B-3BAE-4527-A138-CB4F8EEF46A6}" type="presOf" srcId="{E1C25C22-886B-4B43-BC62-F8BC63797547}" destId="{B40B82CD-8E03-42A3-A382-911EC538D6DE}" srcOrd="0" destOrd="2" presId="urn:microsoft.com/office/officeart/2005/8/layout/target3"/>
    <dgm:cxn modelId="{26EB53CD-73C4-472D-81BE-BAFB6964E59F}" type="presOf" srcId="{F2A108C2-BDE6-47BE-A3BD-99081918BDBD}" destId="{33C51631-DE94-43E3-BFF9-145528CD325A}" srcOrd="1" destOrd="0" presId="urn:microsoft.com/office/officeart/2005/8/layout/target3"/>
    <dgm:cxn modelId="{CC07AA2F-6893-480F-A586-AD8E70328405}" srcId="{24939E29-97E6-46CD-90CA-CC3668ACC37B}" destId="{183DD461-2F0C-4EBE-918B-2E96683FB6AB}" srcOrd="0" destOrd="0" parTransId="{949F904F-AC8B-4865-9D29-C13913684E46}" sibTransId="{ED70D753-7054-415D-B0B8-91902111E52F}"/>
    <dgm:cxn modelId="{90BE52EB-F72B-47C8-AE05-1256F9E50D71}" srcId="{F2A108C2-BDE6-47BE-A3BD-99081918BDBD}" destId="{E1C25C22-886B-4B43-BC62-F8BC63797547}" srcOrd="2" destOrd="0" parTransId="{75223562-5989-4A69-91DA-F28577D5C69F}" sibTransId="{72A84B1E-20A2-4E7D-BC02-7D6E70460E63}"/>
    <dgm:cxn modelId="{81D2254B-1556-4C7E-948E-8CCA4D22BF4C}" srcId="{24939E29-97E6-46CD-90CA-CC3668ACC37B}" destId="{FF7C8FA3-F1EA-4613-BB9F-3AE3851D2B7A}" srcOrd="1" destOrd="0" parTransId="{CCD04977-4D81-4F27-ABAC-32FEAC4AF8FE}" sibTransId="{0D6774FD-AD48-4A80-8664-4BC397A74FDE}"/>
    <dgm:cxn modelId="{CDAB4D44-EFB1-4B24-A709-43C8DB529DEE}" type="presOf" srcId="{B49E40C7-AF60-47D5-BE90-A18F3CDEEB6C}" destId="{B40B82CD-8E03-42A3-A382-911EC538D6DE}" srcOrd="0" destOrd="0" presId="urn:microsoft.com/office/officeart/2005/8/layout/target3"/>
    <dgm:cxn modelId="{7D9276F1-3AF7-40F2-A916-96211BC9437C}" srcId="{A2F2B578-18E4-4591-8C5B-0EB1DAEC8614}" destId="{F2A108C2-BDE6-47BE-A3BD-99081918BDBD}" srcOrd="2" destOrd="0" parTransId="{E3C651A4-03F7-46A1-96C1-AEFBF6704100}" sibTransId="{05D95B4A-4F5C-4DCC-9D7A-DF672A319099}"/>
    <dgm:cxn modelId="{03C13C2A-B663-40C8-BB5D-85DAB4CD9ACE}" type="presOf" srcId="{C5664A31-D41C-4A11-B959-2B7AE98D8089}" destId="{B211F72B-BF2E-4159-966C-9CE60943484D}" srcOrd="0" destOrd="0" presId="urn:microsoft.com/office/officeart/2005/8/layout/target3"/>
    <dgm:cxn modelId="{3DA64C8A-7FF0-4696-83E0-A1F4A15118DF}" srcId="{F2A108C2-BDE6-47BE-A3BD-99081918BDBD}" destId="{4481B0F4-5BAB-4A74-BBF8-CD1375D30C37}" srcOrd="1" destOrd="0" parTransId="{3FFCEC0E-80D7-4623-83FB-26BD3D762EA0}" sibTransId="{112D6C73-89BA-4A31-93DC-B20258840348}"/>
    <dgm:cxn modelId="{45C0670E-626F-4266-AA11-F6749125EF8D}" type="presOf" srcId="{FF7C8FA3-F1EA-4613-BB9F-3AE3851D2B7A}" destId="{E4ED21E0-FD19-45C8-9674-2A236D94D5DA}" srcOrd="0" destOrd="1" presId="urn:microsoft.com/office/officeart/2005/8/layout/target3"/>
    <dgm:cxn modelId="{0599E16F-A97C-48B2-8D01-FA03D7617649}" type="presOf" srcId="{F2A108C2-BDE6-47BE-A3BD-99081918BDBD}" destId="{27D915DC-D5C0-4898-86EC-F583014B2AB2}" srcOrd="0" destOrd="0" presId="urn:microsoft.com/office/officeart/2005/8/layout/target3"/>
    <dgm:cxn modelId="{486C5D40-AD20-41BA-8EB1-7CEB93C41F29}" type="presOf" srcId="{BE3BFC8B-A211-4485-8AFA-D0E1CEA4A2AF}" destId="{4AC2CD66-D0E9-41E4-BA9F-4E3CDE5874EE}" srcOrd="0" destOrd="0" presId="urn:microsoft.com/office/officeart/2005/8/layout/target3"/>
    <dgm:cxn modelId="{04FCDF83-472E-4A8A-98FD-A96F492B7E7B}" type="presOf" srcId="{A2F2B578-18E4-4591-8C5B-0EB1DAEC8614}" destId="{0271281B-6E73-4322-BE80-D190229157EC}" srcOrd="0" destOrd="0" presId="urn:microsoft.com/office/officeart/2005/8/layout/target3"/>
    <dgm:cxn modelId="{052B7A09-A334-479B-A5F4-5E3CAAF98E78}" type="presOf" srcId="{24939E29-97E6-46CD-90CA-CC3668ACC37B}" destId="{9C964668-5308-49CD-9A57-E7AE961FA4E5}" srcOrd="1" destOrd="0" presId="urn:microsoft.com/office/officeart/2005/8/layout/target3"/>
    <dgm:cxn modelId="{85443C64-DFA7-43D5-B8A5-96D49CF13F97}" type="presOf" srcId="{183DD461-2F0C-4EBE-918B-2E96683FB6AB}" destId="{E4ED21E0-FD19-45C8-9674-2A236D94D5DA}" srcOrd="0" destOrd="0" presId="urn:microsoft.com/office/officeart/2005/8/layout/target3"/>
    <dgm:cxn modelId="{159C672A-D68B-49BE-AED3-6249D04695E3}" type="presOf" srcId="{4481B0F4-5BAB-4A74-BBF8-CD1375D30C37}" destId="{B40B82CD-8E03-42A3-A382-911EC538D6DE}" srcOrd="0" destOrd="1" presId="urn:microsoft.com/office/officeart/2005/8/layout/target3"/>
    <dgm:cxn modelId="{B8BB14A9-35AF-48B1-8B3E-55E25B85D0FA}" srcId="{A2F2B578-18E4-4591-8C5B-0EB1DAEC8614}" destId="{C5664A31-D41C-4A11-B959-2B7AE98D8089}" srcOrd="1" destOrd="0" parTransId="{44B84615-6788-4F60-A75F-AD714DD07663}" sibTransId="{21D864BC-0AD0-4F63-92E8-6596552E1C52}"/>
    <dgm:cxn modelId="{D8BE9BDE-8ADA-4C81-81C8-ED8546E439DC}" srcId="{C5664A31-D41C-4A11-B959-2B7AE98D8089}" destId="{EC3B06B8-2785-436A-81EB-BBB12D22F69E}" srcOrd="1" destOrd="0" parTransId="{C2B60393-64D6-4FEB-8ACF-ED6F719AF6A7}" sibTransId="{A66F0E10-2584-4213-941E-5DB20861229A}"/>
    <dgm:cxn modelId="{12DF6C6F-0364-4987-8AD9-B7CD1037C30D}" srcId="{C5664A31-D41C-4A11-B959-2B7AE98D8089}" destId="{BE3BFC8B-A211-4485-8AFA-D0E1CEA4A2AF}" srcOrd="0" destOrd="0" parTransId="{00133219-A8A6-48BF-AACE-43D2E2F88C9C}" sibTransId="{2F07BC98-6D29-4F3D-BFD0-63CF279DEFFE}"/>
    <dgm:cxn modelId="{A26AA933-7C00-4571-B99D-634396B2F0E4}" type="presParOf" srcId="{0271281B-6E73-4322-BE80-D190229157EC}" destId="{E7EF76EE-A595-433F-A621-7A6C437D522E}" srcOrd="0" destOrd="0" presId="urn:microsoft.com/office/officeart/2005/8/layout/target3"/>
    <dgm:cxn modelId="{715D697C-CC7E-4866-9A78-DA1164D9465C}" type="presParOf" srcId="{0271281B-6E73-4322-BE80-D190229157EC}" destId="{A42A83CA-B82D-4FB7-9DA2-029BC67412B7}" srcOrd="1" destOrd="0" presId="urn:microsoft.com/office/officeart/2005/8/layout/target3"/>
    <dgm:cxn modelId="{23CD091E-B9FC-4CC9-A257-5DD61A36597B}" type="presParOf" srcId="{0271281B-6E73-4322-BE80-D190229157EC}" destId="{91234079-621A-4D43-85F6-EF0E98A65E26}" srcOrd="2" destOrd="0" presId="urn:microsoft.com/office/officeart/2005/8/layout/target3"/>
    <dgm:cxn modelId="{6586C04D-6259-4A60-B7B7-0C9F4D0C0655}" type="presParOf" srcId="{0271281B-6E73-4322-BE80-D190229157EC}" destId="{0ED92DCC-3A86-4E47-8F57-C6A0791B679C}" srcOrd="3" destOrd="0" presId="urn:microsoft.com/office/officeart/2005/8/layout/target3"/>
    <dgm:cxn modelId="{FB18413F-E3A2-4C7A-993E-FFF009BA5774}" type="presParOf" srcId="{0271281B-6E73-4322-BE80-D190229157EC}" destId="{48E21911-050B-400B-A34D-0999F7EE0098}" srcOrd="4" destOrd="0" presId="urn:microsoft.com/office/officeart/2005/8/layout/target3"/>
    <dgm:cxn modelId="{3EC207A0-40D8-4982-ADA2-038C704079B6}" type="presParOf" srcId="{0271281B-6E73-4322-BE80-D190229157EC}" destId="{B211F72B-BF2E-4159-966C-9CE60943484D}" srcOrd="5" destOrd="0" presId="urn:microsoft.com/office/officeart/2005/8/layout/target3"/>
    <dgm:cxn modelId="{108F7BAF-4EEB-4F0A-94CE-77B1C85A1A1F}" type="presParOf" srcId="{0271281B-6E73-4322-BE80-D190229157EC}" destId="{0FFB0870-DC8D-47CA-B3EC-67D6C1699D2B}" srcOrd="6" destOrd="0" presId="urn:microsoft.com/office/officeart/2005/8/layout/target3"/>
    <dgm:cxn modelId="{7BA20D66-B004-4A5A-A421-515F419539D0}" type="presParOf" srcId="{0271281B-6E73-4322-BE80-D190229157EC}" destId="{3831AED2-1153-4FAA-818F-590A3A57BDB5}" srcOrd="7" destOrd="0" presId="urn:microsoft.com/office/officeart/2005/8/layout/target3"/>
    <dgm:cxn modelId="{1C6204AD-BE62-43F4-B3B3-AADF723F07A9}" type="presParOf" srcId="{0271281B-6E73-4322-BE80-D190229157EC}" destId="{27D915DC-D5C0-4898-86EC-F583014B2AB2}" srcOrd="8" destOrd="0" presId="urn:microsoft.com/office/officeart/2005/8/layout/target3"/>
    <dgm:cxn modelId="{E2DEB004-7384-46CC-90CF-CFAD47173BD1}" type="presParOf" srcId="{0271281B-6E73-4322-BE80-D190229157EC}" destId="{9C964668-5308-49CD-9A57-E7AE961FA4E5}" srcOrd="9" destOrd="0" presId="urn:microsoft.com/office/officeart/2005/8/layout/target3"/>
    <dgm:cxn modelId="{7CA603A3-F416-420B-9B39-3214BCA5E53B}" type="presParOf" srcId="{0271281B-6E73-4322-BE80-D190229157EC}" destId="{E4ED21E0-FD19-45C8-9674-2A236D94D5DA}" srcOrd="10" destOrd="0" presId="urn:microsoft.com/office/officeart/2005/8/layout/target3"/>
    <dgm:cxn modelId="{7D177E2E-87EE-444E-8171-7085ADFE2FC9}" type="presParOf" srcId="{0271281B-6E73-4322-BE80-D190229157EC}" destId="{5C835429-6B21-406D-8D35-5974A2EAF22F}" srcOrd="11" destOrd="0" presId="urn:microsoft.com/office/officeart/2005/8/layout/target3"/>
    <dgm:cxn modelId="{C08C5B98-72E6-4E18-A4C2-EE9A9726033F}" type="presParOf" srcId="{0271281B-6E73-4322-BE80-D190229157EC}" destId="{4AC2CD66-D0E9-41E4-BA9F-4E3CDE5874EE}" srcOrd="12" destOrd="0" presId="urn:microsoft.com/office/officeart/2005/8/layout/target3"/>
    <dgm:cxn modelId="{FA1EB64B-C7C6-46B7-A781-6CB258AE37C5}" type="presParOf" srcId="{0271281B-6E73-4322-BE80-D190229157EC}" destId="{33C51631-DE94-43E3-BFF9-145528CD325A}" srcOrd="13" destOrd="0" presId="urn:microsoft.com/office/officeart/2005/8/layout/target3"/>
    <dgm:cxn modelId="{382935A8-05C4-4E39-AB52-20DBFC32D941}" type="presParOf" srcId="{0271281B-6E73-4322-BE80-D190229157EC}" destId="{B40B82CD-8E03-42A3-A382-911EC538D6DE}" srcOrd="14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FBE5CA-1E3D-44C3-BC6C-266A542B4C9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8C26BF-148E-41F7-9FEF-88709646909E}">
      <dgm:prSet phldrT="[Κείμενο]"/>
      <dgm:spPr/>
      <dgm:t>
        <a:bodyPr/>
        <a:lstStyle/>
        <a:p>
          <a:r>
            <a:rPr lang="el-GR" dirty="0" smtClean="0"/>
            <a:t>Κατά τη μεταφορά</a:t>
          </a:r>
          <a:endParaRPr lang="en-US" dirty="0"/>
        </a:p>
      </dgm:t>
    </dgm:pt>
    <dgm:pt modelId="{E2C3570B-2527-497A-85AB-BFC0FA4A690F}" type="parTrans" cxnId="{1AD281F9-1E57-4865-B4AA-0608007DC869}">
      <dgm:prSet/>
      <dgm:spPr/>
      <dgm:t>
        <a:bodyPr/>
        <a:lstStyle/>
        <a:p>
          <a:endParaRPr lang="en-US"/>
        </a:p>
      </dgm:t>
    </dgm:pt>
    <dgm:pt modelId="{20F63447-DE77-4151-B3C9-D64DFE89BA81}" type="sibTrans" cxnId="{1AD281F9-1E57-4865-B4AA-0608007DC869}">
      <dgm:prSet/>
      <dgm:spPr/>
      <dgm:t>
        <a:bodyPr/>
        <a:lstStyle/>
        <a:p>
          <a:endParaRPr lang="en-US"/>
        </a:p>
      </dgm:t>
    </dgm:pt>
    <dgm:pt modelId="{AF08DE18-4F2B-409D-B080-ADF35AD0CDF4}">
      <dgm:prSet phldrT="[Κείμενο]"/>
      <dgm:spPr/>
      <dgm:t>
        <a:bodyPr/>
        <a:lstStyle/>
        <a:p>
          <a:r>
            <a:rPr lang="el-GR" dirty="0" smtClean="0"/>
            <a:t>Προκαθορισμένη θέση στο λεωφορείο. Κενή θέση ανάμεσα</a:t>
          </a:r>
        </a:p>
      </dgm:t>
    </dgm:pt>
    <dgm:pt modelId="{CC02CC7C-AC76-4807-A57A-4E125EC8626A}" type="parTrans" cxnId="{C5CB5CBD-C201-4101-8F66-9BAAA8364788}">
      <dgm:prSet/>
      <dgm:spPr/>
      <dgm:t>
        <a:bodyPr/>
        <a:lstStyle/>
        <a:p>
          <a:endParaRPr lang="en-US"/>
        </a:p>
      </dgm:t>
    </dgm:pt>
    <dgm:pt modelId="{0DAF9FA7-1ED5-4D4F-BB3A-FDE8E928B2C4}" type="sibTrans" cxnId="{C5CB5CBD-C201-4101-8F66-9BAAA8364788}">
      <dgm:prSet/>
      <dgm:spPr/>
      <dgm:t>
        <a:bodyPr/>
        <a:lstStyle/>
        <a:p>
          <a:endParaRPr lang="en-US"/>
        </a:p>
      </dgm:t>
    </dgm:pt>
    <dgm:pt modelId="{87DCBADA-D2CB-41A0-B4BC-5F097B6059A4}">
      <dgm:prSet phldrT="[Κείμενο]"/>
      <dgm:spPr/>
      <dgm:t>
        <a:bodyPr/>
        <a:lstStyle/>
        <a:p>
          <a:r>
            <a:rPr lang="el-GR" dirty="0" smtClean="0"/>
            <a:t>Ανοιχτά παράθυρα ή ρύθμιση εξαερισμού στην εισαγωγή αέρα – όχι ανακύκλωση. </a:t>
          </a:r>
          <a:endParaRPr lang="en-US" dirty="0"/>
        </a:p>
      </dgm:t>
    </dgm:pt>
    <dgm:pt modelId="{C15E4881-2639-4E49-8EF7-E759ED4B5D87}" type="parTrans" cxnId="{B0E4D8BA-7FE3-4AB3-8FD7-2033398AE47B}">
      <dgm:prSet/>
      <dgm:spPr/>
      <dgm:t>
        <a:bodyPr/>
        <a:lstStyle/>
        <a:p>
          <a:endParaRPr lang="en-US"/>
        </a:p>
      </dgm:t>
    </dgm:pt>
    <dgm:pt modelId="{5290B4DF-B7B9-4975-8BF7-627D81D02B2E}" type="sibTrans" cxnId="{B0E4D8BA-7FE3-4AB3-8FD7-2033398AE47B}">
      <dgm:prSet/>
      <dgm:spPr/>
      <dgm:t>
        <a:bodyPr/>
        <a:lstStyle/>
        <a:p>
          <a:endParaRPr lang="en-US"/>
        </a:p>
      </dgm:t>
    </dgm:pt>
    <dgm:pt modelId="{AFF6E242-1797-4919-9121-433764F590FA}">
      <dgm:prSet phldrT="[Κείμενο]"/>
      <dgm:spPr/>
      <dgm:t>
        <a:bodyPr/>
        <a:lstStyle/>
        <a:p>
          <a:r>
            <a:rPr lang="el-GR" dirty="0" smtClean="0"/>
            <a:t>Προσέλευση</a:t>
          </a:r>
          <a:endParaRPr lang="en-US" dirty="0"/>
        </a:p>
      </dgm:t>
    </dgm:pt>
    <dgm:pt modelId="{C5F98ED2-9BF7-4C83-B714-92365B5C6A5C}" type="parTrans" cxnId="{76C8061F-FF24-48FE-BB37-575F1B95BBBE}">
      <dgm:prSet/>
      <dgm:spPr/>
      <dgm:t>
        <a:bodyPr/>
        <a:lstStyle/>
        <a:p>
          <a:endParaRPr lang="en-US"/>
        </a:p>
      </dgm:t>
    </dgm:pt>
    <dgm:pt modelId="{3344F8F0-C83F-4978-8990-1CE9BD6D317E}" type="sibTrans" cxnId="{76C8061F-FF24-48FE-BB37-575F1B95BBBE}">
      <dgm:prSet/>
      <dgm:spPr/>
      <dgm:t>
        <a:bodyPr/>
        <a:lstStyle/>
        <a:p>
          <a:endParaRPr lang="en-US"/>
        </a:p>
      </dgm:t>
    </dgm:pt>
    <dgm:pt modelId="{A3A989E6-A6B6-4583-8894-E8252539AEA1}">
      <dgm:prSet phldrT="[Κείμενο]" custT="1"/>
      <dgm:spPr/>
      <dgm:t>
        <a:bodyPr/>
        <a:lstStyle/>
        <a:p>
          <a:endParaRPr lang="el-GR" sz="1600" dirty="0" smtClean="0"/>
        </a:p>
        <a:p>
          <a:r>
            <a:rPr lang="el-GR" sz="1600" dirty="0" smtClean="0"/>
            <a:t>Αποφυγή συνωστισμού </a:t>
          </a:r>
        </a:p>
        <a:p>
          <a:r>
            <a:rPr lang="el-GR" sz="1600" dirty="0" smtClean="0"/>
            <a:t>Τήρηση αποστάσεων στις σειρές αναμονής</a:t>
          </a:r>
        </a:p>
        <a:p>
          <a:endParaRPr lang="en-US" sz="1700" dirty="0"/>
        </a:p>
      </dgm:t>
    </dgm:pt>
    <dgm:pt modelId="{E3BE9B1E-6209-4510-8F3E-95A6DB1027F8}" type="parTrans" cxnId="{30A55E0F-9CA5-48E6-A981-8204655B3057}">
      <dgm:prSet/>
      <dgm:spPr/>
      <dgm:t>
        <a:bodyPr/>
        <a:lstStyle/>
        <a:p>
          <a:endParaRPr lang="en-US"/>
        </a:p>
      </dgm:t>
    </dgm:pt>
    <dgm:pt modelId="{A2C78E82-6CC9-42DB-831C-4151AA38FFEB}" type="sibTrans" cxnId="{30A55E0F-9CA5-48E6-A981-8204655B3057}">
      <dgm:prSet/>
      <dgm:spPr/>
      <dgm:t>
        <a:bodyPr/>
        <a:lstStyle/>
        <a:p>
          <a:endParaRPr lang="en-US"/>
        </a:p>
      </dgm:t>
    </dgm:pt>
    <dgm:pt modelId="{5067F684-6CC7-4B3D-86FF-1B0DE54A8617}">
      <dgm:prSet phldrT="[Κείμενο]"/>
      <dgm:spPr/>
      <dgm:t>
        <a:bodyPr/>
        <a:lstStyle/>
        <a:p>
          <a:r>
            <a:rPr lang="el-GR" dirty="0" smtClean="0"/>
            <a:t>Περιορισμός επαφών μεταξύ παιδιών- γονέων – </a:t>
          </a:r>
          <a:r>
            <a:rPr lang="el-GR" dirty="0" err="1" smtClean="0"/>
            <a:t>προσωπικου</a:t>
          </a:r>
          <a:r>
            <a:rPr lang="el-GR" dirty="0" smtClean="0"/>
            <a:t>. </a:t>
          </a:r>
          <a:endParaRPr lang="en-US" dirty="0"/>
        </a:p>
      </dgm:t>
    </dgm:pt>
    <dgm:pt modelId="{50C75977-A80D-4836-BE8A-BC707CA82F1E}" type="parTrans" cxnId="{299B6306-0EED-479A-BCA8-0689D090CE19}">
      <dgm:prSet/>
      <dgm:spPr/>
      <dgm:t>
        <a:bodyPr/>
        <a:lstStyle/>
        <a:p>
          <a:endParaRPr lang="en-US"/>
        </a:p>
      </dgm:t>
    </dgm:pt>
    <dgm:pt modelId="{264AC6AB-9C6B-425E-95E1-E2E17AE42033}" type="sibTrans" cxnId="{299B6306-0EED-479A-BCA8-0689D090CE19}">
      <dgm:prSet/>
      <dgm:spPr/>
      <dgm:t>
        <a:bodyPr/>
        <a:lstStyle/>
        <a:p>
          <a:endParaRPr lang="en-US"/>
        </a:p>
      </dgm:t>
    </dgm:pt>
    <dgm:pt modelId="{02A8EA8E-64E2-4A72-90C4-6EC375EDF466}">
      <dgm:prSet phldrT="[Κείμενο]"/>
      <dgm:spPr/>
      <dgm:t>
        <a:bodyPr/>
        <a:lstStyle/>
        <a:p>
          <a:r>
            <a:rPr lang="el-GR" dirty="0" smtClean="0"/>
            <a:t>Στην τάξη</a:t>
          </a:r>
          <a:endParaRPr lang="en-US" dirty="0"/>
        </a:p>
      </dgm:t>
    </dgm:pt>
    <dgm:pt modelId="{6F7C1F9F-6F37-4534-B4C0-EA69FE7526D6}" type="parTrans" cxnId="{F22114D9-F986-485D-A2B8-384E05B39546}">
      <dgm:prSet/>
      <dgm:spPr/>
      <dgm:t>
        <a:bodyPr/>
        <a:lstStyle/>
        <a:p>
          <a:endParaRPr lang="en-US"/>
        </a:p>
      </dgm:t>
    </dgm:pt>
    <dgm:pt modelId="{A2AF153F-8600-4928-9684-C8BDB8492C6E}" type="sibTrans" cxnId="{F22114D9-F986-485D-A2B8-384E05B39546}">
      <dgm:prSet/>
      <dgm:spPr/>
      <dgm:t>
        <a:bodyPr/>
        <a:lstStyle/>
        <a:p>
          <a:endParaRPr lang="en-US"/>
        </a:p>
      </dgm:t>
    </dgm:pt>
    <dgm:pt modelId="{C84138B5-E294-4F30-8D37-7191D83FFC90}">
      <dgm:prSet phldrT="[Κείμενο]"/>
      <dgm:spPr/>
      <dgm:t>
        <a:bodyPr/>
        <a:lstStyle/>
        <a:p>
          <a:r>
            <a:rPr lang="el-GR" dirty="0" smtClean="0"/>
            <a:t>Χρήση Αντισηπτικού κατά την είσοδο.  </a:t>
          </a:r>
          <a:endParaRPr lang="en-US" dirty="0"/>
        </a:p>
      </dgm:t>
    </dgm:pt>
    <dgm:pt modelId="{D6A7FE93-9E85-4646-ACA7-0FBD016E9D5C}" type="parTrans" cxnId="{4969B2F4-A5AF-41E9-89F0-1142EEE41009}">
      <dgm:prSet/>
      <dgm:spPr/>
      <dgm:t>
        <a:bodyPr/>
        <a:lstStyle/>
        <a:p>
          <a:endParaRPr lang="en-US"/>
        </a:p>
      </dgm:t>
    </dgm:pt>
    <dgm:pt modelId="{0C6569C2-4D53-4B31-8410-A7C7EB257198}" type="sibTrans" cxnId="{4969B2F4-A5AF-41E9-89F0-1142EEE41009}">
      <dgm:prSet/>
      <dgm:spPr/>
      <dgm:t>
        <a:bodyPr/>
        <a:lstStyle/>
        <a:p>
          <a:endParaRPr lang="en-US"/>
        </a:p>
      </dgm:t>
    </dgm:pt>
    <dgm:pt modelId="{7A1989C2-81BB-4FAD-82B6-2B5700982211}">
      <dgm:prSet phldrT="[Κείμενο]"/>
      <dgm:spPr/>
      <dgm:t>
        <a:bodyPr/>
        <a:lstStyle/>
        <a:p>
          <a:r>
            <a:rPr lang="el-GR" dirty="0" smtClean="0"/>
            <a:t>Προσανατολισμός θρανίων προς την ίδια κατεύθυνση </a:t>
          </a:r>
          <a:endParaRPr lang="en-US" dirty="0"/>
        </a:p>
      </dgm:t>
    </dgm:pt>
    <dgm:pt modelId="{E233D026-E1BE-440F-8A35-EE497B350EB9}" type="parTrans" cxnId="{678BB88F-7F96-41DC-94E4-0C54DBA91EB9}">
      <dgm:prSet/>
      <dgm:spPr/>
      <dgm:t>
        <a:bodyPr/>
        <a:lstStyle/>
        <a:p>
          <a:endParaRPr lang="en-US"/>
        </a:p>
      </dgm:t>
    </dgm:pt>
    <dgm:pt modelId="{9358A6C8-51A7-436F-9C30-C48B7079D7A3}" type="sibTrans" cxnId="{678BB88F-7F96-41DC-94E4-0C54DBA91EB9}">
      <dgm:prSet/>
      <dgm:spPr/>
      <dgm:t>
        <a:bodyPr/>
        <a:lstStyle/>
        <a:p>
          <a:endParaRPr lang="en-US"/>
        </a:p>
      </dgm:t>
    </dgm:pt>
    <dgm:pt modelId="{E320448C-DC29-4F3F-932F-4CC8F2BDD9BE}">
      <dgm:prSet custT="1"/>
      <dgm:spPr/>
      <dgm:t>
        <a:bodyPr/>
        <a:lstStyle/>
        <a:p>
          <a:r>
            <a:rPr lang="el-GR" sz="2000" dirty="0" smtClean="0"/>
            <a:t>Διαγράμμιση στο προαύλιο</a:t>
          </a:r>
        </a:p>
      </dgm:t>
    </dgm:pt>
    <dgm:pt modelId="{E32E1360-4AD4-4938-97EE-048815EA3E39}" type="parTrans" cxnId="{5037F8F4-58D9-4D50-896E-DF15CE5C2726}">
      <dgm:prSet/>
      <dgm:spPr/>
      <dgm:t>
        <a:bodyPr/>
        <a:lstStyle/>
        <a:p>
          <a:endParaRPr lang="en-US"/>
        </a:p>
      </dgm:t>
    </dgm:pt>
    <dgm:pt modelId="{B3D42F02-24FF-4D78-A920-4CECCAA0603C}" type="sibTrans" cxnId="{5037F8F4-58D9-4D50-896E-DF15CE5C2726}">
      <dgm:prSet/>
      <dgm:spPr/>
      <dgm:t>
        <a:bodyPr/>
        <a:lstStyle/>
        <a:p>
          <a:endParaRPr lang="en-US"/>
        </a:p>
      </dgm:t>
    </dgm:pt>
    <dgm:pt modelId="{916E6750-E25A-449A-BB36-E332A4CF28D6}">
      <dgm:prSet/>
      <dgm:spPr/>
      <dgm:t>
        <a:bodyPr/>
        <a:lstStyle/>
        <a:p>
          <a:r>
            <a:rPr lang="el-GR" dirty="0" smtClean="0"/>
            <a:t>Τήρηση απόστασης μεταξύ των θέσεων των μαθητών</a:t>
          </a:r>
          <a:endParaRPr lang="en-US" dirty="0"/>
        </a:p>
      </dgm:t>
    </dgm:pt>
    <dgm:pt modelId="{61F8B236-8308-41B8-BA03-0522AA1ACC21}" type="parTrans" cxnId="{3C4B52B8-CDAF-4142-AA09-7B8B48839727}">
      <dgm:prSet/>
      <dgm:spPr/>
      <dgm:t>
        <a:bodyPr/>
        <a:lstStyle/>
        <a:p>
          <a:endParaRPr lang="en-US"/>
        </a:p>
      </dgm:t>
    </dgm:pt>
    <dgm:pt modelId="{28CAC18F-15A2-4A00-9377-D3A5FD750E9B}" type="sibTrans" cxnId="{3C4B52B8-CDAF-4142-AA09-7B8B48839727}">
      <dgm:prSet/>
      <dgm:spPr/>
      <dgm:t>
        <a:bodyPr/>
        <a:lstStyle/>
        <a:p>
          <a:endParaRPr lang="en-US"/>
        </a:p>
      </dgm:t>
    </dgm:pt>
    <dgm:pt modelId="{19781560-C376-4AEB-8752-C414F1AEC0A8}">
      <dgm:prSet custT="1"/>
      <dgm:spPr/>
      <dgm:t>
        <a:bodyPr/>
        <a:lstStyle/>
        <a:p>
          <a:r>
            <a:rPr lang="el-GR" sz="2000" dirty="0" smtClean="0"/>
            <a:t>Χρήση μάσκας</a:t>
          </a:r>
          <a:endParaRPr lang="en-US" sz="2000" dirty="0"/>
        </a:p>
      </dgm:t>
    </dgm:pt>
    <dgm:pt modelId="{7F760F6E-7CB1-4740-8E9D-CED098A700F7}" type="parTrans" cxnId="{BE5764C2-4268-4C35-97CC-5EE4CAEE75E9}">
      <dgm:prSet/>
      <dgm:spPr/>
      <dgm:t>
        <a:bodyPr/>
        <a:lstStyle/>
        <a:p>
          <a:endParaRPr lang="en-US"/>
        </a:p>
      </dgm:t>
    </dgm:pt>
    <dgm:pt modelId="{F94AC7A3-477F-47CE-8086-92327D618DF5}" type="sibTrans" cxnId="{BE5764C2-4268-4C35-97CC-5EE4CAEE75E9}">
      <dgm:prSet/>
      <dgm:spPr/>
      <dgm:t>
        <a:bodyPr/>
        <a:lstStyle/>
        <a:p>
          <a:endParaRPr lang="en-US"/>
        </a:p>
      </dgm:t>
    </dgm:pt>
    <dgm:pt modelId="{D77A8483-6C61-44BE-9E0C-F0F548E1B1E5}" type="pres">
      <dgm:prSet presAssocID="{7EFBE5CA-1E3D-44C3-BC6C-266A542B4C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73C-7B6A-46E4-B18B-04B5B1347DA8}" type="pres">
      <dgm:prSet presAssocID="{898C26BF-148E-41F7-9FEF-88709646909E}" presName="compNode" presStyleCnt="0"/>
      <dgm:spPr/>
    </dgm:pt>
    <dgm:pt modelId="{6A75F4A7-EC79-4473-8908-15E73DDC2E61}" type="pres">
      <dgm:prSet presAssocID="{898C26BF-148E-41F7-9FEF-88709646909E}" presName="aNode" presStyleLbl="bgShp" presStyleIdx="0" presStyleCnt="3"/>
      <dgm:spPr/>
      <dgm:t>
        <a:bodyPr/>
        <a:lstStyle/>
        <a:p>
          <a:endParaRPr lang="en-US"/>
        </a:p>
      </dgm:t>
    </dgm:pt>
    <dgm:pt modelId="{A05FE270-919A-4522-9DD2-BDF0C8485016}" type="pres">
      <dgm:prSet presAssocID="{898C26BF-148E-41F7-9FEF-88709646909E}" presName="textNode" presStyleLbl="bgShp" presStyleIdx="0" presStyleCnt="3"/>
      <dgm:spPr/>
      <dgm:t>
        <a:bodyPr/>
        <a:lstStyle/>
        <a:p>
          <a:endParaRPr lang="en-US"/>
        </a:p>
      </dgm:t>
    </dgm:pt>
    <dgm:pt modelId="{B9833AB3-AEBF-46C6-B42D-711517C93B4A}" type="pres">
      <dgm:prSet presAssocID="{898C26BF-148E-41F7-9FEF-88709646909E}" presName="compChildNode" presStyleCnt="0"/>
      <dgm:spPr/>
    </dgm:pt>
    <dgm:pt modelId="{EE176263-E363-4AAD-B66D-F5AD47694828}" type="pres">
      <dgm:prSet presAssocID="{898C26BF-148E-41F7-9FEF-88709646909E}" presName="theInnerList" presStyleCnt="0"/>
      <dgm:spPr/>
    </dgm:pt>
    <dgm:pt modelId="{C3FA550A-018C-4160-B66B-A88BFB8BBA2D}" type="pres">
      <dgm:prSet presAssocID="{AF08DE18-4F2B-409D-B080-ADF35AD0CDF4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BD5E5-EE1B-4561-96AD-367314D5CF1A}" type="pres">
      <dgm:prSet presAssocID="{AF08DE18-4F2B-409D-B080-ADF35AD0CDF4}" presName="aSpace2" presStyleCnt="0"/>
      <dgm:spPr/>
    </dgm:pt>
    <dgm:pt modelId="{0F8F6552-43A8-4202-A587-E4ABC598663E}" type="pres">
      <dgm:prSet presAssocID="{19781560-C376-4AEB-8752-C414F1AEC0A8}" presName="childNode" presStyleLbl="node1" presStyleIdx="1" presStyleCnt="9" custLinFactNeighborX="-242" custLinFactNeighborY="-3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667E0-AA0C-430A-B691-ACAB42CC87CB}" type="pres">
      <dgm:prSet presAssocID="{19781560-C376-4AEB-8752-C414F1AEC0A8}" presName="aSpace2" presStyleCnt="0"/>
      <dgm:spPr/>
    </dgm:pt>
    <dgm:pt modelId="{78EF9BE5-5665-4224-82A6-94861503B66A}" type="pres">
      <dgm:prSet presAssocID="{87DCBADA-D2CB-41A0-B4BC-5F097B6059A4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15E87-6CB7-4933-8230-68F6FC7CE662}" type="pres">
      <dgm:prSet presAssocID="{898C26BF-148E-41F7-9FEF-88709646909E}" presName="aSpace" presStyleCnt="0"/>
      <dgm:spPr/>
    </dgm:pt>
    <dgm:pt modelId="{A588E890-C5C6-4E91-89C1-C8B752B3F216}" type="pres">
      <dgm:prSet presAssocID="{AFF6E242-1797-4919-9121-433764F590FA}" presName="compNode" presStyleCnt="0"/>
      <dgm:spPr/>
    </dgm:pt>
    <dgm:pt modelId="{BF395B6F-14A5-4031-8123-29058E94393B}" type="pres">
      <dgm:prSet presAssocID="{AFF6E242-1797-4919-9121-433764F590FA}" presName="aNode" presStyleLbl="bgShp" presStyleIdx="1" presStyleCnt="3"/>
      <dgm:spPr/>
      <dgm:t>
        <a:bodyPr/>
        <a:lstStyle/>
        <a:p>
          <a:endParaRPr lang="en-US"/>
        </a:p>
      </dgm:t>
    </dgm:pt>
    <dgm:pt modelId="{DD96DC72-C409-4F3B-B8FB-64F893368576}" type="pres">
      <dgm:prSet presAssocID="{AFF6E242-1797-4919-9121-433764F590FA}" presName="textNode" presStyleLbl="bgShp" presStyleIdx="1" presStyleCnt="3"/>
      <dgm:spPr/>
      <dgm:t>
        <a:bodyPr/>
        <a:lstStyle/>
        <a:p>
          <a:endParaRPr lang="en-US"/>
        </a:p>
      </dgm:t>
    </dgm:pt>
    <dgm:pt modelId="{0BF511D9-33E0-4722-B1A9-0ADFEC9CCFB2}" type="pres">
      <dgm:prSet presAssocID="{AFF6E242-1797-4919-9121-433764F590FA}" presName="compChildNode" presStyleCnt="0"/>
      <dgm:spPr/>
    </dgm:pt>
    <dgm:pt modelId="{070EF374-7B11-4802-ADFC-DBFFC141901A}" type="pres">
      <dgm:prSet presAssocID="{AFF6E242-1797-4919-9121-433764F590FA}" presName="theInnerList" presStyleCnt="0"/>
      <dgm:spPr/>
    </dgm:pt>
    <dgm:pt modelId="{1F83207A-CA8D-4289-A0C1-35DDFA0F87D4}" type="pres">
      <dgm:prSet presAssocID="{A3A989E6-A6B6-4583-8894-E8252539AEA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D8C67-109C-4C98-A6E2-B099E12E08FE}" type="pres">
      <dgm:prSet presAssocID="{A3A989E6-A6B6-4583-8894-E8252539AEA1}" presName="aSpace2" presStyleCnt="0"/>
      <dgm:spPr/>
    </dgm:pt>
    <dgm:pt modelId="{CDA4CEEF-89BD-4E33-A8B0-FDBAEC22650D}" type="pres">
      <dgm:prSet presAssocID="{E320448C-DC29-4F3F-932F-4CC8F2BDD9BE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A8F36-4D0A-4579-83BB-AA62CD176C82}" type="pres">
      <dgm:prSet presAssocID="{E320448C-DC29-4F3F-932F-4CC8F2BDD9BE}" presName="aSpace2" presStyleCnt="0"/>
      <dgm:spPr/>
    </dgm:pt>
    <dgm:pt modelId="{F66C9FDC-2747-491A-A69C-13FBDA256FF2}" type="pres">
      <dgm:prSet presAssocID="{5067F684-6CC7-4B3D-86FF-1B0DE54A8617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47C40-808B-4BD3-BE06-8AEA7DC8E6B9}" type="pres">
      <dgm:prSet presAssocID="{AFF6E242-1797-4919-9121-433764F590FA}" presName="aSpace" presStyleCnt="0"/>
      <dgm:spPr/>
    </dgm:pt>
    <dgm:pt modelId="{8A558649-DE73-422B-921F-27E179FED796}" type="pres">
      <dgm:prSet presAssocID="{02A8EA8E-64E2-4A72-90C4-6EC375EDF466}" presName="compNode" presStyleCnt="0"/>
      <dgm:spPr/>
    </dgm:pt>
    <dgm:pt modelId="{23020C34-BF1E-491E-AD49-34293D4AE671}" type="pres">
      <dgm:prSet presAssocID="{02A8EA8E-64E2-4A72-90C4-6EC375EDF466}" presName="aNode" presStyleLbl="bgShp" presStyleIdx="2" presStyleCnt="3"/>
      <dgm:spPr/>
      <dgm:t>
        <a:bodyPr/>
        <a:lstStyle/>
        <a:p>
          <a:endParaRPr lang="en-US"/>
        </a:p>
      </dgm:t>
    </dgm:pt>
    <dgm:pt modelId="{941BCE6D-5443-4776-A432-3DA620EA83E6}" type="pres">
      <dgm:prSet presAssocID="{02A8EA8E-64E2-4A72-90C4-6EC375EDF466}" presName="textNode" presStyleLbl="bgShp" presStyleIdx="2" presStyleCnt="3"/>
      <dgm:spPr/>
      <dgm:t>
        <a:bodyPr/>
        <a:lstStyle/>
        <a:p>
          <a:endParaRPr lang="en-US"/>
        </a:p>
      </dgm:t>
    </dgm:pt>
    <dgm:pt modelId="{E0F19892-F41C-4F87-B3DB-3F50609EAE2E}" type="pres">
      <dgm:prSet presAssocID="{02A8EA8E-64E2-4A72-90C4-6EC375EDF466}" presName="compChildNode" presStyleCnt="0"/>
      <dgm:spPr/>
    </dgm:pt>
    <dgm:pt modelId="{7BD2EAF2-5A1D-4045-9A34-8AA18A433B8F}" type="pres">
      <dgm:prSet presAssocID="{02A8EA8E-64E2-4A72-90C4-6EC375EDF466}" presName="theInnerList" presStyleCnt="0"/>
      <dgm:spPr/>
    </dgm:pt>
    <dgm:pt modelId="{F917F7C9-4F54-4694-AFE4-3DDC292B0FCC}" type="pres">
      <dgm:prSet presAssocID="{C84138B5-E294-4F30-8D37-7191D83FFC90}" presName="childNode" presStyleLbl="node1" presStyleIdx="6" presStyleCnt="9" custScaleY="51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517B0-D0FE-4FBC-B013-2249F493F059}" type="pres">
      <dgm:prSet presAssocID="{C84138B5-E294-4F30-8D37-7191D83FFC90}" presName="aSpace2" presStyleCnt="0"/>
      <dgm:spPr/>
    </dgm:pt>
    <dgm:pt modelId="{87868ABD-2B89-4535-944E-034BFEBC63EF}" type="pres">
      <dgm:prSet presAssocID="{7A1989C2-81BB-4FAD-82B6-2B5700982211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6D4D2-3217-47F9-BB81-F1FF838A897F}" type="pres">
      <dgm:prSet presAssocID="{7A1989C2-81BB-4FAD-82B6-2B5700982211}" presName="aSpace2" presStyleCnt="0"/>
      <dgm:spPr/>
    </dgm:pt>
    <dgm:pt modelId="{74498B3D-8839-4CCA-A841-75E25B54637B}" type="pres">
      <dgm:prSet presAssocID="{916E6750-E25A-449A-BB36-E332A4CF28D6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D281F9-1E57-4865-B4AA-0608007DC869}" srcId="{7EFBE5CA-1E3D-44C3-BC6C-266A542B4C9C}" destId="{898C26BF-148E-41F7-9FEF-88709646909E}" srcOrd="0" destOrd="0" parTransId="{E2C3570B-2527-497A-85AB-BFC0FA4A690F}" sibTransId="{20F63447-DE77-4151-B3C9-D64DFE89BA81}"/>
    <dgm:cxn modelId="{6DAEF8DC-CE40-40B2-8425-247245057A79}" type="presOf" srcId="{7A1989C2-81BB-4FAD-82B6-2B5700982211}" destId="{87868ABD-2B89-4535-944E-034BFEBC63EF}" srcOrd="0" destOrd="0" presId="urn:microsoft.com/office/officeart/2005/8/layout/lProcess2"/>
    <dgm:cxn modelId="{D4E8D8FE-833C-4742-B5FF-290F17F16C48}" type="presOf" srcId="{898C26BF-148E-41F7-9FEF-88709646909E}" destId="{6A75F4A7-EC79-4473-8908-15E73DDC2E61}" srcOrd="0" destOrd="0" presId="urn:microsoft.com/office/officeart/2005/8/layout/lProcess2"/>
    <dgm:cxn modelId="{7AFA6AEB-9C42-4D58-A3B9-4CF00CF54B1A}" type="presOf" srcId="{02A8EA8E-64E2-4A72-90C4-6EC375EDF466}" destId="{23020C34-BF1E-491E-AD49-34293D4AE671}" srcOrd="0" destOrd="0" presId="urn:microsoft.com/office/officeart/2005/8/layout/lProcess2"/>
    <dgm:cxn modelId="{2FA7A247-44D6-40A9-89A5-3A59A5BF4A38}" type="presOf" srcId="{C84138B5-E294-4F30-8D37-7191D83FFC90}" destId="{F917F7C9-4F54-4694-AFE4-3DDC292B0FCC}" srcOrd="0" destOrd="0" presId="urn:microsoft.com/office/officeart/2005/8/layout/lProcess2"/>
    <dgm:cxn modelId="{30A55E0F-9CA5-48E6-A981-8204655B3057}" srcId="{AFF6E242-1797-4919-9121-433764F590FA}" destId="{A3A989E6-A6B6-4583-8894-E8252539AEA1}" srcOrd="0" destOrd="0" parTransId="{E3BE9B1E-6209-4510-8F3E-95A6DB1027F8}" sibTransId="{A2C78E82-6CC9-42DB-831C-4151AA38FFEB}"/>
    <dgm:cxn modelId="{678BB88F-7F96-41DC-94E4-0C54DBA91EB9}" srcId="{02A8EA8E-64E2-4A72-90C4-6EC375EDF466}" destId="{7A1989C2-81BB-4FAD-82B6-2B5700982211}" srcOrd="1" destOrd="0" parTransId="{E233D026-E1BE-440F-8A35-EE497B350EB9}" sibTransId="{9358A6C8-51A7-436F-9C30-C48B7079D7A3}"/>
    <dgm:cxn modelId="{DBD7E75B-9BED-4EAB-A155-1433E634A0C9}" type="presOf" srcId="{5067F684-6CC7-4B3D-86FF-1B0DE54A8617}" destId="{F66C9FDC-2747-491A-A69C-13FBDA256FF2}" srcOrd="0" destOrd="0" presId="urn:microsoft.com/office/officeart/2005/8/layout/lProcess2"/>
    <dgm:cxn modelId="{088655CA-4886-428A-9C16-B4377616EF88}" type="presOf" srcId="{AFF6E242-1797-4919-9121-433764F590FA}" destId="{DD96DC72-C409-4F3B-B8FB-64F893368576}" srcOrd="1" destOrd="0" presId="urn:microsoft.com/office/officeart/2005/8/layout/lProcess2"/>
    <dgm:cxn modelId="{76C8061F-FF24-48FE-BB37-575F1B95BBBE}" srcId="{7EFBE5CA-1E3D-44C3-BC6C-266A542B4C9C}" destId="{AFF6E242-1797-4919-9121-433764F590FA}" srcOrd="1" destOrd="0" parTransId="{C5F98ED2-9BF7-4C83-B714-92365B5C6A5C}" sibTransId="{3344F8F0-C83F-4978-8990-1CE9BD6D317E}"/>
    <dgm:cxn modelId="{C5CB5CBD-C201-4101-8F66-9BAAA8364788}" srcId="{898C26BF-148E-41F7-9FEF-88709646909E}" destId="{AF08DE18-4F2B-409D-B080-ADF35AD0CDF4}" srcOrd="0" destOrd="0" parTransId="{CC02CC7C-AC76-4807-A57A-4E125EC8626A}" sibTransId="{0DAF9FA7-1ED5-4D4F-BB3A-FDE8E928B2C4}"/>
    <dgm:cxn modelId="{27665452-EDBD-432D-A8EF-B7FAEB9FEC8F}" type="presOf" srcId="{E320448C-DC29-4F3F-932F-4CC8F2BDD9BE}" destId="{CDA4CEEF-89BD-4E33-A8B0-FDBAEC22650D}" srcOrd="0" destOrd="0" presId="urn:microsoft.com/office/officeart/2005/8/layout/lProcess2"/>
    <dgm:cxn modelId="{03F8AD2C-999C-45B6-B5E3-5942688A4984}" type="presOf" srcId="{A3A989E6-A6B6-4583-8894-E8252539AEA1}" destId="{1F83207A-CA8D-4289-A0C1-35DDFA0F87D4}" srcOrd="0" destOrd="0" presId="urn:microsoft.com/office/officeart/2005/8/layout/lProcess2"/>
    <dgm:cxn modelId="{B0E4D8BA-7FE3-4AB3-8FD7-2033398AE47B}" srcId="{898C26BF-148E-41F7-9FEF-88709646909E}" destId="{87DCBADA-D2CB-41A0-B4BC-5F097B6059A4}" srcOrd="2" destOrd="0" parTransId="{C15E4881-2639-4E49-8EF7-E759ED4B5D87}" sibTransId="{5290B4DF-B7B9-4975-8BF7-627D81D02B2E}"/>
    <dgm:cxn modelId="{5037F8F4-58D9-4D50-896E-DF15CE5C2726}" srcId="{AFF6E242-1797-4919-9121-433764F590FA}" destId="{E320448C-DC29-4F3F-932F-4CC8F2BDD9BE}" srcOrd="1" destOrd="0" parTransId="{E32E1360-4AD4-4938-97EE-048815EA3E39}" sibTransId="{B3D42F02-24FF-4D78-A920-4CECCAA0603C}"/>
    <dgm:cxn modelId="{34D1F828-83D8-4594-B1E9-07CD4FCC3C6B}" type="presOf" srcId="{7EFBE5CA-1E3D-44C3-BC6C-266A542B4C9C}" destId="{D77A8483-6C61-44BE-9E0C-F0F548E1B1E5}" srcOrd="0" destOrd="0" presId="urn:microsoft.com/office/officeart/2005/8/layout/lProcess2"/>
    <dgm:cxn modelId="{95229FA7-82CD-4239-92AD-50464A7E4022}" type="presOf" srcId="{19781560-C376-4AEB-8752-C414F1AEC0A8}" destId="{0F8F6552-43A8-4202-A587-E4ABC598663E}" srcOrd="0" destOrd="0" presId="urn:microsoft.com/office/officeart/2005/8/layout/lProcess2"/>
    <dgm:cxn modelId="{044E8166-E6BC-4F5B-AD27-96A22F5AE1A1}" type="presOf" srcId="{02A8EA8E-64E2-4A72-90C4-6EC375EDF466}" destId="{941BCE6D-5443-4776-A432-3DA620EA83E6}" srcOrd="1" destOrd="0" presId="urn:microsoft.com/office/officeart/2005/8/layout/lProcess2"/>
    <dgm:cxn modelId="{4969B2F4-A5AF-41E9-89F0-1142EEE41009}" srcId="{02A8EA8E-64E2-4A72-90C4-6EC375EDF466}" destId="{C84138B5-E294-4F30-8D37-7191D83FFC90}" srcOrd="0" destOrd="0" parTransId="{D6A7FE93-9E85-4646-ACA7-0FBD016E9D5C}" sibTransId="{0C6569C2-4D53-4B31-8410-A7C7EB257198}"/>
    <dgm:cxn modelId="{BE5764C2-4268-4C35-97CC-5EE4CAEE75E9}" srcId="{898C26BF-148E-41F7-9FEF-88709646909E}" destId="{19781560-C376-4AEB-8752-C414F1AEC0A8}" srcOrd="1" destOrd="0" parTransId="{7F760F6E-7CB1-4740-8E9D-CED098A700F7}" sibTransId="{F94AC7A3-477F-47CE-8086-92327D618DF5}"/>
    <dgm:cxn modelId="{F22114D9-F986-485D-A2B8-384E05B39546}" srcId="{7EFBE5CA-1E3D-44C3-BC6C-266A542B4C9C}" destId="{02A8EA8E-64E2-4A72-90C4-6EC375EDF466}" srcOrd="2" destOrd="0" parTransId="{6F7C1F9F-6F37-4534-B4C0-EA69FE7526D6}" sibTransId="{A2AF153F-8600-4928-9684-C8BDB8492C6E}"/>
    <dgm:cxn modelId="{5C9524A7-065C-462A-B481-6772B8BE410B}" type="presOf" srcId="{AFF6E242-1797-4919-9121-433764F590FA}" destId="{BF395B6F-14A5-4031-8123-29058E94393B}" srcOrd="0" destOrd="0" presId="urn:microsoft.com/office/officeart/2005/8/layout/lProcess2"/>
    <dgm:cxn modelId="{0125BDC2-A4C6-4770-A4D2-7FF039C8CEF9}" type="presOf" srcId="{87DCBADA-D2CB-41A0-B4BC-5F097B6059A4}" destId="{78EF9BE5-5665-4224-82A6-94861503B66A}" srcOrd="0" destOrd="0" presId="urn:microsoft.com/office/officeart/2005/8/layout/lProcess2"/>
    <dgm:cxn modelId="{299B6306-0EED-479A-BCA8-0689D090CE19}" srcId="{AFF6E242-1797-4919-9121-433764F590FA}" destId="{5067F684-6CC7-4B3D-86FF-1B0DE54A8617}" srcOrd="2" destOrd="0" parTransId="{50C75977-A80D-4836-BE8A-BC707CA82F1E}" sibTransId="{264AC6AB-9C6B-425E-95E1-E2E17AE42033}"/>
    <dgm:cxn modelId="{62826FA3-D552-4E45-A07F-02F39132D312}" type="presOf" srcId="{898C26BF-148E-41F7-9FEF-88709646909E}" destId="{A05FE270-919A-4522-9DD2-BDF0C8485016}" srcOrd="1" destOrd="0" presId="urn:microsoft.com/office/officeart/2005/8/layout/lProcess2"/>
    <dgm:cxn modelId="{AD6405D7-2C43-42C3-8E8F-AF88CDC7B267}" type="presOf" srcId="{916E6750-E25A-449A-BB36-E332A4CF28D6}" destId="{74498B3D-8839-4CCA-A841-75E25B54637B}" srcOrd="0" destOrd="0" presId="urn:microsoft.com/office/officeart/2005/8/layout/lProcess2"/>
    <dgm:cxn modelId="{45716DAF-E840-448E-83C4-CCA360A47054}" type="presOf" srcId="{AF08DE18-4F2B-409D-B080-ADF35AD0CDF4}" destId="{C3FA550A-018C-4160-B66B-A88BFB8BBA2D}" srcOrd="0" destOrd="0" presId="urn:microsoft.com/office/officeart/2005/8/layout/lProcess2"/>
    <dgm:cxn modelId="{3C4B52B8-CDAF-4142-AA09-7B8B48839727}" srcId="{02A8EA8E-64E2-4A72-90C4-6EC375EDF466}" destId="{916E6750-E25A-449A-BB36-E332A4CF28D6}" srcOrd="2" destOrd="0" parTransId="{61F8B236-8308-41B8-BA03-0522AA1ACC21}" sibTransId="{28CAC18F-15A2-4A00-9377-D3A5FD750E9B}"/>
    <dgm:cxn modelId="{1EC2B062-17E0-48D1-BCEF-72E90A85CB61}" type="presParOf" srcId="{D77A8483-6C61-44BE-9E0C-F0F548E1B1E5}" destId="{1239573C-7B6A-46E4-B18B-04B5B1347DA8}" srcOrd="0" destOrd="0" presId="urn:microsoft.com/office/officeart/2005/8/layout/lProcess2"/>
    <dgm:cxn modelId="{A22D6ABE-4D54-48B2-86AD-2322A9C59972}" type="presParOf" srcId="{1239573C-7B6A-46E4-B18B-04B5B1347DA8}" destId="{6A75F4A7-EC79-4473-8908-15E73DDC2E61}" srcOrd="0" destOrd="0" presId="urn:microsoft.com/office/officeart/2005/8/layout/lProcess2"/>
    <dgm:cxn modelId="{4D889B25-BEAE-4DEC-A829-BA943385CC76}" type="presParOf" srcId="{1239573C-7B6A-46E4-B18B-04B5B1347DA8}" destId="{A05FE270-919A-4522-9DD2-BDF0C8485016}" srcOrd="1" destOrd="0" presId="urn:microsoft.com/office/officeart/2005/8/layout/lProcess2"/>
    <dgm:cxn modelId="{C73751DC-FDA6-48BE-AADC-B3628865B455}" type="presParOf" srcId="{1239573C-7B6A-46E4-B18B-04B5B1347DA8}" destId="{B9833AB3-AEBF-46C6-B42D-711517C93B4A}" srcOrd="2" destOrd="0" presId="urn:microsoft.com/office/officeart/2005/8/layout/lProcess2"/>
    <dgm:cxn modelId="{DBB579CC-E55A-4E4C-BF79-E50ECB43F71A}" type="presParOf" srcId="{B9833AB3-AEBF-46C6-B42D-711517C93B4A}" destId="{EE176263-E363-4AAD-B66D-F5AD47694828}" srcOrd="0" destOrd="0" presId="urn:microsoft.com/office/officeart/2005/8/layout/lProcess2"/>
    <dgm:cxn modelId="{61DF8672-61E4-493D-B326-147EE100ACFC}" type="presParOf" srcId="{EE176263-E363-4AAD-B66D-F5AD47694828}" destId="{C3FA550A-018C-4160-B66B-A88BFB8BBA2D}" srcOrd="0" destOrd="0" presId="urn:microsoft.com/office/officeart/2005/8/layout/lProcess2"/>
    <dgm:cxn modelId="{F7CF7473-235E-4DC4-8835-DE522F1FC454}" type="presParOf" srcId="{EE176263-E363-4AAD-B66D-F5AD47694828}" destId="{1C6BD5E5-EE1B-4561-96AD-367314D5CF1A}" srcOrd="1" destOrd="0" presId="urn:microsoft.com/office/officeart/2005/8/layout/lProcess2"/>
    <dgm:cxn modelId="{0C69146D-D1D0-44FE-9B65-A97FCF0F9982}" type="presParOf" srcId="{EE176263-E363-4AAD-B66D-F5AD47694828}" destId="{0F8F6552-43A8-4202-A587-E4ABC598663E}" srcOrd="2" destOrd="0" presId="urn:microsoft.com/office/officeart/2005/8/layout/lProcess2"/>
    <dgm:cxn modelId="{8D8699C9-89E1-4056-AE62-F1F88CEDAF7D}" type="presParOf" srcId="{EE176263-E363-4AAD-B66D-F5AD47694828}" destId="{9F3667E0-AA0C-430A-B691-ACAB42CC87CB}" srcOrd="3" destOrd="0" presId="urn:microsoft.com/office/officeart/2005/8/layout/lProcess2"/>
    <dgm:cxn modelId="{382DD1E6-99AA-4325-B8F9-95FC3AC96365}" type="presParOf" srcId="{EE176263-E363-4AAD-B66D-F5AD47694828}" destId="{78EF9BE5-5665-4224-82A6-94861503B66A}" srcOrd="4" destOrd="0" presId="urn:microsoft.com/office/officeart/2005/8/layout/lProcess2"/>
    <dgm:cxn modelId="{8FF7CE59-5C52-4372-B572-11BE1F109869}" type="presParOf" srcId="{D77A8483-6C61-44BE-9E0C-F0F548E1B1E5}" destId="{43715E87-6CB7-4933-8230-68F6FC7CE662}" srcOrd="1" destOrd="0" presId="urn:microsoft.com/office/officeart/2005/8/layout/lProcess2"/>
    <dgm:cxn modelId="{D88566E6-DED3-4D66-AC2E-10DD48FDB935}" type="presParOf" srcId="{D77A8483-6C61-44BE-9E0C-F0F548E1B1E5}" destId="{A588E890-C5C6-4E91-89C1-C8B752B3F216}" srcOrd="2" destOrd="0" presId="urn:microsoft.com/office/officeart/2005/8/layout/lProcess2"/>
    <dgm:cxn modelId="{9DA91987-2D46-4D61-89C2-A8A6DD8F1245}" type="presParOf" srcId="{A588E890-C5C6-4E91-89C1-C8B752B3F216}" destId="{BF395B6F-14A5-4031-8123-29058E94393B}" srcOrd="0" destOrd="0" presId="urn:microsoft.com/office/officeart/2005/8/layout/lProcess2"/>
    <dgm:cxn modelId="{BDA882EE-5F76-4F23-9BD1-2CCE30E5045E}" type="presParOf" srcId="{A588E890-C5C6-4E91-89C1-C8B752B3F216}" destId="{DD96DC72-C409-4F3B-B8FB-64F893368576}" srcOrd="1" destOrd="0" presId="urn:microsoft.com/office/officeart/2005/8/layout/lProcess2"/>
    <dgm:cxn modelId="{04767EF6-426A-475C-ABD0-7AAEE874495C}" type="presParOf" srcId="{A588E890-C5C6-4E91-89C1-C8B752B3F216}" destId="{0BF511D9-33E0-4722-B1A9-0ADFEC9CCFB2}" srcOrd="2" destOrd="0" presId="urn:microsoft.com/office/officeart/2005/8/layout/lProcess2"/>
    <dgm:cxn modelId="{1585D40B-64A4-4C64-9B80-738D1C93F016}" type="presParOf" srcId="{0BF511D9-33E0-4722-B1A9-0ADFEC9CCFB2}" destId="{070EF374-7B11-4802-ADFC-DBFFC141901A}" srcOrd="0" destOrd="0" presId="urn:microsoft.com/office/officeart/2005/8/layout/lProcess2"/>
    <dgm:cxn modelId="{9113AA85-FBA4-479C-8A5C-FA64BF827F0F}" type="presParOf" srcId="{070EF374-7B11-4802-ADFC-DBFFC141901A}" destId="{1F83207A-CA8D-4289-A0C1-35DDFA0F87D4}" srcOrd="0" destOrd="0" presId="urn:microsoft.com/office/officeart/2005/8/layout/lProcess2"/>
    <dgm:cxn modelId="{7DD308C5-421A-4F61-BF16-11DE6D7EFB2B}" type="presParOf" srcId="{070EF374-7B11-4802-ADFC-DBFFC141901A}" destId="{2FBD8C67-109C-4C98-A6E2-B099E12E08FE}" srcOrd="1" destOrd="0" presId="urn:microsoft.com/office/officeart/2005/8/layout/lProcess2"/>
    <dgm:cxn modelId="{1B7539CA-0EC9-4B03-BB40-5CE0B18556A3}" type="presParOf" srcId="{070EF374-7B11-4802-ADFC-DBFFC141901A}" destId="{CDA4CEEF-89BD-4E33-A8B0-FDBAEC22650D}" srcOrd="2" destOrd="0" presId="urn:microsoft.com/office/officeart/2005/8/layout/lProcess2"/>
    <dgm:cxn modelId="{C523EB9F-79E5-4010-B0B5-5922E325AB3D}" type="presParOf" srcId="{070EF374-7B11-4802-ADFC-DBFFC141901A}" destId="{25CA8F36-4D0A-4579-83BB-AA62CD176C82}" srcOrd="3" destOrd="0" presId="urn:microsoft.com/office/officeart/2005/8/layout/lProcess2"/>
    <dgm:cxn modelId="{6A4ACED7-081E-48EB-877C-F8639B2FE97F}" type="presParOf" srcId="{070EF374-7B11-4802-ADFC-DBFFC141901A}" destId="{F66C9FDC-2747-491A-A69C-13FBDA256FF2}" srcOrd="4" destOrd="0" presId="urn:microsoft.com/office/officeart/2005/8/layout/lProcess2"/>
    <dgm:cxn modelId="{C4D2BED5-9DBD-4B9E-B6C3-2D3C1ADC1204}" type="presParOf" srcId="{D77A8483-6C61-44BE-9E0C-F0F548E1B1E5}" destId="{6B647C40-808B-4BD3-BE06-8AEA7DC8E6B9}" srcOrd="3" destOrd="0" presId="urn:microsoft.com/office/officeart/2005/8/layout/lProcess2"/>
    <dgm:cxn modelId="{D5DE9EE3-2A43-45E2-9B9A-45E42EBDA194}" type="presParOf" srcId="{D77A8483-6C61-44BE-9E0C-F0F548E1B1E5}" destId="{8A558649-DE73-422B-921F-27E179FED796}" srcOrd="4" destOrd="0" presId="urn:microsoft.com/office/officeart/2005/8/layout/lProcess2"/>
    <dgm:cxn modelId="{E7E77FB8-3616-408C-85CD-E50DC79DACE6}" type="presParOf" srcId="{8A558649-DE73-422B-921F-27E179FED796}" destId="{23020C34-BF1E-491E-AD49-34293D4AE671}" srcOrd="0" destOrd="0" presId="urn:microsoft.com/office/officeart/2005/8/layout/lProcess2"/>
    <dgm:cxn modelId="{CDEB8299-C92C-4312-BC31-E37BBE4A88F1}" type="presParOf" srcId="{8A558649-DE73-422B-921F-27E179FED796}" destId="{941BCE6D-5443-4776-A432-3DA620EA83E6}" srcOrd="1" destOrd="0" presId="urn:microsoft.com/office/officeart/2005/8/layout/lProcess2"/>
    <dgm:cxn modelId="{402C4434-4BDE-4585-B386-799B853D022E}" type="presParOf" srcId="{8A558649-DE73-422B-921F-27E179FED796}" destId="{E0F19892-F41C-4F87-B3DB-3F50609EAE2E}" srcOrd="2" destOrd="0" presId="urn:microsoft.com/office/officeart/2005/8/layout/lProcess2"/>
    <dgm:cxn modelId="{EF6C07E4-B98E-4255-92AD-0C818DA8888D}" type="presParOf" srcId="{E0F19892-F41C-4F87-B3DB-3F50609EAE2E}" destId="{7BD2EAF2-5A1D-4045-9A34-8AA18A433B8F}" srcOrd="0" destOrd="0" presId="urn:microsoft.com/office/officeart/2005/8/layout/lProcess2"/>
    <dgm:cxn modelId="{DAAF75AE-F37E-41F4-BAFE-163354B273A2}" type="presParOf" srcId="{7BD2EAF2-5A1D-4045-9A34-8AA18A433B8F}" destId="{F917F7C9-4F54-4694-AFE4-3DDC292B0FCC}" srcOrd="0" destOrd="0" presId="urn:microsoft.com/office/officeart/2005/8/layout/lProcess2"/>
    <dgm:cxn modelId="{DDB69429-58A4-48B4-8B32-7D8F6EB14EED}" type="presParOf" srcId="{7BD2EAF2-5A1D-4045-9A34-8AA18A433B8F}" destId="{4F7517B0-D0FE-4FBC-B013-2249F493F059}" srcOrd="1" destOrd="0" presId="urn:microsoft.com/office/officeart/2005/8/layout/lProcess2"/>
    <dgm:cxn modelId="{2C77CF38-D895-47BC-B28D-9E3B8E2858BF}" type="presParOf" srcId="{7BD2EAF2-5A1D-4045-9A34-8AA18A433B8F}" destId="{87868ABD-2B89-4535-944E-034BFEBC63EF}" srcOrd="2" destOrd="0" presId="urn:microsoft.com/office/officeart/2005/8/layout/lProcess2"/>
    <dgm:cxn modelId="{3E90E7FB-B9CC-4542-A762-DAECE96D8B0C}" type="presParOf" srcId="{7BD2EAF2-5A1D-4045-9A34-8AA18A433B8F}" destId="{8CF6D4D2-3217-47F9-BB81-F1FF838A897F}" srcOrd="3" destOrd="0" presId="urn:microsoft.com/office/officeart/2005/8/layout/lProcess2"/>
    <dgm:cxn modelId="{20645940-540B-41B4-844D-FC3708608CDE}" type="presParOf" srcId="{7BD2EAF2-5A1D-4045-9A34-8AA18A433B8F}" destId="{74498B3D-8839-4CCA-A841-75E25B54637B}" srcOrd="4" destOrd="0" presId="urn:microsoft.com/office/officeart/2005/8/layout/lProcess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F015B9-6A95-43EC-B701-5DA7D64A7B8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C0C17F-4E74-4DE4-A570-889A06159184}">
      <dgm:prSet phldrT="[Κείμενο]"/>
      <dgm:spPr/>
      <dgm:t>
        <a:bodyPr/>
        <a:lstStyle/>
        <a:p>
          <a:r>
            <a:rPr lang="el-GR" dirty="0" smtClean="0"/>
            <a:t>Αποφυγή ανάμειξης μαθητών</a:t>
          </a:r>
          <a:endParaRPr lang="en-US" dirty="0"/>
        </a:p>
      </dgm:t>
    </dgm:pt>
    <dgm:pt modelId="{02F9091D-EB95-443E-894D-329F3653E6B2}" type="parTrans" cxnId="{E5F633CB-2569-4AF0-8C06-33E523CAD0CC}">
      <dgm:prSet/>
      <dgm:spPr/>
      <dgm:t>
        <a:bodyPr/>
        <a:lstStyle/>
        <a:p>
          <a:endParaRPr lang="en-US"/>
        </a:p>
      </dgm:t>
    </dgm:pt>
    <dgm:pt modelId="{1B7B2D08-9BA2-485E-B0AF-B9590A4008C4}" type="sibTrans" cxnId="{E5F633CB-2569-4AF0-8C06-33E523CAD0CC}">
      <dgm:prSet/>
      <dgm:spPr/>
      <dgm:t>
        <a:bodyPr/>
        <a:lstStyle/>
        <a:p>
          <a:endParaRPr lang="en-US"/>
        </a:p>
      </dgm:t>
    </dgm:pt>
    <dgm:pt modelId="{871E27F0-8E2F-4BF7-AA92-62ED3D4BC7DC}">
      <dgm:prSet phldrT="[Κείμενο]" custT="1"/>
      <dgm:spPr/>
      <dgm:t>
        <a:bodyPr/>
        <a:lstStyle/>
        <a:p>
          <a:r>
            <a:rPr lang="el-GR" sz="1600" dirty="0" smtClean="0"/>
            <a:t>Κάθε τμήμα – συγκεκριμένη αίθουσα.</a:t>
          </a:r>
        </a:p>
        <a:p>
          <a:r>
            <a:rPr lang="el-GR" sz="1600" dirty="0" smtClean="0"/>
            <a:t> Μη μετακίνηση μαθητών σε άλλη αίθουσα</a:t>
          </a:r>
          <a:endParaRPr lang="en-US" sz="1600" dirty="0"/>
        </a:p>
      </dgm:t>
    </dgm:pt>
    <dgm:pt modelId="{07EED35B-CDE9-4419-90A8-B3886495887C}" type="parTrans" cxnId="{60391C90-D425-4338-9C5B-1EE12B63D305}">
      <dgm:prSet/>
      <dgm:spPr/>
      <dgm:t>
        <a:bodyPr/>
        <a:lstStyle/>
        <a:p>
          <a:endParaRPr lang="en-US"/>
        </a:p>
      </dgm:t>
    </dgm:pt>
    <dgm:pt modelId="{34983C2B-5DC0-45CB-9C2A-637144DAEE78}" type="sibTrans" cxnId="{60391C90-D425-4338-9C5B-1EE12B63D305}">
      <dgm:prSet/>
      <dgm:spPr/>
      <dgm:t>
        <a:bodyPr/>
        <a:lstStyle/>
        <a:p>
          <a:endParaRPr lang="en-US"/>
        </a:p>
      </dgm:t>
    </dgm:pt>
    <dgm:pt modelId="{9E2CE6CC-1828-4100-BD35-F37372D04336}">
      <dgm:prSet phldrT="[Κείμενο]" custT="1"/>
      <dgm:spPr/>
      <dgm:t>
        <a:bodyPr/>
        <a:lstStyle/>
        <a:p>
          <a:r>
            <a:rPr lang="el-GR" sz="1800" dirty="0" smtClean="0"/>
            <a:t>Προσοχή συνωστισμού σε διαδρόμους</a:t>
          </a:r>
          <a:endParaRPr lang="en-US" sz="1800" dirty="0"/>
        </a:p>
      </dgm:t>
    </dgm:pt>
    <dgm:pt modelId="{26CE4B7A-2690-4E8C-AF87-0C9A45482A41}" type="parTrans" cxnId="{8D984BBB-AFFF-4051-8BD8-D55F14670A85}">
      <dgm:prSet/>
      <dgm:spPr/>
      <dgm:t>
        <a:bodyPr/>
        <a:lstStyle/>
        <a:p>
          <a:endParaRPr lang="en-US"/>
        </a:p>
      </dgm:t>
    </dgm:pt>
    <dgm:pt modelId="{A602D7D4-2D46-4B74-96B4-A73F136FC643}" type="sibTrans" cxnId="{8D984BBB-AFFF-4051-8BD8-D55F14670A85}">
      <dgm:prSet/>
      <dgm:spPr/>
      <dgm:t>
        <a:bodyPr/>
        <a:lstStyle/>
        <a:p>
          <a:endParaRPr lang="en-US"/>
        </a:p>
      </dgm:t>
    </dgm:pt>
    <dgm:pt modelId="{7A3C7D33-ED7D-4AE9-8E07-7E5A05CC950B}">
      <dgm:prSet phldrT="[Κείμενο]"/>
      <dgm:spPr/>
      <dgm:t>
        <a:bodyPr/>
        <a:lstStyle/>
        <a:p>
          <a:r>
            <a:rPr lang="el-GR" dirty="0" smtClean="0"/>
            <a:t>Λήψη γεύματος</a:t>
          </a:r>
          <a:endParaRPr lang="en-US" dirty="0"/>
        </a:p>
      </dgm:t>
    </dgm:pt>
    <dgm:pt modelId="{00DB1170-C48C-401B-AB93-D37C19CE471A}" type="parTrans" cxnId="{8BA02DB7-47F6-4D0E-9D22-922B7533DFEF}">
      <dgm:prSet/>
      <dgm:spPr/>
      <dgm:t>
        <a:bodyPr/>
        <a:lstStyle/>
        <a:p>
          <a:endParaRPr lang="en-US"/>
        </a:p>
      </dgm:t>
    </dgm:pt>
    <dgm:pt modelId="{65410750-2C11-468E-9A58-1BAD77E2190A}" type="sibTrans" cxnId="{8BA02DB7-47F6-4D0E-9D22-922B7533DFEF}">
      <dgm:prSet/>
      <dgm:spPr/>
      <dgm:t>
        <a:bodyPr/>
        <a:lstStyle/>
        <a:p>
          <a:endParaRPr lang="en-US"/>
        </a:p>
      </dgm:t>
    </dgm:pt>
    <dgm:pt modelId="{4D204D9C-0E53-407D-A56E-9B1C34AC3D32}">
      <dgm:prSet phldrT="[Κείμενο]" custT="1"/>
      <dgm:spPr/>
      <dgm:t>
        <a:bodyPr/>
        <a:lstStyle/>
        <a:p>
          <a:r>
            <a:rPr lang="el-GR" sz="1800" dirty="0" smtClean="0"/>
            <a:t>Προτείνεται φαγητό στο θρανίο ή και στο προαύλιο</a:t>
          </a:r>
          <a:r>
            <a:rPr lang="el-GR" sz="2000" dirty="0" smtClean="0"/>
            <a:t>.</a:t>
          </a:r>
        </a:p>
      </dgm:t>
    </dgm:pt>
    <dgm:pt modelId="{7B0AB8F4-0F18-48DC-B76E-163D4956A5D9}" type="parTrans" cxnId="{D86C4C10-91FF-4BA4-A75C-469C29B61AAD}">
      <dgm:prSet/>
      <dgm:spPr/>
      <dgm:t>
        <a:bodyPr/>
        <a:lstStyle/>
        <a:p>
          <a:endParaRPr lang="en-US"/>
        </a:p>
      </dgm:t>
    </dgm:pt>
    <dgm:pt modelId="{037A9927-9012-49BE-8D5B-56D345709AC6}" type="sibTrans" cxnId="{D86C4C10-91FF-4BA4-A75C-469C29B61AAD}">
      <dgm:prSet/>
      <dgm:spPr/>
      <dgm:t>
        <a:bodyPr/>
        <a:lstStyle/>
        <a:p>
          <a:endParaRPr lang="en-US"/>
        </a:p>
      </dgm:t>
    </dgm:pt>
    <dgm:pt modelId="{6CADA302-03F6-49E3-899B-15234E0F7025}">
      <dgm:prSet phldrT="[Κείμενο]" custT="1"/>
      <dgm:spPr/>
      <dgm:t>
        <a:bodyPr/>
        <a:lstStyle/>
        <a:p>
          <a:r>
            <a:rPr lang="el-GR" sz="1600" dirty="0" smtClean="0"/>
            <a:t>ΚΥΛΙΚΕΙΟ</a:t>
          </a:r>
        </a:p>
        <a:p>
          <a:r>
            <a:rPr lang="el-GR" sz="1600" dirty="0" smtClean="0"/>
            <a:t>Χ. Μάσκας, Πλ. Χεριών, Απολύμανση</a:t>
          </a:r>
        </a:p>
        <a:p>
          <a:r>
            <a:rPr lang="el-GR" sz="1600" dirty="0" smtClean="0"/>
            <a:t>Μόνο συσκευασμένα.</a:t>
          </a:r>
        </a:p>
        <a:p>
          <a:r>
            <a:rPr lang="el-GR" sz="1600" dirty="0" smtClean="0"/>
            <a:t>Τήρηση αποστάσεων στη σειρά. </a:t>
          </a:r>
        </a:p>
        <a:p>
          <a:endParaRPr lang="en-US" sz="1300" dirty="0"/>
        </a:p>
      </dgm:t>
    </dgm:pt>
    <dgm:pt modelId="{23007F92-A892-4F34-89A4-21AC41E9DDCC}" type="parTrans" cxnId="{A3BDFF94-6599-415E-B56F-FD33672D3491}">
      <dgm:prSet/>
      <dgm:spPr/>
      <dgm:t>
        <a:bodyPr/>
        <a:lstStyle/>
        <a:p>
          <a:endParaRPr lang="en-US"/>
        </a:p>
      </dgm:t>
    </dgm:pt>
    <dgm:pt modelId="{DD9E5007-4EBE-49EA-A7E9-51D7EE5B257C}" type="sibTrans" cxnId="{A3BDFF94-6599-415E-B56F-FD33672D3491}">
      <dgm:prSet/>
      <dgm:spPr/>
      <dgm:t>
        <a:bodyPr/>
        <a:lstStyle/>
        <a:p>
          <a:endParaRPr lang="en-US"/>
        </a:p>
      </dgm:t>
    </dgm:pt>
    <dgm:pt modelId="{C522303D-F276-42C5-AEA0-A73DB4EB734B}">
      <dgm:prSet phldrT="[Κείμενο]"/>
      <dgm:spPr/>
      <dgm:t>
        <a:bodyPr/>
        <a:lstStyle/>
        <a:p>
          <a:r>
            <a:rPr lang="el-GR" dirty="0" smtClean="0"/>
            <a:t>Αθλητισμός κ.α.</a:t>
          </a:r>
          <a:endParaRPr lang="en-US" dirty="0"/>
        </a:p>
      </dgm:t>
    </dgm:pt>
    <dgm:pt modelId="{E28562E9-48EA-4460-B258-9E38BA78E532}" type="parTrans" cxnId="{99CF2173-1DFB-44C3-8103-C2EFC5A2696C}">
      <dgm:prSet/>
      <dgm:spPr/>
      <dgm:t>
        <a:bodyPr/>
        <a:lstStyle/>
        <a:p>
          <a:endParaRPr lang="en-US"/>
        </a:p>
      </dgm:t>
    </dgm:pt>
    <dgm:pt modelId="{917D1DAA-9627-47B7-89D1-AB1EBC4C937C}" type="sibTrans" cxnId="{99CF2173-1DFB-44C3-8103-C2EFC5A2696C}">
      <dgm:prSet/>
      <dgm:spPr/>
      <dgm:t>
        <a:bodyPr/>
        <a:lstStyle/>
        <a:p>
          <a:endParaRPr lang="en-US"/>
        </a:p>
      </dgm:t>
    </dgm:pt>
    <dgm:pt modelId="{04C93E1A-A643-429B-9013-B391A634A8D7}">
      <dgm:prSet phldrT="[Κείμενο]"/>
      <dgm:spPr/>
      <dgm:t>
        <a:bodyPr/>
        <a:lstStyle/>
        <a:p>
          <a:r>
            <a:rPr lang="el-GR" dirty="0" smtClean="0"/>
            <a:t>Τήρηση αποστάσεων και Ατομική Υγιεινή</a:t>
          </a:r>
        </a:p>
        <a:p>
          <a:r>
            <a:rPr lang="el-GR" dirty="0" smtClean="0"/>
            <a:t>Μπάλες κλπ απολυμαίνονται πριν και μετά τη χρήση</a:t>
          </a:r>
        </a:p>
        <a:p>
          <a:endParaRPr lang="en-US" dirty="0"/>
        </a:p>
      </dgm:t>
    </dgm:pt>
    <dgm:pt modelId="{7FBFCC47-A844-4341-ABA6-DFBBB5787BD4}" type="parTrans" cxnId="{2E9C4A36-2A4E-4265-A95B-411893CE2603}">
      <dgm:prSet/>
      <dgm:spPr/>
      <dgm:t>
        <a:bodyPr/>
        <a:lstStyle/>
        <a:p>
          <a:endParaRPr lang="en-US"/>
        </a:p>
      </dgm:t>
    </dgm:pt>
    <dgm:pt modelId="{BBDD6A96-3C58-4ED1-9300-C0A8B5C1848B}" type="sibTrans" cxnId="{2E9C4A36-2A4E-4265-A95B-411893CE2603}">
      <dgm:prSet/>
      <dgm:spPr/>
      <dgm:t>
        <a:bodyPr/>
        <a:lstStyle/>
        <a:p>
          <a:endParaRPr lang="en-US"/>
        </a:p>
      </dgm:t>
    </dgm:pt>
    <dgm:pt modelId="{0E43D274-75F6-497B-BDA8-0D1FD010EC34}">
      <dgm:prSet phldrT="[Κείμενο]" custT="1"/>
      <dgm:spPr/>
      <dgm:t>
        <a:bodyPr/>
        <a:lstStyle/>
        <a:p>
          <a:r>
            <a:rPr lang="el-GR" sz="1800" dirty="0" err="1" smtClean="0"/>
            <a:t>Προαυλισμός</a:t>
          </a:r>
          <a:r>
            <a:rPr lang="el-GR" sz="1800" dirty="0" smtClean="0"/>
            <a:t> σε διαφ. Χρόνο ή χώρο</a:t>
          </a:r>
        </a:p>
      </dgm:t>
    </dgm:pt>
    <dgm:pt modelId="{7C7A07CA-D9E0-4DF0-AAF1-C721EF7F7A3F}" type="parTrans" cxnId="{430CE2E2-E99C-4C5E-BEA2-9F410D0549F1}">
      <dgm:prSet/>
      <dgm:spPr/>
      <dgm:t>
        <a:bodyPr/>
        <a:lstStyle/>
        <a:p>
          <a:endParaRPr lang="en-US"/>
        </a:p>
      </dgm:t>
    </dgm:pt>
    <dgm:pt modelId="{01AF45E1-008E-463C-8FB5-30A3F87E6713}" type="sibTrans" cxnId="{430CE2E2-E99C-4C5E-BEA2-9F410D0549F1}">
      <dgm:prSet/>
      <dgm:spPr/>
      <dgm:t>
        <a:bodyPr/>
        <a:lstStyle/>
        <a:p>
          <a:endParaRPr lang="en-US"/>
        </a:p>
      </dgm:t>
    </dgm:pt>
    <dgm:pt modelId="{BD4DA6F8-26B8-4EBF-A45E-ED515941F8A7}">
      <dgm:prSet custT="1"/>
      <dgm:spPr/>
      <dgm:t>
        <a:bodyPr/>
        <a:lstStyle/>
        <a:p>
          <a:r>
            <a:rPr lang="el-GR" sz="2000" dirty="0" smtClean="0"/>
            <a:t>Εάν δεν μπορεί να αποφευχθεί τότε ΑΠΟΛΥΜΑΝΣΗ.</a:t>
          </a:r>
        </a:p>
      </dgm:t>
    </dgm:pt>
    <dgm:pt modelId="{02169687-9DBE-433A-A415-0AF4762F2626}" type="parTrans" cxnId="{9F8900A2-6978-4544-B820-0704945C3D73}">
      <dgm:prSet/>
      <dgm:spPr/>
      <dgm:t>
        <a:bodyPr/>
        <a:lstStyle/>
        <a:p>
          <a:endParaRPr lang="en-US"/>
        </a:p>
      </dgm:t>
    </dgm:pt>
    <dgm:pt modelId="{7A4FACF4-BC40-4E7C-91B4-D5E9ED4E01CD}" type="sibTrans" cxnId="{9F8900A2-6978-4544-B820-0704945C3D73}">
      <dgm:prSet/>
      <dgm:spPr/>
      <dgm:t>
        <a:bodyPr/>
        <a:lstStyle/>
        <a:p>
          <a:endParaRPr lang="en-US"/>
        </a:p>
      </dgm:t>
    </dgm:pt>
    <dgm:pt modelId="{1DDDBE16-D599-44D2-A266-E84193975BB1}">
      <dgm:prSet/>
      <dgm:spPr/>
      <dgm:t>
        <a:bodyPr/>
        <a:lstStyle/>
        <a:p>
          <a:r>
            <a:rPr lang="el-GR" dirty="0" smtClean="0"/>
            <a:t>Χρήση σκευών </a:t>
          </a:r>
        </a:p>
        <a:p>
          <a:r>
            <a:rPr lang="el-GR" dirty="0" smtClean="0"/>
            <a:t>μιας χρήσης</a:t>
          </a:r>
          <a:endParaRPr lang="en-US" dirty="0"/>
        </a:p>
      </dgm:t>
    </dgm:pt>
    <dgm:pt modelId="{61A5643C-1C47-4506-8EC9-DF38904FF721}" type="parTrans" cxnId="{F5FF228E-9A3B-4583-8078-5524F5E21C51}">
      <dgm:prSet/>
      <dgm:spPr/>
      <dgm:t>
        <a:bodyPr/>
        <a:lstStyle/>
        <a:p>
          <a:endParaRPr lang="en-US"/>
        </a:p>
      </dgm:t>
    </dgm:pt>
    <dgm:pt modelId="{7C6F13F9-F858-440A-B76F-AA607CF62D74}" type="sibTrans" cxnId="{F5FF228E-9A3B-4583-8078-5524F5E21C51}">
      <dgm:prSet/>
      <dgm:spPr/>
      <dgm:t>
        <a:bodyPr/>
        <a:lstStyle/>
        <a:p>
          <a:endParaRPr lang="en-US"/>
        </a:p>
      </dgm:t>
    </dgm:pt>
    <dgm:pt modelId="{2B66B841-0B82-438F-BE45-0DB3CA3103B3}">
      <dgm:prSet custT="1"/>
      <dgm:spPr/>
      <dgm:t>
        <a:bodyPr/>
        <a:lstStyle/>
        <a:p>
          <a:r>
            <a:rPr lang="el-GR" sz="1600" dirty="0" smtClean="0"/>
            <a:t>Αποσυμφόρηση γραφείου εκπαιδευτικών</a:t>
          </a:r>
          <a:endParaRPr lang="en-US" sz="1600" dirty="0"/>
        </a:p>
      </dgm:t>
    </dgm:pt>
    <dgm:pt modelId="{C458813A-A7AA-42FC-88AB-69F50D1E323D}" type="parTrans" cxnId="{2049B17E-8365-42ED-8191-85B86E0C694D}">
      <dgm:prSet/>
      <dgm:spPr/>
      <dgm:t>
        <a:bodyPr/>
        <a:lstStyle/>
        <a:p>
          <a:endParaRPr lang="en-US"/>
        </a:p>
      </dgm:t>
    </dgm:pt>
    <dgm:pt modelId="{FACC06D7-A94B-478F-8719-937A7AF10220}" type="sibTrans" cxnId="{2049B17E-8365-42ED-8191-85B86E0C694D}">
      <dgm:prSet/>
      <dgm:spPr/>
      <dgm:t>
        <a:bodyPr/>
        <a:lstStyle/>
        <a:p>
          <a:endParaRPr lang="en-US"/>
        </a:p>
      </dgm:t>
    </dgm:pt>
    <dgm:pt modelId="{71555D4E-0E6F-441C-A1F5-4D2A136962F5}" type="pres">
      <dgm:prSet presAssocID="{F8F015B9-6A95-43EC-B701-5DA7D64A7B8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7473BB-97E0-4D07-94D2-5E9442CE60F4}" type="pres">
      <dgm:prSet presAssocID="{DBC0C17F-4E74-4DE4-A570-889A06159184}" presName="compNode" presStyleCnt="0"/>
      <dgm:spPr/>
    </dgm:pt>
    <dgm:pt modelId="{94A83370-DA61-41DD-AC96-334B80679FA8}" type="pres">
      <dgm:prSet presAssocID="{DBC0C17F-4E74-4DE4-A570-889A06159184}" presName="aNode" presStyleLbl="bgShp" presStyleIdx="0" presStyleCnt="3"/>
      <dgm:spPr/>
      <dgm:t>
        <a:bodyPr/>
        <a:lstStyle/>
        <a:p>
          <a:endParaRPr lang="en-US"/>
        </a:p>
      </dgm:t>
    </dgm:pt>
    <dgm:pt modelId="{A4FB0B2B-3949-4701-9E8B-A110D21782B8}" type="pres">
      <dgm:prSet presAssocID="{DBC0C17F-4E74-4DE4-A570-889A06159184}" presName="textNode" presStyleLbl="bgShp" presStyleIdx="0" presStyleCnt="3"/>
      <dgm:spPr/>
      <dgm:t>
        <a:bodyPr/>
        <a:lstStyle/>
        <a:p>
          <a:endParaRPr lang="en-US"/>
        </a:p>
      </dgm:t>
    </dgm:pt>
    <dgm:pt modelId="{BC2B3B46-7E9D-4128-A6AF-639770F6149C}" type="pres">
      <dgm:prSet presAssocID="{DBC0C17F-4E74-4DE4-A570-889A06159184}" presName="compChildNode" presStyleCnt="0"/>
      <dgm:spPr/>
    </dgm:pt>
    <dgm:pt modelId="{FB08BB86-9E9F-4B65-A65D-34AA453B159E}" type="pres">
      <dgm:prSet presAssocID="{DBC0C17F-4E74-4DE4-A570-889A06159184}" presName="theInnerList" presStyleCnt="0"/>
      <dgm:spPr/>
    </dgm:pt>
    <dgm:pt modelId="{64149B24-5054-4130-8E37-3B3AC632061A}" type="pres">
      <dgm:prSet presAssocID="{871E27F0-8E2F-4BF7-AA92-62ED3D4BC7DC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53E6F-5A78-44DA-A1E4-5EC7010093D2}" type="pres">
      <dgm:prSet presAssocID="{871E27F0-8E2F-4BF7-AA92-62ED3D4BC7DC}" presName="aSpace2" presStyleCnt="0"/>
      <dgm:spPr/>
    </dgm:pt>
    <dgm:pt modelId="{4770B893-43CF-443C-8E51-E19C87881BEC}" type="pres">
      <dgm:prSet presAssocID="{9E2CE6CC-1828-4100-BD35-F37372D04336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A3E9A-191C-4964-AB94-B940F2465D0B}" type="pres">
      <dgm:prSet presAssocID="{9E2CE6CC-1828-4100-BD35-F37372D04336}" presName="aSpace2" presStyleCnt="0"/>
      <dgm:spPr/>
    </dgm:pt>
    <dgm:pt modelId="{8D8B3B96-6C82-4BBC-BC75-7B540B72E19D}" type="pres">
      <dgm:prSet presAssocID="{BD4DA6F8-26B8-4EBF-A45E-ED515941F8A7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1C88E-23F5-42FB-9B4C-010F5D449E41}" type="pres">
      <dgm:prSet presAssocID="{DBC0C17F-4E74-4DE4-A570-889A06159184}" presName="aSpace" presStyleCnt="0"/>
      <dgm:spPr/>
    </dgm:pt>
    <dgm:pt modelId="{7E917A52-6A7C-402A-A85F-A0FF2D9E56AB}" type="pres">
      <dgm:prSet presAssocID="{7A3C7D33-ED7D-4AE9-8E07-7E5A05CC950B}" presName="compNode" presStyleCnt="0"/>
      <dgm:spPr/>
    </dgm:pt>
    <dgm:pt modelId="{0DE5B754-D67B-435B-BCF9-789C58ED77C8}" type="pres">
      <dgm:prSet presAssocID="{7A3C7D33-ED7D-4AE9-8E07-7E5A05CC950B}" presName="aNode" presStyleLbl="bgShp" presStyleIdx="1" presStyleCnt="3"/>
      <dgm:spPr/>
      <dgm:t>
        <a:bodyPr/>
        <a:lstStyle/>
        <a:p>
          <a:endParaRPr lang="en-US"/>
        </a:p>
      </dgm:t>
    </dgm:pt>
    <dgm:pt modelId="{8ADD8E0E-536C-4914-98F4-CFE293945E85}" type="pres">
      <dgm:prSet presAssocID="{7A3C7D33-ED7D-4AE9-8E07-7E5A05CC950B}" presName="textNode" presStyleLbl="bgShp" presStyleIdx="1" presStyleCnt="3"/>
      <dgm:spPr/>
      <dgm:t>
        <a:bodyPr/>
        <a:lstStyle/>
        <a:p>
          <a:endParaRPr lang="en-US"/>
        </a:p>
      </dgm:t>
    </dgm:pt>
    <dgm:pt modelId="{E77F0448-3062-4352-A7A2-5AE3B856F7E1}" type="pres">
      <dgm:prSet presAssocID="{7A3C7D33-ED7D-4AE9-8E07-7E5A05CC950B}" presName="compChildNode" presStyleCnt="0"/>
      <dgm:spPr/>
    </dgm:pt>
    <dgm:pt modelId="{834A8066-0A82-403C-A2D0-D542DAC4B36F}" type="pres">
      <dgm:prSet presAssocID="{7A3C7D33-ED7D-4AE9-8E07-7E5A05CC950B}" presName="theInnerList" presStyleCnt="0"/>
      <dgm:spPr/>
    </dgm:pt>
    <dgm:pt modelId="{96255E71-62F2-4D1B-948E-AA787C26A5DE}" type="pres">
      <dgm:prSet presAssocID="{4D204D9C-0E53-407D-A56E-9B1C34AC3D32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772B6-C85C-4207-A499-1B1ECAD3E014}" type="pres">
      <dgm:prSet presAssocID="{4D204D9C-0E53-407D-A56E-9B1C34AC3D32}" presName="aSpace2" presStyleCnt="0"/>
      <dgm:spPr/>
    </dgm:pt>
    <dgm:pt modelId="{F7A66462-4FBE-4EA6-879A-F7F8713E03E1}" type="pres">
      <dgm:prSet presAssocID="{1DDDBE16-D599-44D2-A266-E84193975BB1}" presName="childNode" presStyleLbl="node1" presStyleIdx="4" presStyleCnt="9" custScaleY="82876" custLinFactNeighborX="-2308" custLinFactNeighborY="-28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49A7-B057-42C4-A8B2-8135D912AE92}" type="pres">
      <dgm:prSet presAssocID="{1DDDBE16-D599-44D2-A266-E84193975BB1}" presName="aSpace2" presStyleCnt="0"/>
      <dgm:spPr/>
    </dgm:pt>
    <dgm:pt modelId="{BCA3E749-0ACA-471B-804A-95A7DC976018}" type="pres">
      <dgm:prSet presAssocID="{6CADA302-03F6-49E3-899B-15234E0F7025}" presName="childNode" presStyleLbl="node1" presStyleIdx="5" presStyleCnt="9" custScaleY="239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BF702-5B2C-401E-A8C5-8B93FCAE885E}" type="pres">
      <dgm:prSet presAssocID="{7A3C7D33-ED7D-4AE9-8E07-7E5A05CC950B}" presName="aSpace" presStyleCnt="0"/>
      <dgm:spPr/>
    </dgm:pt>
    <dgm:pt modelId="{3F7BD310-AB1C-4B79-907E-CC437BC8A042}" type="pres">
      <dgm:prSet presAssocID="{C522303D-F276-42C5-AEA0-A73DB4EB734B}" presName="compNode" presStyleCnt="0"/>
      <dgm:spPr/>
    </dgm:pt>
    <dgm:pt modelId="{0C09B19B-3354-416F-A49B-0464F02BE3FF}" type="pres">
      <dgm:prSet presAssocID="{C522303D-F276-42C5-AEA0-A73DB4EB734B}" presName="aNode" presStyleLbl="bgShp" presStyleIdx="2" presStyleCnt="3"/>
      <dgm:spPr/>
      <dgm:t>
        <a:bodyPr/>
        <a:lstStyle/>
        <a:p>
          <a:endParaRPr lang="en-US"/>
        </a:p>
      </dgm:t>
    </dgm:pt>
    <dgm:pt modelId="{71A5BD53-BD24-4B17-B70B-8EB47C5A81B5}" type="pres">
      <dgm:prSet presAssocID="{C522303D-F276-42C5-AEA0-A73DB4EB734B}" presName="textNode" presStyleLbl="bgShp" presStyleIdx="2" presStyleCnt="3"/>
      <dgm:spPr/>
      <dgm:t>
        <a:bodyPr/>
        <a:lstStyle/>
        <a:p>
          <a:endParaRPr lang="en-US"/>
        </a:p>
      </dgm:t>
    </dgm:pt>
    <dgm:pt modelId="{019418EC-35A7-4F76-A949-7AAB1CD6F058}" type="pres">
      <dgm:prSet presAssocID="{C522303D-F276-42C5-AEA0-A73DB4EB734B}" presName="compChildNode" presStyleCnt="0"/>
      <dgm:spPr/>
    </dgm:pt>
    <dgm:pt modelId="{C9B05E9D-E76C-4566-AE1D-D59CA410AB5B}" type="pres">
      <dgm:prSet presAssocID="{C522303D-F276-42C5-AEA0-A73DB4EB734B}" presName="theInnerList" presStyleCnt="0"/>
      <dgm:spPr/>
    </dgm:pt>
    <dgm:pt modelId="{EA523A8A-3F31-4B07-A87B-354BEEE925F4}" type="pres">
      <dgm:prSet presAssocID="{04C93E1A-A643-429B-9013-B391A634A8D7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4AB5D-D912-47F3-9D98-66CB72BD0801}" type="pres">
      <dgm:prSet presAssocID="{04C93E1A-A643-429B-9013-B391A634A8D7}" presName="aSpace2" presStyleCnt="0"/>
      <dgm:spPr/>
    </dgm:pt>
    <dgm:pt modelId="{5310778E-566E-4EAF-8732-ADF29422FD9E}" type="pres">
      <dgm:prSet presAssocID="{0E43D274-75F6-497B-BDA8-0D1FD010EC34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57239-57FE-4C5E-80AE-6B4B181EB6DB}" type="pres">
      <dgm:prSet presAssocID="{0E43D274-75F6-497B-BDA8-0D1FD010EC34}" presName="aSpace2" presStyleCnt="0"/>
      <dgm:spPr/>
    </dgm:pt>
    <dgm:pt modelId="{F90A67D2-75BD-4D67-890D-4A1A4400A991}" type="pres">
      <dgm:prSet presAssocID="{2B66B841-0B82-438F-BE45-0DB3CA3103B3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BDFF94-6599-415E-B56F-FD33672D3491}" srcId="{7A3C7D33-ED7D-4AE9-8E07-7E5A05CC950B}" destId="{6CADA302-03F6-49E3-899B-15234E0F7025}" srcOrd="2" destOrd="0" parTransId="{23007F92-A892-4F34-89A4-21AC41E9DDCC}" sibTransId="{DD9E5007-4EBE-49EA-A7E9-51D7EE5B257C}"/>
    <dgm:cxn modelId="{E9C94A77-4514-4A6C-B9CF-4FF1E6632E0D}" type="presOf" srcId="{9E2CE6CC-1828-4100-BD35-F37372D04336}" destId="{4770B893-43CF-443C-8E51-E19C87881BEC}" srcOrd="0" destOrd="0" presId="urn:microsoft.com/office/officeart/2005/8/layout/lProcess2"/>
    <dgm:cxn modelId="{2049B17E-8365-42ED-8191-85B86E0C694D}" srcId="{C522303D-F276-42C5-AEA0-A73DB4EB734B}" destId="{2B66B841-0B82-438F-BE45-0DB3CA3103B3}" srcOrd="2" destOrd="0" parTransId="{C458813A-A7AA-42FC-88AB-69F50D1E323D}" sibTransId="{FACC06D7-A94B-478F-8719-937A7AF10220}"/>
    <dgm:cxn modelId="{48CAAC5C-07F9-4499-8FCC-6034FB69AF9C}" type="presOf" srcId="{871E27F0-8E2F-4BF7-AA92-62ED3D4BC7DC}" destId="{64149B24-5054-4130-8E37-3B3AC632061A}" srcOrd="0" destOrd="0" presId="urn:microsoft.com/office/officeart/2005/8/layout/lProcess2"/>
    <dgm:cxn modelId="{F5FF228E-9A3B-4583-8078-5524F5E21C51}" srcId="{7A3C7D33-ED7D-4AE9-8E07-7E5A05CC950B}" destId="{1DDDBE16-D599-44D2-A266-E84193975BB1}" srcOrd="1" destOrd="0" parTransId="{61A5643C-1C47-4506-8EC9-DF38904FF721}" sibTransId="{7C6F13F9-F858-440A-B76F-AA607CF62D74}"/>
    <dgm:cxn modelId="{BF21B1B7-102E-4A63-8989-D21406D8DDAC}" type="presOf" srcId="{BD4DA6F8-26B8-4EBF-A45E-ED515941F8A7}" destId="{8D8B3B96-6C82-4BBC-BC75-7B540B72E19D}" srcOrd="0" destOrd="0" presId="urn:microsoft.com/office/officeart/2005/8/layout/lProcess2"/>
    <dgm:cxn modelId="{D49C3F8F-1321-4199-BC13-353CD6B2B84C}" type="presOf" srcId="{4D204D9C-0E53-407D-A56E-9B1C34AC3D32}" destId="{96255E71-62F2-4D1B-948E-AA787C26A5DE}" srcOrd="0" destOrd="0" presId="urn:microsoft.com/office/officeart/2005/8/layout/lProcess2"/>
    <dgm:cxn modelId="{9615CD13-3F74-42BE-8C71-77F97E776944}" type="presOf" srcId="{04C93E1A-A643-429B-9013-B391A634A8D7}" destId="{EA523A8A-3F31-4B07-A87B-354BEEE925F4}" srcOrd="0" destOrd="0" presId="urn:microsoft.com/office/officeart/2005/8/layout/lProcess2"/>
    <dgm:cxn modelId="{F1402E2C-1BCF-4111-AABA-5804E7C8D949}" type="presOf" srcId="{F8F015B9-6A95-43EC-B701-5DA7D64A7B83}" destId="{71555D4E-0E6F-441C-A1F5-4D2A136962F5}" srcOrd="0" destOrd="0" presId="urn:microsoft.com/office/officeart/2005/8/layout/lProcess2"/>
    <dgm:cxn modelId="{85C39391-49BC-4820-83E9-1A246649F3C4}" type="presOf" srcId="{7A3C7D33-ED7D-4AE9-8E07-7E5A05CC950B}" destId="{0DE5B754-D67B-435B-BCF9-789C58ED77C8}" srcOrd="0" destOrd="0" presId="urn:microsoft.com/office/officeart/2005/8/layout/lProcess2"/>
    <dgm:cxn modelId="{99CF2173-1DFB-44C3-8103-C2EFC5A2696C}" srcId="{F8F015B9-6A95-43EC-B701-5DA7D64A7B83}" destId="{C522303D-F276-42C5-AEA0-A73DB4EB734B}" srcOrd="2" destOrd="0" parTransId="{E28562E9-48EA-4460-B258-9E38BA78E532}" sibTransId="{917D1DAA-9627-47B7-89D1-AB1EBC4C937C}"/>
    <dgm:cxn modelId="{60391C90-D425-4338-9C5B-1EE12B63D305}" srcId="{DBC0C17F-4E74-4DE4-A570-889A06159184}" destId="{871E27F0-8E2F-4BF7-AA92-62ED3D4BC7DC}" srcOrd="0" destOrd="0" parTransId="{07EED35B-CDE9-4419-90A8-B3886495887C}" sibTransId="{34983C2B-5DC0-45CB-9C2A-637144DAEE78}"/>
    <dgm:cxn modelId="{9D8AA4B2-429F-4B05-8A7C-3A7F582FAC7A}" type="presOf" srcId="{6CADA302-03F6-49E3-899B-15234E0F7025}" destId="{BCA3E749-0ACA-471B-804A-95A7DC976018}" srcOrd="0" destOrd="0" presId="urn:microsoft.com/office/officeart/2005/8/layout/lProcess2"/>
    <dgm:cxn modelId="{D86C4C10-91FF-4BA4-A75C-469C29B61AAD}" srcId="{7A3C7D33-ED7D-4AE9-8E07-7E5A05CC950B}" destId="{4D204D9C-0E53-407D-A56E-9B1C34AC3D32}" srcOrd="0" destOrd="0" parTransId="{7B0AB8F4-0F18-48DC-B76E-163D4956A5D9}" sibTransId="{037A9927-9012-49BE-8D5B-56D345709AC6}"/>
    <dgm:cxn modelId="{E5F633CB-2569-4AF0-8C06-33E523CAD0CC}" srcId="{F8F015B9-6A95-43EC-B701-5DA7D64A7B83}" destId="{DBC0C17F-4E74-4DE4-A570-889A06159184}" srcOrd="0" destOrd="0" parTransId="{02F9091D-EB95-443E-894D-329F3653E6B2}" sibTransId="{1B7B2D08-9BA2-485E-B0AF-B9590A4008C4}"/>
    <dgm:cxn modelId="{AC43238B-42E3-41D5-B967-980E3048D276}" type="presOf" srcId="{DBC0C17F-4E74-4DE4-A570-889A06159184}" destId="{A4FB0B2B-3949-4701-9E8B-A110D21782B8}" srcOrd="1" destOrd="0" presId="urn:microsoft.com/office/officeart/2005/8/layout/lProcess2"/>
    <dgm:cxn modelId="{430CE2E2-E99C-4C5E-BEA2-9F410D0549F1}" srcId="{C522303D-F276-42C5-AEA0-A73DB4EB734B}" destId="{0E43D274-75F6-497B-BDA8-0D1FD010EC34}" srcOrd="1" destOrd="0" parTransId="{7C7A07CA-D9E0-4DF0-AAF1-C721EF7F7A3F}" sibTransId="{01AF45E1-008E-463C-8FB5-30A3F87E6713}"/>
    <dgm:cxn modelId="{90731D25-F60F-44C0-BC84-396E4CF9E151}" type="presOf" srcId="{1DDDBE16-D599-44D2-A266-E84193975BB1}" destId="{F7A66462-4FBE-4EA6-879A-F7F8713E03E1}" srcOrd="0" destOrd="0" presId="urn:microsoft.com/office/officeart/2005/8/layout/lProcess2"/>
    <dgm:cxn modelId="{7165B2CB-C083-4B1C-8580-E88C9B490799}" type="presOf" srcId="{2B66B841-0B82-438F-BE45-0DB3CA3103B3}" destId="{F90A67D2-75BD-4D67-890D-4A1A4400A991}" srcOrd="0" destOrd="0" presId="urn:microsoft.com/office/officeart/2005/8/layout/lProcess2"/>
    <dgm:cxn modelId="{8BA02DB7-47F6-4D0E-9D22-922B7533DFEF}" srcId="{F8F015B9-6A95-43EC-B701-5DA7D64A7B83}" destId="{7A3C7D33-ED7D-4AE9-8E07-7E5A05CC950B}" srcOrd="1" destOrd="0" parTransId="{00DB1170-C48C-401B-AB93-D37C19CE471A}" sibTransId="{65410750-2C11-468E-9A58-1BAD77E2190A}"/>
    <dgm:cxn modelId="{081B2D22-D3BD-4A1F-B77F-49E347F16588}" type="presOf" srcId="{0E43D274-75F6-497B-BDA8-0D1FD010EC34}" destId="{5310778E-566E-4EAF-8732-ADF29422FD9E}" srcOrd="0" destOrd="0" presId="urn:microsoft.com/office/officeart/2005/8/layout/lProcess2"/>
    <dgm:cxn modelId="{03848A47-2239-4761-B37D-98E5C3D18544}" type="presOf" srcId="{C522303D-F276-42C5-AEA0-A73DB4EB734B}" destId="{0C09B19B-3354-416F-A49B-0464F02BE3FF}" srcOrd="0" destOrd="0" presId="urn:microsoft.com/office/officeart/2005/8/layout/lProcess2"/>
    <dgm:cxn modelId="{589F239D-D56F-40AC-8AC7-8AF23CEE218A}" type="presOf" srcId="{7A3C7D33-ED7D-4AE9-8E07-7E5A05CC950B}" destId="{8ADD8E0E-536C-4914-98F4-CFE293945E85}" srcOrd="1" destOrd="0" presId="urn:microsoft.com/office/officeart/2005/8/layout/lProcess2"/>
    <dgm:cxn modelId="{EBAED4E0-EA01-4B1A-8970-BECDB20B5671}" type="presOf" srcId="{C522303D-F276-42C5-AEA0-A73DB4EB734B}" destId="{71A5BD53-BD24-4B17-B70B-8EB47C5A81B5}" srcOrd="1" destOrd="0" presId="urn:microsoft.com/office/officeart/2005/8/layout/lProcess2"/>
    <dgm:cxn modelId="{8D984BBB-AFFF-4051-8BD8-D55F14670A85}" srcId="{DBC0C17F-4E74-4DE4-A570-889A06159184}" destId="{9E2CE6CC-1828-4100-BD35-F37372D04336}" srcOrd="1" destOrd="0" parTransId="{26CE4B7A-2690-4E8C-AF87-0C9A45482A41}" sibTransId="{A602D7D4-2D46-4B74-96B4-A73F136FC643}"/>
    <dgm:cxn modelId="{9F8900A2-6978-4544-B820-0704945C3D73}" srcId="{DBC0C17F-4E74-4DE4-A570-889A06159184}" destId="{BD4DA6F8-26B8-4EBF-A45E-ED515941F8A7}" srcOrd="2" destOrd="0" parTransId="{02169687-9DBE-433A-A415-0AF4762F2626}" sibTransId="{7A4FACF4-BC40-4E7C-91B4-D5E9ED4E01CD}"/>
    <dgm:cxn modelId="{2E9C4A36-2A4E-4265-A95B-411893CE2603}" srcId="{C522303D-F276-42C5-AEA0-A73DB4EB734B}" destId="{04C93E1A-A643-429B-9013-B391A634A8D7}" srcOrd="0" destOrd="0" parTransId="{7FBFCC47-A844-4341-ABA6-DFBBB5787BD4}" sibTransId="{BBDD6A96-3C58-4ED1-9300-C0A8B5C1848B}"/>
    <dgm:cxn modelId="{F6E6D6BC-FBD3-4FFE-8386-8B3090CCA883}" type="presOf" srcId="{DBC0C17F-4E74-4DE4-A570-889A06159184}" destId="{94A83370-DA61-41DD-AC96-334B80679FA8}" srcOrd="0" destOrd="0" presId="urn:microsoft.com/office/officeart/2005/8/layout/lProcess2"/>
    <dgm:cxn modelId="{998445CC-B9AA-43E3-9EE4-38687D7173C3}" type="presParOf" srcId="{71555D4E-0E6F-441C-A1F5-4D2A136962F5}" destId="{B47473BB-97E0-4D07-94D2-5E9442CE60F4}" srcOrd="0" destOrd="0" presId="urn:microsoft.com/office/officeart/2005/8/layout/lProcess2"/>
    <dgm:cxn modelId="{375401CF-5588-4B55-9C9D-FC49AF3C54F4}" type="presParOf" srcId="{B47473BB-97E0-4D07-94D2-5E9442CE60F4}" destId="{94A83370-DA61-41DD-AC96-334B80679FA8}" srcOrd="0" destOrd="0" presId="urn:microsoft.com/office/officeart/2005/8/layout/lProcess2"/>
    <dgm:cxn modelId="{D436BD71-A773-40C6-887B-11D22BF42C42}" type="presParOf" srcId="{B47473BB-97E0-4D07-94D2-5E9442CE60F4}" destId="{A4FB0B2B-3949-4701-9E8B-A110D21782B8}" srcOrd="1" destOrd="0" presId="urn:microsoft.com/office/officeart/2005/8/layout/lProcess2"/>
    <dgm:cxn modelId="{FAEA6F8E-1210-4DBF-B884-EB2C0023E982}" type="presParOf" srcId="{B47473BB-97E0-4D07-94D2-5E9442CE60F4}" destId="{BC2B3B46-7E9D-4128-A6AF-639770F6149C}" srcOrd="2" destOrd="0" presId="urn:microsoft.com/office/officeart/2005/8/layout/lProcess2"/>
    <dgm:cxn modelId="{494C6C29-A3FD-486C-AA98-29D497ED3AFD}" type="presParOf" srcId="{BC2B3B46-7E9D-4128-A6AF-639770F6149C}" destId="{FB08BB86-9E9F-4B65-A65D-34AA453B159E}" srcOrd="0" destOrd="0" presId="urn:microsoft.com/office/officeart/2005/8/layout/lProcess2"/>
    <dgm:cxn modelId="{2EBAAB86-F051-46E4-8C68-382CC4980829}" type="presParOf" srcId="{FB08BB86-9E9F-4B65-A65D-34AA453B159E}" destId="{64149B24-5054-4130-8E37-3B3AC632061A}" srcOrd="0" destOrd="0" presId="urn:microsoft.com/office/officeart/2005/8/layout/lProcess2"/>
    <dgm:cxn modelId="{3CF24E76-CA5F-47A6-8E3E-0F9893B2B241}" type="presParOf" srcId="{FB08BB86-9E9F-4B65-A65D-34AA453B159E}" destId="{6FE53E6F-5A78-44DA-A1E4-5EC7010093D2}" srcOrd="1" destOrd="0" presId="urn:microsoft.com/office/officeart/2005/8/layout/lProcess2"/>
    <dgm:cxn modelId="{F3E40B7C-24BF-45E0-8D7B-5C2768855255}" type="presParOf" srcId="{FB08BB86-9E9F-4B65-A65D-34AA453B159E}" destId="{4770B893-43CF-443C-8E51-E19C87881BEC}" srcOrd="2" destOrd="0" presId="urn:microsoft.com/office/officeart/2005/8/layout/lProcess2"/>
    <dgm:cxn modelId="{81C274B5-4797-4E08-8791-CFF37BCD3528}" type="presParOf" srcId="{FB08BB86-9E9F-4B65-A65D-34AA453B159E}" destId="{837A3E9A-191C-4964-AB94-B940F2465D0B}" srcOrd="3" destOrd="0" presId="urn:microsoft.com/office/officeart/2005/8/layout/lProcess2"/>
    <dgm:cxn modelId="{89F585AF-8725-4F44-8AA9-7FD0205D27F3}" type="presParOf" srcId="{FB08BB86-9E9F-4B65-A65D-34AA453B159E}" destId="{8D8B3B96-6C82-4BBC-BC75-7B540B72E19D}" srcOrd="4" destOrd="0" presId="urn:microsoft.com/office/officeart/2005/8/layout/lProcess2"/>
    <dgm:cxn modelId="{90BD791B-9C83-4152-92A1-EE0C7CFF6F05}" type="presParOf" srcId="{71555D4E-0E6F-441C-A1F5-4D2A136962F5}" destId="{06A1C88E-23F5-42FB-9B4C-010F5D449E41}" srcOrd="1" destOrd="0" presId="urn:microsoft.com/office/officeart/2005/8/layout/lProcess2"/>
    <dgm:cxn modelId="{7C5CECB5-47FF-4570-BC7C-8864DFA37E90}" type="presParOf" srcId="{71555D4E-0E6F-441C-A1F5-4D2A136962F5}" destId="{7E917A52-6A7C-402A-A85F-A0FF2D9E56AB}" srcOrd="2" destOrd="0" presId="urn:microsoft.com/office/officeart/2005/8/layout/lProcess2"/>
    <dgm:cxn modelId="{0F089376-9B90-4A15-BE84-FDDAD333D772}" type="presParOf" srcId="{7E917A52-6A7C-402A-A85F-A0FF2D9E56AB}" destId="{0DE5B754-D67B-435B-BCF9-789C58ED77C8}" srcOrd="0" destOrd="0" presId="urn:microsoft.com/office/officeart/2005/8/layout/lProcess2"/>
    <dgm:cxn modelId="{3128DCBD-57A4-4B7F-BC00-E5F3619FDD35}" type="presParOf" srcId="{7E917A52-6A7C-402A-A85F-A0FF2D9E56AB}" destId="{8ADD8E0E-536C-4914-98F4-CFE293945E85}" srcOrd="1" destOrd="0" presId="urn:microsoft.com/office/officeart/2005/8/layout/lProcess2"/>
    <dgm:cxn modelId="{2F493DD8-7CAD-4787-A3A0-BE65A586ADC4}" type="presParOf" srcId="{7E917A52-6A7C-402A-A85F-A0FF2D9E56AB}" destId="{E77F0448-3062-4352-A7A2-5AE3B856F7E1}" srcOrd="2" destOrd="0" presId="urn:microsoft.com/office/officeart/2005/8/layout/lProcess2"/>
    <dgm:cxn modelId="{A8780665-D4FC-4AD6-A738-DF7A67603E3F}" type="presParOf" srcId="{E77F0448-3062-4352-A7A2-5AE3B856F7E1}" destId="{834A8066-0A82-403C-A2D0-D542DAC4B36F}" srcOrd="0" destOrd="0" presId="urn:microsoft.com/office/officeart/2005/8/layout/lProcess2"/>
    <dgm:cxn modelId="{D126524A-6455-4DA3-98F0-FA4574E04382}" type="presParOf" srcId="{834A8066-0A82-403C-A2D0-D542DAC4B36F}" destId="{96255E71-62F2-4D1B-948E-AA787C26A5DE}" srcOrd="0" destOrd="0" presId="urn:microsoft.com/office/officeart/2005/8/layout/lProcess2"/>
    <dgm:cxn modelId="{B3F956C6-77C6-40DC-90C1-11EF0E7BF5AD}" type="presParOf" srcId="{834A8066-0A82-403C-A2D0-D542DAC4B36F}" destId="{48D772B6-C85C-4207-A499-1B1ECAD3E014}" srcOrd="1" destOrd="0" presId="urn:microsoft.com/office/officeart/2005/8/layout/lProcess2"/>
    <dgm:cxn modelId="{0868CAAF-2B1D-442D-B80E-64F766CDE9C6}" type="presParOf" srcId="{834A8066-0A82-403C-A2D0-D542DAC4B36F}" destId="{F7A66462-4FBE-4EA6-879A-F7F8713E03E1}" srcOrd="2" destOrd="0" presId="urn:microsoft.com/office/officeart/2005/8/layout/lProcess2"/>
    <dgm:cxn modelId="{0BCABBD3-B3A7-4E9B-9C22-6C4AD9D11036}" type="presParOf" srcId="{834A8066-0A82-403C-A2D0-D542DAC4B36F}" destId="{992349A7-B057-42C4-A8B2-8135D912AE92}" srcOrd="3" destOrd="0" presId="urn:microsoft.com/office/officeart/2005/8/layout/lProcess2"/>
    <dgm:cxn modelId="{1E367A5E-A1B9-4EA3-99D4-CA5DFE2C2706}" type="presParOf" srcId="{834A8066-0A82-403C-A2D0-D542DAC4B36F}" destId="{BCA3E749-0ACA-471B-804A-95A7DC976018}" srcOrd="4" destOrd="0" presId="urn:microsoft.com/office/officeart/2005/8/layout/lProcess2"/>
    <dgm:cxn modelId="{5E77F58B-7826-4F60-BCA6-2C46FB09456C}" type="presParOf" srcId="{71555D4E-0E6F-441C-A1F5-4D2A136962F5}" destId="{5BEBF702-5B2C-401E-A8C5-8B93FCAE885E}" srcOrd="3" destOrd="0" presId="urn:microsoft.com/office/officeart/2005/8/layout/lProcess2"/>
    <dgm:cxn modelId="{4258164A-EF05-434D-99A4-DE0CB511BB68}" type="presParOf" srcId="{71555D4E-0E6F-441C-A1F5-4D2A136962F5}" destId="{3F7BD310-AB1C-4B79-907E-CC437BC8A042}" srcOrd="4" destOrd="0" presId="urn:microsoft.com/office/officeart/2005/8/layout/lProcess2"/>
    <dgm:cxn modelId="{795D1795-4CBC-4AFC-8DF3-D3FE6E864FA7}" type="presParOf" srcId="{3F7BD310-AB1C-4B79-907E-CC437BC8A042}" destId="{0C09B19B-3354-416F-A49B-0464F02BE3FF}" srcOrd="0" destOrd="0" presId="urn:microsoft.com/office/officeart/2005/8/layout/lProcess2"/>
    <dgm:cxn modelId="{CA6E79C2-B838-483C-AF1C-71CABCA0A606}" type="presParOf" srcId="{3F7BD310-AB1C-4B79-907E-CC437BC8A042}" destId="{71A5BD53-BD24-4B17-B70B-8EB47C5A81B5}" srcOrd="1" destOrd="0" presId="urn:microsoft.com/office/officeart/2005/8/layout/lProcess2"/>
    <dgm:cxn modelId="{0AE639D7-08D5-4F13-AAC5-910F0F3116CE}" type="presParOf" srcId="{3F7BD310-AB1C-4B79-907E-CC437BC8A042}" destId="{019418EC-35A7-4F76-A949-7AAB1CD6F058}" srcOrd="2" destOrd="0" presId="urn:microsoft.com/office/officeart/2005/8/layout/lProcess2"/>
    <dgm:cxn modelId="{D5381654-08DD-4897-9C17-2C73A7EE3984}" type="presParOf" srcId="{019418EC-35A7-4F76-A949-7AAB1CD6F058}" destId="{C9B05E9D-E76C-4566-AE1D-D59CA410AB5B}" srcOrd="0" destOrd="0" presId="urn:microsoft.com/office/officeart/2005/8/layout/lProcess2"/>
    <dgm:cxn modelId="{4467B244-27FD-460A-8BE1-D52198AC0B3F}" type="presParOf" srcId="{C9B05E9D-E76C-4566-AE1D-D59CA410AB5B}" destId="{EA523A8A-3F31-4B07-A87B-354BEEE925F4}" srcOrd="0" destOrd="0" presId="urn:microsoft.com/office/officeart/2005/8/layout/lProcess2"/>
    <dgm:cxn modelId="{48700157-B2EB-43E4-8FAC-A2E74CE59958}" type="presParOf" srcId="{C9B05E9D-E76C-4566-AE1D-D59CA410AB5B}" destId="{9574AB5D-D912-47F3-9D98-66CB72BD0801}" srcOrd="1" destOrd="0" presId="urn:microsoft.com/office/officeart/2005/8/layout/lProcess2"/>
    <dgm:cxn modelId="{103F9B0D-4A52-4B50-8EE0-65194C20A0CF}" type="presParOf" srcId="{C9B05E9D-E76C-4566-AE1D-D59CA410AB5B}" destId="{5310778E-566E-4EAF-8732-ADF29422FD9E}" srcOrd="2" destOrd="0" presId="urn:microsoft.com/office/officeart/2005/8/layout/lProcess2"/>
    <dgm:cxn modelId="{6C502754-9014-4F14-A06F-5CB6D8768DD5}" type="presParOf" srcId="{C9B05E9D-E76C-4566-AE1D-D59CA410AB5B}" destId="{B5E57239-57FE-4C5E-80AE-6B4B181EB6DB}" srcOrd="3" destOrd="0" presId="urn:microsoft.com/office/officeart/2005/8/layout/lProcess2"/>
    <dgm:cxn modelId="{3C96B505-A56A-47EF-89FB-D317A413CAD5}" type="presParOf" srcId="{C9B05E9D-E76C-4566-AE1D-D59CA410AB5B}" destId="{F90A67D2-75BD-4D67-890D-4A1A4400A991}" srcOrd="4" destOrd="0" presId="urn:microsoft.com/office/officeart/2005/8/layout/lProcess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048E82-F5D9-49C6-A9B6-0D2B220F2473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038D9C-3F58-49D0-AECF-F979EFA52B70}">
      <dgm:prSet phldrT="[Κείμενο]"/>
      <dgm:spPr/>
      <dgm:t>
        <a:bodyPr/>
        <a:lstStyle/>
        <a:p>
          <a:r>
            <a:rPr lang="el-GR" b="1" i="1" dirty="0" smtClean="0">
              <a:solidFill>
                <a:schemeClr val="accent2">
                  <a:lumMod val="75000"/>
                </a:schemeClr>
              </a:solidFill>
            </a:rPr>
            <a:t>Η μάσκα είναι το πιο προσωπικό μου αντικείμενο</a:t>
          </a:r>
          <a:endParaRPr lang="en-US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3C452D32-82D6-452D-B154-53E2DFAEBA77}" type="parTrans" cxnId="{4D663A0C-DE49-4674-BDFA-3DE7ED5AE650}">
      <dgm:prSet/>
      <dgm:spPr/>
      <dgm:t>
        <a:bodyPr/>
        <a:lstStyle/>
        <a:p>
          <a:endParaRPr lang="en-US"/>
        </a:p>
      </dgm:t>
    </dgm:pt>
    <dgm:pt modelId="{B1579B6B-219E-46E0-B2DA-3998AD588F7F}" type="sibTrans" cxnId="{4D663A0C-DE49-4674-BDFA-3DE7ED5AE650}">
      <dgm:prSet/>
      <dgm:spPr/>
      <dgm:t>
        <a:bodyPr/>
        <a:lstStyle/>
        <a:p>
          <a:endParaRPr lang="en-US"/>
        </a:p>
      </dgm:t>
    </dgm:pt>
    <dgm:pt modelId="{367F1B82-2C27-45A6-A5CA-934EE5659A28}" type="pres">
      <dgm:prSet presAssocID="{9F048E82-F5D9-49C6-A9B6-0D2B220F24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9FC3AC-F809-49AF-AE1C-F64F7609A974}" type="pres">
      <dgm:prSet presAssocID="{DB038D9C-3F58-49D0-AECF-F979EFA52B70}" presName="centerShape" presStyleLbl="node0" presStyleIdx="0" presStyleCnt="1"/>
      <dgm:spPr/>
      <dgm:t>
        <a:bodyPr/>
        <a:lstStyle/>
        <a:p>
          <a:endParaRPr lang="en-US"/>
        </a:p>
      </dgm:t>
    </dgm:pt>
  </dgm:ptLst>
  <dgm:cxnLst>
    <dgm:cxn modelId="{4D663A0C-DE49-4674-BDFA-3DE7ED5AE650}" srcId="{9F048E82-F5D9-49C6-A9B6-0D2B220F2473}" destId="{DB038D9C-3F58-49D0-AECF-F979EFA52B70}" srcOrd="0" destOrd="0" parTransId="{3C452D32-82D6-452D-B154-53E2DFAEBA77}" sibTransId="{B1579B6B-219E-46E0-B2DA-3998AD588F7F}"/>
    <dgm:cxn modelId="{931A9D72-1B8C-456D-8354-7BAE85AFC0A5}" type="presOf" srcId="{9F048E82-F5D9-49C6-A9B6-0D2B220F2473}" destId="{367F1B82-2C27-45A6-A5CA-934EE5659A28}" srcOrd="0" destOrd="0" presId="urn:microsoft.com/office/officeart/2005/8/layout/radial1"/>
    <dgm:cxn modelId="{EA397786-3530-4C3C-AE6E-D0C5B1B3412D}" type="presOf" srcId="{DB038D9C-3F58-49D0-AECF-F979EFA52B70}" destId="{629FC3AC-F809-49AF-AE1C-F64F7609A974}" srcOrd="0" destOrd="0" presId="urn:microsoft.com/office/officeart/2005/8/layout/radial1"/>
    <dgm:cxn modelId="{1B2356B3-7F04-4BCF-A3C6-77C20143BDD8}" type="presParOf" srcId="{367F1B82-2C27-45A6-A5CA-934EE5659A28}" destId="{629FC3AC-F809-49AF-AE1C-F64F7609A974}" srcOrd="0" destOrd="0" presId="urn:microsoft.com/office/officeart/2005/8/layout/radial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EA0337-0015-4D39-BF5E-0447E984B67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34775D-0F2F-4A07-9230-AD2ACF0A4A07}">
      <dgm:prSet phldrT="[Κείμενο]"/>
      <dgm:spPr/>
      <dgm:t>
        <a:bodyPr/>
        <a:lstStyle/>
        <a:p>
          <a:r>
            <a:rPr lang="el-GR" dirty="0" smtClean="0"/>
            <a:t>Αερισμός 1 ώρα ΠΡΙΝ</a:t>
          </a:r>
          <a:endParaRPr lang="en-US" dirty="0"/>
        </a:p>
      </dgm:t>
    </dgm:pt>
    <dgm:pt modelId="{0A9C39F8-5C8E-43B4-B439-6AE792984482}" type="parTrans" cxnId="{93E7FD68-78F9-47B9-94F2-A167B9152B1C}">
      <dgm:prSet/>
      <dgm:spPr/>
      <dgm:t>
        <a:bodyPr/>
        <a:lstStyle/>
        <a:p>
          <a:endParaRPr lang="en-US"/>
        </a:p>
      </dgm:t>
    </dgm:pt>
    <dgm:pt modelId="{87093FE9-31EE-41AF-A630-02E900C82453}" type="sibTrans" cxnId="{93E7FD68-78F9-47B9-94F2-A167B9152B1C}">
      <dgm:prSet/>
      <dgm:spPr/>
      <dgm:t>
        <a:bodyPr/>
        <a:lstStyle/>
        <a:p>
          <a:endParaRPr lang="en-US"/>
        </a:p>
      </dgm:t>
    </dgm:pt>
    <dgm:pt modelId="{54758F34-5AFA-46B9-A51E-4BA0411D40A5}">
      <dgm:prSet phldrT="[Κείμενο]"/>
      <dgm:spPr/>
      <dgm:t>
        <a:bodyPr/>
        <a:lstStyle/>
        <a:p>
          <a:r>
            <a:rPr lang="el-GR" dirty="0" smtClean="0"/>
            <a:t>Καθαρισμός με ΝΕΡΟ&amp; ΣΑΠΟΥΝΙ</a:t>
          </a:r>
        </a:p>
        <a:p>
          <a:r>
            <a:rPr lang="el-GR" dirty="0" smtClean="0"/>
            <a:t>ΚΑΛΟ ΤΡΙΨΙΜΟ</a:t>
          </a:r>
          <a:endParaRPr lang="en-US" dirty="0"/>
        </a:p>
      </dgm:t>
    </dgm:pt>
    <dgm:pt modelId="{D2C6BA92-E3BD-468D-AA0F-04B44C13B8F7}" type="parTrans" cxnId="{3F23DDBB-B5BD-429D-B7C9-13281193BC8E}">
      <dgm:prSet/>
      <dgm:spPr/>
      <dgm:t>
        <a:bodyPr/>
        <a:lstStyle/>
        <a:p>
          <a:endParaRPr lang="en-US"/>
        </a:p>
      </dgm:t>
    </dgm:pt>
    <dgm:pt modelId="{3EBA34FC-9159-4CEC-87C0-CFFC8EC330EB}" type="sibTrans" cxnId="{3F23DDBB-B5BD-429D-B7C9-13281193BC8E}">
      <dgm:prSet/>
      <dgm:spPr/>
      <dgm:t>
        <a:bodyPr/>
        <a:lstStyle/>
        <a:p>
          <a:endParaRPr lang="en-US"/>
        </a:p>
      </dgm:t>
    </dgm:pt>
    <dgm:pt modelId="{4B416C04-49E2-4B69-A330-330BE5DB244D}">
      <dgm:prSet phldrT="[Κείμενο]"/>
      <dgm:spPr/>
      <dgm:t>
        <a:bodyPr/>
        <a:lstStyle/>
        <a:p>
          <a:r>
            <a:rPr lang="el-GR" dirty="0" smtClean="0"/>
            <a:t>ΣΤΕΓΝΩΜΑ- ΤΡΙΨΙΜΟ ΜΕ ΑΠΟΛΥΜΑΝΤΙΚΟ </a:t>
          </a:r>
          <a:endParaRPr lang="en-US" dirty="0"/>
        </a:p>
      </dgm:t>
    </dgm:pt>
    <dgm:pt modelId="{FF71F05E-7D06-4C0D-8021-6845364ECA9C}" type="parTrans" cxnId="{EA8FD169-1ED6-4838-85FB-DB82FF28552E}">
      <dgm:prSet/>
      <dgm:spPr/>
      <dgm:t>
        <a:bodyPr/>
        <a:lstStyle/>
        <a:p>
          <a:endParaRPr lang="en-US"/>
        </a:p>
      </dgm:t>
    </dgm:pt>
    <dgm:pt modelId="{35FA5BA3-85CC-4AAF-A625-901FFB37D958}" type="sibTrans" cxnId="{EA8FD169-1ED6-4838-85FB-DB82FF28552E}">
      <dgm:prSet/>
      <dgm:spPr/>
      <dgm:t>
        <a:bodyPr/>
        <a:lstStyle/>
        <a:p>
          <a:endParaRPr lang="en-US"/>
        </a:p>
      </dgm:t>
    </dgm:pt>
    <dgm:pt modelId="{57FDEFCA-2BC2-48A3-B21E-D6943AFB7600}">
      <dgm:prSet phldrT="[Κείμενο]"/>
      <dgm:spPr/>
      <dgm:t>
        <a:bodyPr/>
        <a:lstStyle/>
        <a:p>
          <a:r>
            <a:rPr lang="el-GR" dirty="0" smtClean="0"/>
            <a:t>Οι επιφάνειες δεν αγγίζονται μέχρι να στεγνώσουν</a:t>
          </a:r>
          <a:endParaRPr lang="en-US" dirty="0"/>
        </a:p>
      </dgm:t>
    </dgm:pt>
    <dgm:pt modelId="{DFE4238E-BDBF-4DAE-972A-961E7605E693}" type="parTrans" cxnId="{B44DC120-13EE-4B02-8052-4A733B6CB72F}">
      <dgm:prSet/>
      <dgm:spPr/>
      <dgm:t>
        <a:bodyPr/>
        <a:lstStyle/>
        <a:p>
          <a:endParaRPr lang="en-US"/>
        </a:p>
      </dgm:t>
    </dgm:pt>
    <dgm:pt modelId="{AB76AE23-A2F2-4779-95DA-8BE6AF905B93}" type="sibTrans" cxnId="{B44DC120-13EE-4B02-8052-4A733B6CB72F}">
      <dgm:prSet/>
      <dgm:spPr/>
      <dgm:t>
        <a:bodyPr/>
        <a:lstStyle/>
        <a:p>
          <a:endParaRPr lang="en-US"/>
        </a:p>
      </dgm:t>
    </dgm:pt>
    <dgm:pt modelId="{284F81A9-AC81-4198-B1C1-D6DC70E62D55}">
      <dgm:prSet phldrT="[Κείμενο]"/>
      <dgm:spPr/>
      <dgm:t>
        <a:bodyPr/>
        <a:lstStyle/>
        <a:p>
          <a:r>
            <a:rPr lang="el-GR" dirty="0" smtClean="0"/>
            <a:t>Τα ήδη καθαριότητας συστήνεται να είναι μιας χρήσης</a:t>
          </a:r>
          <a:endParaRPr lang="en-US" dirty="0"/>
        </a:p>
      </dgm:t>
    </dgm:pt>
    <dgm:pt modelId="{4805E174-43AC-424D-A807-9B16E356821A}" type="parTrans" cxnId="{FC426CF5-47A7-47B6-938D-5C85EFBD8977}">
      <dgm:prSet/>
      <dgm:spPr/>
      <dgm:t>
        <a:bodyPr/>
        <a:lstStyle/>
        <a:p>
          <a:endParaRPr lang="en-US"/>
        </a:p>
      </dgm:t>
    </dgm:pt>
    <dgm:pt modelId="{5F9E140B-78BB-41A4-8B35-4925C41F4826}" type="sibTrans" cxnId="{FC426CF5-47A7-47B6-938D-5C85EFBD8977}">
      <dgm:prSet/>
      <dgm:spPr/>
      <dgm:t>
        <a:bodyPr/>
        <a:lstStyle/>
        <a:p>
          <a:endParaRPr lang="en-US"/>
        </a:p>
      </dgm:t>
    </dgm:pt>
    <dgm:pt modelId="{E423F172-4969-489E-8157-8FB321D904F7}">
      <dgm:prSet custT="1"/>
      <dgm:spPr/>
      <dgm:t>
        <a:bodyPr/>
        <a:lstStyle/>
        <a:p>
          <a:r>
            <a:rPr lang="el-GR" sz="1800" u="sng" dirty="0" smtClean="0"/>
            <a:t>Το </a:t>
          </a:r>
          <a:r>
            <a:rPr lang="el-GR" sz="1800" u="sng" dirty="0" err="1" smtClean="0"/>
            <a:t>προσωπικο</a:t>
          </a:r>
          <a:r>
            <a:rPr lang="el-GR" sz="1800" u="sng" dirty="0" smtClean="0"/>
            <a:t> </a:t>
          </a:r>
        </a:p>
        <a:p>
          <a:r>
            <a:rPr lang="el-GR" sz="1800" u="none" dirty="0" smtClean="0"/>
            <a:t>Μάσκα – γάντια</a:t>
          </a:r>
        </a:p>
        <a:p>
          <a:r>
            <a:rPr lang="el-GR" sz="1800" u="none" dirty="0" smtClean="0"/>
            <a:t>Γυαλιά</a:t>
          </a:r>
        </a:p>
        <a:p>
          <a:r>
            <a:rPr lang="el-GR" sz="1800" u="none" dirty="0" smtClean="0"/>
            <a:t>Αδιάβροχη ρόμπα</a:t>
          </a:r>
        </a:p>
        <a:p>
          <a:endParaRPr lang="el-GR" sz="1400" u="none" dirty="0" smtClean="0"/>
        </a:p>
      </dgm:t>
    </dgm:pt>
    <dgm:pt modelId="{F99A65FA-2502-400C-B19B-38145D6A43E2}" type="parTrans" cxnId="{E098D02F-55AB-474A-A668-47D3E595C5B4}">
      <dgm:prSet/>
      <dgm:spPr/>
      <dgm:t>
        <a:bodyPr/>
        <a:lstStyle/>
        <a:p>
          <a:endParaRPr lang="en-US"/>
        </a:p>
      </dgm:t>
    </dgm:pt>
    <dgm:pt modelId="{C5B5E6BD-4F15-4493-BFE5-0CDA68C74F04}" type="sibTrans" cxnId="{E098D02F-55AB-474A-A668-47D3E595C5B4}">
      <dgm:prSet/>
      <dgm:spPr/>
      <dgm:t>
        <a:bodyPr/>
        <a:lstStyle/>
        <a:p>
          <a:endParaRPr lang="en-US"/>
        </a:p>
      </dgm:t>
    </dgm:pt>
    <dgm:pt modelId="{6C57E4A5-CF72-4F74-BF03-A295AD65DDBE}" type="pres">
      <dgm:prSet presAssocID="{F9EA0337-0015-4D39-BF5E-0447E984B6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D4B0F-A449-4053-BF18-D109037B5F59}" type="pres">
      <dgm:prSet presAssocID="{8734775D-0F2F-4A07-9230-AD2ACF0A4A0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6D358-BC82-49F9-A0B9-6EAE547E1C6E}" type="pres">
      <dgm:prSet presAssocID="{87093FE9-31EE-41AF-A630-02E900C8245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8608135-40A4-4A2A-BD73-EE789538030A}" type="pres">
      <dgm:prSet presAssocID="{87093FE9-31EE-41AF-A630-02E900C8245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A74ACAA-A8EE-4F78-A8A6-ADF40579153F}" type="pres">
      <dgm:prSet presAssocID="{54758F34-5AFA-46B9-A51E-4BA0411D40A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8FC05-BD0D-4BFF-85D6-0BBF78E64003}" type="pres">
      <dgm:prSet presAssocID="{3EBA34FC-9159-4CEC-87C0-CFFC8EC330E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9BAE1E6-DE85-4F98-9040-DE8F8FA46B0E}" type="pres">
      <dgm:prSet presAssocID="{3EBA34FC-9159-4CEC-87C0-CFFC8EC330E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C634D4A-20B1-4E13-9273-470C6904D95F}" type="pres">
      <dgm:prSet presAssocID="{4B416C04-49E2-4B69-A330-330BE5DB244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385CD-F130-44B8-B9E6-73CE154D2A6A}" type="pres">
      <dgm:prSet presAssocID="{35FA5BA3-85CC-4AAF-A625-901FFB37D95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84EF025-BC8D-4455-9288-9C9037F8DF1E}" type="pres">
      <dgm:prSet presAssocID="{35FA5BA3-85CC-4AAF-A625-901FFB37D95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97E4449-1C90-4B13-8FAB-67929FB76FB6}" type="pres">
      <dgm:prSet presAssocID="{57FDEFCA-2BC2-48A3-B21E-D6943AFB76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AA387-FB10-42B1-A304-6E03AB399698}" type="pres">
      <dgm:prSet presAssocID="{AB76AE23-A2F2-4779-95DA-8BE6AF905B9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FE51D1B-55FA-4FAE-87FE-4E9282532C45}" type="pres">
      <dgm:prSet presAssocID="{AB76AE23-A2F2-4779-95DA-8BE6AF905B9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F55A713-C130-4930-BC70-16AA73886B20}" type="pres">
      <dgm:prSet presAssocID="{284F81A9-AC81-4198-B1C1-D6DC70E62D5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46616-B026-4B3D-9900-62C2B27D3F24}" type="pres">
      <dgm:prSet presAssocID="{5F9E140B-78BB-41A4-8B35-4925C41F482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23CB2A8-B898-4D75-8EC4-2EB2D202C371}" type="pres">
      <dgm:prSet presAssocID="{5F9E140B-78BB-41A4-8B35-4925C41F482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A35A88F-56F5-410F-BFAB-2DF170B72CCB}" type="pres">
      <dgm:prSet presAssocID="{E423F172-4969-489E-8157-8FB321D904F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4DA2D6-B457-4CBA-9DE3-5352380E69EE}" type="presOf" srcId="{57FDEFCA-2BC2-48A3-B21E-D6943AFB7600}" destId="{897E4449-1C90-4B13-8FAB-67929FB76FB6}" srcOrd="0" destOrd="0" presId="urn:microsoft.com/office/officeart/2005/8/layout/process5"/>
    <dgm:cxn modelId="{E098D02F-55AB-474A-A668-47D3E595C5B4}" srcId="{F9EA0337-0015-4D39-BF5E-0447E984B671}" destId="{E423F172-4969-489E-8157-8FB321D904F7}" srcOrd="5" destOrd="0" parTransId="{F99A65FA-2502-400C-B19B-38145D6A43E2}" sibTransId="{C5B5E6BD-4F15-4493-BFE5-0CDA68C74F04}"/>
    <dgm:cxn modelId="{93E7FD68-78F9-47B9-94F2-A167B9152B1C}" srcId="{F9EA0337-0015-4D39-BF5E-0447E984B671}" destId="{8734775D-0F2F-4A07-9230-AD2ACF0A4A07}" srcOrd="0" destOrd="0" parTransId="{0A9C39F8-5C8E-43B4-B439-6AE792984482}" sibTransId="{87093FE9-31EE-41AF-A630-02E900C82453}"/>
    <dgm:cxn modelId="{53782C85-9063-4A9E-B01B-31A2328E1EED}" type="presOf" srcId="{87093FE9-31EE-41AF-A630-02E900C82453}" destId="{E8608135-40A4-4A2A-BD73-EE789538030A}" srcOrd="1" destOrd="0" presId="urn:microsoft.com/office/officeart/2005/8/layout/process5"/>
    <dgm:cxn modelId="{414B3BDC-EA14-495C-9715-3D6CD996446A}" type="presOf" srcId="{AB76AE23-A2F2-4779-95DA-8BE6AF905B93}" destId="{3FE51D1B-55FA-4FAE-87FE-4E9282532C45}" srcOrd="1" destOrd="0" presId="urn:microsoft.com/office/officeart/2005/8/layout/process5"/>
    <dgm:cxn modelId="{E77184D3-741E-4EE4-8EAE-B950E226C7B6}" type="presOf" srcId="{8734775D-0F2F-4A07-9230-AD2ACF0A4A07}" destId="{245D4B0F-A449-4053-BF18-D109037B5F59}" srcOrd="0" destOrd="0" presId="urn:microsoft.com/office/officeart/2005/8/layout/process5"/>
    <dgm:cxn modelId="{1B418BAF-9B39-4D3B-83E4-199061AEAA91}" type="presOf" srcId="{E423F172-4969-489E-8157-8FB321D904F7}" destId="{AA35A88F-56F5-410F-BFAB-2DF170B72CCB}" srcOrd="0" destOrd="0" presId="urn:microsoft.com/office/officeart/2005/8/layout/process5"/>
    <dgm:cxn modelId="{54B6995D-F8AF-4B4F-9585-82E1C5BEBBA0}" type="presOf" srcId="{4B416C04-49E2-4B69-A330-330BE5DB244D}" destId="{EC634D4A-20B1-4E13-9273-470C6904D95F}" srcOrd="0" destOrd="0" presId="urn:microsoft.com/office/officeart/2005/8/layout/process5"/>
    <dgm:cxn modelId="{9BDC1A76-A1E0-4452-A151-E609AD4F9D1F}" type="presOf" srcId="{54758F34-5AFA-46B9-A51E-4BA0411D40A5}" destId="{8A74ACAA-A8EE-4F78-A8A6-ADF40579153F}" srcOrd="0" destOrd="0" presId="urn:microsoft.com/office/officeart/2005/8/layout/process5"/>
    <dgm:cxn modelId="{CD741938-3A2D-4290-BA05-943B2F03BDF9}" type="presOf" srcId="{35FA5BA3-85CC-4AAF-A625-901FFB37D958}" destId="{784EF025-BC8D-4455-9288-9C9037F8DF1E}" srcOrd="1" destOrd="0" presId="urn:microsoft.com/office/officeart/2005/8/layout/process5"/>
    <dgm:cxn modelId="{3F23DDBB-B5BD-429D-B7C9-13281193BC8E}" srcId="{F9EA0337-0015-4D39-BF5E-0447E984B671}" destId="{54758F34-5AFA-46B9-A51E-4BA0411D40A5}" srcOrd="1" destOrd="0" parTransId="{D2C6BA92-E3BD-468D-AA0F-04B44C13B8F7}" sibTransId="{3EBA34FC-9159-4CEC-87C0-CFFC8EC330EB}"/>
    <dgm:cxn modelId="{8CDD3523-4E5E-4E0F-9627-6BB466531BCF}" type="presOf" srcId="{87093FE9-31EE-41AF-A630-02E900C82453}" destId="{31B6D358-BC82-49F9-A0B9-6EAE547E1C6E}" srcOrd="0" destOrd="0" presId="urn:microsoft.com/office/officeart/2005/8/layout/process5"/>
    <dgm:cxn modelId="{AD1636AD-0A52-4825-8792-FF6A8D706968}" type="presOf" srcId="{3EBA34FC-9159-4CEC-87C0-CFFC8EC330EB}" destId="{EAC8FC05-BD0D-4BFF-85D6-0BBF78E64003}" srcOrd="0" destOrd="0" presId="urn:microsoft.com/office/officeart/2005/8/layout/process5"/>
    <dgm:cxn modelId="{2E0F34B3-CCDD-40FD-A81B-81B27C1018C4}" type="presOf" srcId="{3EBA34FC-9159-4CEC-87C0-CFFC8EC330EB}" destId="{F9BAE1E6-DE85-4F98-9040-DE8F8FA46B0E}" srcOrd="1" destOrd="0" presId="urn:microsoft.com/office/officeart/2005/8/layout/process5"/>
    <dgm:cxn modelId="{FC426CF5-47A7-47B6-938D-5C85EFBD8977}" srcId="{F9EA0337-0015-4D39-BF5E-0447E984B671}" destId="{284F81A9-AC81-4198-B1C1-D6DC70E62D55}" srcOrd="4" destOrd="0" parTransId="{4805E174-43AC-424D-A807-9B16E356821A}" sibTransId="{5F9E140B-78BB-41A4-8B35-4925C41F4826}"/>
    <dgm:cxn modelId="{EA8FD169-1ED6-4838-85FB-DB82FF28552E}" srcId="{F9EA0337-0015-4D39-BF5E-0447E984B671}" destId="{4B416C04-49E2-4B69-A330-330BE5DB244D}" srcOrd="2" destOrd="0" parTransId="{FF71F05E-7D06-4C0D-8021-6845364ECA9C}" sibTransId="{35FA5BA3-85CC-4AAF-A625-901FFB37D958}"/>
    <dgm:cxn modelId="{3A1F2E32-4BB1-4C1C-895C-D77B49870152}" type="presOf" srcId="{284F81A9-AC81-4198-B1C1-D6DC70E62D55}" destId="{4F55A713-C130-4930-BC70-16AA73886B20}" srcOrd="0" destOrd="0" presId="urn:microsoft.com/office/officeart/2005/8/layout/process5"/>
    <dgm:cxn modelId="{8F159F26-EE25-412D-B03B-E9DDA1BDCA51}" type="presOf" srcId="{AB76AE23-A2F2-4779-95DA-8BE6AF905B93}" destId="{907AA387-FB10-42B1-A304-6E03AB399698}" srcOrd="0" destOrd="0" presId="urn:microsoft.com/office/officeart/2005/8/layout/process5"/>
    <dgm:cxn modelId="{5C0D2F6D-2723-4EA9-B131-1C7592E7D6C9}" type="presOf" srcId="{5F9E140B-78BB-41A4-8B35-4925C41F4826}" destId="{523CB2A8-B898-4D75-8EC4-2EB2D202C371}" srcOrd="1" destOrd="0" presId="urn:microsoft.com/office/officeart/2005/8/layout/process5"/>
    <dgm:cxn modelId="{3B76F744-5FE5-4171-8371-40F04A330897}" type="presOf" srcId="{F9EA0337-0015-4D39-BF5E-0447E984B671}" destId="{6C57E4A5-CF72-4F74-BF03-A295AD65DDBE}" srcOrd="0" destOrd="0" presId="urn:microsoft.com/office/officeart/2005/8/layout/process5"/>
    <dgm:cxn modelId="{CCAFF9BE-C36D-4D8E-A856-DF8247E832B2}" type="presOf" srcId="{35FA5BA3-85CC-4AAF-A625-901FFB37D958}" destId="{B01385CD-F130-44B8-B9E6-73CE154D2A6A}" srcOrd="0" destOrd="0" presId="urn:microsoft.com/office/officeart/2005/8/layout/process5"/>
    <dgm:cxn modelId="{B44DC120-13EE-4B02-8052-4A733B6CB72F}" srcId="{F9EA0337-0015-4D39-BF5E-0447E984B671}" destId="{57FDEFCA-2BC2-48A3-B21E-D6943AFB7600}" srcOrd="3" destOrd="0" parTransId="{DFE4238E-BDBF-4DAE-972A-961E7605E693}" sibTransId="{AB76AE23-A2F2-4779-95DA-8BE6AF905B93}"/>
    <dgm:cxn modelId="{DC1DF0EE-65AA-46D4-9D50-CD1AE6014478}" type="presOf" srcId="{5F9E140B-78BB-41A4-8B35-4925C41F4826}" destId="{0FA46616-B026-4B3D-9900-62C2B27D3F24}" srcOrd="0" destOrd="0" presId="urn:microsoft.com/office/officeart/2005/8/layout/process5"/>
    <dgm:cxn modelId="{BF03F1F3-6642-4B45-B299-A82A61D6D249}" type="presParOf" srcId="{6C57E4A5-CF72-4F74-BF03-A295AD65DDBE}" destId="{245D4B0F-A449-4053-BF18-D109037B5F59}" srcOrd="0" destOrd="0" presId="urn:microsoft.com/office/officeart/2005/8/layout/process5"/>
    <dgm:cxn modelId="{20110729-E52D-40FF-A46A-DD1AC8C8D580}" type="presParOf" srcId="{6C57E4A5-CF72-4F74-BF03-A295AD65DDBE}" destId="{31B6D358-BC82-49F9-A0B9-6EAE547E1C6E}" srcOrd="1" destOrd="0" presId="urn:microsoft.com/office/officeart/2005/8/layout/process5"/>
    <dgm:cxn modelId="{BB0E9B3F-8FE0-4285-B083-59A4FCE5BD41}" type="presParOf" srcId="{31B6D358-BC82-49F9-A0B9-6EAE547E1C6E}" destId="{E8608135-40A4-4A2A-BD73-EE789538030A}" srcOrd="0" destOrd="0" presId="urn:microsoft.com/office/officeart/2005/8/layout/process5"/>
    <dgm:cxn modelId="{938E8D0F-0DF9-43A8-8ADF-5B677884A1E5}" type="presParOf" srcId="{6C57E4A5-CF72-4F74-BF03-A295AD65DDBE}" destId="{8A74ACAA-A8EE-4F78-A8A6-ADF40579153F}" srcOrd="2" destOrd="0" presId="urn:microsoft.com/office/officeart/2005/8/layout/process5"/>
    <dgm:cxn modelId="{23DB4108-D6F8-4E93-A365-42DFBD0F4883}" type="presParOf" srcId="{6C57E4A5-CF72-4F74-BF03-A295AD65DDBE}" destId="{EAC8FC05-BD0D-4BFF-85D6-0BBF78E64003}" srcOrd="3" destOrd="0" presId="urn:microsoft.com/office/officeart/2005/8/layout/process5"/>
    <dgm:cxn modelId="{B17F6359-8C6D-4B5A-84C2-8C1B86DD53F6}" type="presParOf" srcId="{EAC8FC05-BD0D-4BFF-85D6-0BBF78E64003}" destId="{F9BAE1E6-DE85-4F98-9040-DE8F8FA46B0E}" srcOrd="0" destOrd="0" presId="urn:microsoft.com/office/officeart/2005/8/layout/process5"/>
    <dgm:cxn modelId="{7D5271F6-E3D3-49CC-A1DE-3872E575FFF9}" type="presParOf" srcId="{6C57E4A5-CF72-4F74-BF03-A295AD65DDBE}" destId="{EC634D4A-20B1-4E13-9273-470C6904D95F}" srcOrd="4" destOrd="0" presId="urn:microsoft.com/office/officeart/2005/8/layout/process5"/>
    <dgm:cxn modelId="{A1C1F5AA-698D-4F0E-AFFF-C1895BB10230}" type="presParOf" srcId="{6C57E4A5-CF72-4F74-BF03-A295AD65DDBE}" destId="{B01385CD-F130-44B8-B9E6-73CE154D2A6A}" srcOrd="5" destOrd="0" presId="urn:microsoft.com/office/officeart/2005/8/layout/process5"/>
    <dgm:cxn modelId="{BE691D23-DA58-4D40-AC6D-FF24631FE45B}" type="presParOf" srcId="{B01385CD-F130-44B8-B9E6-73CE154D2A6A}" destId="{784EF025-BC8D-4455-9288-9C9037F8DF1E}" srcOrd="0" destOrd="0" presId="urn:microsoft.com/office/officeart/2005/8/layout/process5"/>
    <dgm:cxn modelId="{0BB90B57-0517-4AE7-87AF-FF1C65B01010}" type="presParOf" srcId="{6C57E4A5-CF72-4F74-BF03-A295AD65DDBE}" destId="{897E4449-1C90-4B13-8FAB-67929FB76FB6}" srcOrd="6" destOrd="0" presId="urn:microsoft.com/office/officeart/2005/8/layout/process5"/>
    <dgm:cxn modelId="{C9D61861-92B2-48F8-8E85-BBAFD23A0778}" type="presParOf" srcId="{6C57E4A5-CF72-4F74-BF03-A295AD65DDBE}" destId="{907AA387-FB10-42B1-A304-6E03AB399698}" srcOrd="7" destOrd="0" presId="urn:microsoft.com/office/officeart/2005/8/layout/process5"/>
    <dgm:cxn modelId="{23C5970B-084B-4E1D-B902-A6B486AA3E0C}" type="presParOf" srcId="{907AA387-FB10-42B1-A304-6E03AB399698}" destId="{3FE51D1B-55FA-4FAE-87FE-4E9282532C45}" srcOrd="0" destOrd="0" presId="urn:microsoft.com/office/officeart/2005/8/layout/process5"/>
    <dgm:cxn modelId="{6F44E19A-C4D9-48EE-9A4C-EE30143EB60A}" type="presParOf" srcId="{6C57E4A5-CF72-4F74-BF03-A295AD65DDBE}" destId="{4F55A713-C130-4930-BC70-16AA73886B20}" srcOrd="8" destOrd="0" presId="urn:microsoft.com/office/officeart/2005/8/layout/process5"/>
    <dgm:cxn modelId="{69E7BBDF-62C3-49C1-823F-B0E549193204}" type="presParOf" srcId="{6C57E4A5-CF72-4F74-BF03-A295AD65DDBE}" destId="{0FA46616-B026-4B3D-9900-62C2B27D3F24}" srcOrd="9" destOrd="0" presId="urn:microsoft.com/office/officeart/2005/8/layout/process5"/>
    <dgm:cxn modelId="{5D96F021-B0D0-4187-A6AF-3DE61BF63674}" type="presParOf" srcId="{0FA46616-B026-4B3D-9900-62C2B27D3F24}" destId="{523CB2A8-B898-4D75-8EC4-2EB2D202C371}" srcOrd="0" destOrd="0" presId="urn:microsoft.com/office/officeart/2005/8/layout/process5"/>
    <dgm:cxn modelId="{FB944D03-68BD-47E1-B8AF-842E1BD7DD9E}" type="presParOf" srcId="{6C57E4A5-CF72-4F74-BF03-A295AD65DDBE}" destId="{AA35A88F-56F5-410F-BFAB-2DF170B72CCB}" srcOrd="10" destOrd="0" presId="urn:microsoft.com/office/officeart/2005/8/layout/process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4AD17C-5D4A-4B1B-A50F-C9B56FAB261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5E15F8-1F9D-4D3E-B844-952D595AF6FF}">
      <dgm:prSet phldrT="[Κείμενο]" custT="1"/>
      <dgm:spPr/>
      <dgm:t>
        <a:bodyPr/>
        <a:lstStyle/>
        <a:p>
          <a:r>
            <a:rPr lang="el-GR" sz="2000" dirty="0" smtClean="0"/>
            <a:t>Το νερό και το σαπούνι απομακρύνουν τους ρύπους. Το απολυμαντικό καταστρέφει εναπομείναντες μικροοργανισμούς.</a:t>
          </a:r>
          <a:endParaRPr lang="en-US" sz="2000" dirty="0"/>
        </a:p>
      </dgm:t>
    </dgm:pt>
    <dgm:pt modelId="{DE3C7679-9BC1-4383-B255-B9E05D9B1C78}" type="parTrans" cxnId="{4DD5F758-348A-4B2D-BD2D-B7D9DF30A6A7}">
      <dgm:prSet/>
      <dgm:spPr/>
      <dgm:t>
        <a:bodyPr/>
        <a:lstStyle/>
        <a:p>
          <a:endParaRPr lang="en-US"/>
        </a:p>
      </dgm:t>
    </dgm:pt>
    <dgm:pt modelId="{CA016B8F-D2FE-42C4-9A4B-03EBF71599D3}" type="sibTrans" cxnId="{4DD5F758-348A-4B2D-BD2D-B7D9DF30A6A7}">
      <dgm:prSet/>
      <dgm:spPr/>
      <dgm:t>
        <a:bodyPr/>
        <a:lstStyle/>
        <a:p>
          <a:endParaRPr lang="en-US"/>
        </a:p>
      </dgm:t>
    </dgm:pt>
    <dgm:pt modelId="{9F7C1F7A-BB62-4BF3-9408-DFD4B8AB7C3A}">
      <dgm:prSet phldrT="[Κείμενο]" custT="1"/>
      <dgm:spPr/>
      <dgm:t>
        <a:bodyPr/>
        <a:lstStyle/>
        <a:p>
          <a:r>
            <a:rPr lang="el-GR" sz="2000" dirty="0" smtClean="0"/>
            <a:t>Η χλωρίνη δεν πρέπει να αναμειγνύεται με άλλα καθαριστικά</a:t>
          </a:r>
          <a:endParaRPr lang="en-US" sz="2000" dirty="0"/>
        </a:p>
      </dgm:t>
    </dgm:pt>
    <dgm:pt modelId="{EC7D1E55-0FF5-4C91-B753-895F785F0944}" type="parTrans" cxnId="{30F76619-420B-407F-ABE2-85EF5592B849}">
      <dgm:prSet/>
      <dgm:spPr/>
      <dgm:t>
        <a:bodyPr/>
        <a:lstStyle/>
        <a:p>
          <a:endParaRPr lang="en-US"/>
        </a:p>
      </dgm:t>
    </dgm:pt>
    <dgm:pt modelId="{6EAA70CC-E316-483B-B786-017ADB69BD10}" type="sibTrans" cxnId="{30F76619-420B-407F-ABE2-85EF5592B849}">
      <dgm:prSet/>
      <dgm:spPr/>
      <dgm:t>
        <a:bodyPr/>
        <a:lstStyle/>
        <a:p>
          <a:endParaRPr lang="en-US"/>
        </a:p>
      </dgm:t>
    </dgm:pt>
    <dgm:pt modelId="{AB80272E-8459-475D-B1AE-F3BE72AAAB39}">
      <dgm:prSet phldrT="[Κείμενο]" custT="1"/>
      <dgm:spPr/>
      <dgm:t>
        <a:bodyPr/>
        <a:lstStyle/>
        <a:p>
          <a:r>
            <a:rPr lang="el-GR" sz="2000" dirty="0" smtClean="0"/>
            <a:t>Τα προϊόντα καθαρισμού να φυλάσσονται ΠΑΝΤΑ μακριά από παιδιά και να ακολουθούνται οι οδηγίες του κατασκευαστή. </a:t>
          </a:r>
          <a:endParaRPr lang="en-US" sz="2000" dirty="0"/>
        </a:p>
      </dgm:t>
    </dgm:pt>
    <dgm:pt modelId="{1C974F9C-E322-4F22-A710-665E529964FD}" type="parTrans" cxnId="{49632914-1AD5-457E-96F0-BC42B0746576}">
      <dgm:prSet/>
      <dgm:spPr/>
      <dgm:t>
        <a:bodyPr/>
        <a:lstStyle/>
        <a:p>
          <a:endParaRPr lang="en-US"/>
        </a:p>
      </dgm:t>
    </dgm:pt>
    <dgm:pt modelId="{EB9CE8D7-922E-4696-9A28-43647249A943}" type="sibTrans" cxnId="{49632914-1AD5-457E-96F0-BC42B0746576}">
      <dgm:prSet/>
      <dgm:spPr/>
      <dgm:t>
        <a:bodyPr/>
        <a:lstStyle/>
        <a:p>
          <a:endParaRPr lang="en-US"/>
        </a:p>
      </dgm:t>
    </dgm:pt>
    <dgm:pt modelId="{BA21A5CA-CA7C-4A3D-B98D-DD5EEB5E6577}">
      <dgm:prSet phldrT="[Κείμενο]" custT="1"/>
      <dgm:spPr/>
      <dgm:t>
        <a:bodyPr/>
        <a:lstStyle/>
        <a:p>
          <a:r>
            <a:rPr lang="el-GR" sz="2000" dirty="0" smtClean="0"/>
            <a:t>Αποφυγή εισπνοής καθαριστικών κατά τη χρήση ή την αραίωσή τους. Χρήση προστατευτικής μάσκας, γυαλιών, αδιάβροχης ποδιάς και κλειστά παπούτσια. </a:t>
          </a:r>
          <a:endParaRPr lang="en-US" sz="2000" dirty="0"/>
        </a:p>
      </dgm:t>
    </dgm:pt>
    <dgm:pt modelId="{603D59B5-28CF-412F-8771-0172378E958F}" type="parTrans" cxnId="{A69FF64F-D230-4DC6-BB3A-36DF0409EBED}">
      <dgm:prSet/>
      <dgm:spPr/>
      <dgm:t>
        <a:bodyPr/>
        <a:lstStyle/>
        <a:p>
          <a:endParaRPr lang="en-US"/>
        </a:p>
      </dgm:t>
    </dgm:pt>
    <dgm:pt modelId="{6C5EA7CC-0364-4E36-903F-6FDD669F3C80}" type="sibTrans" cxnId="{A69FF64F-D230-4DC6-BB3A-36DF0409EBED}">
      <dgm:prSet/>
      <dgm:spPr/>
      <dgm:t>
        <a:bodyPr/>
        <a:lstStyle/>
        <a:p>
          <a:endParaRPr lang="en-US"/>
        </a:p>
      </dgm:t>
    </dgm:pt>
    <dgm:pt modelId="{96D4FECB-C703-4C1B-B627-E148C44420DC}">
      <dgm:prSet phldrT="[Κείμενο]" custT="1"/>
      <dgm:spPr/>
      <dgm:t>
        <a:bodyPr/>
        <a:lstStyle/>
        <a:p>
          <a:r>
            <a:rPr lang="el-GR" sz="2000" dirty="0" smtClean="0"/>
            <a:t>Ο </a:t>
          </a:r>
          <a:r>
            <a:rPr lang="el-GR" sz="2000" dirty="0" err="1" smtClean="0"/>
            <a:t>προαύλιος</a:t>
          </a:r>
          <a:r>
            <a:rPr lang="el-GR" sz="2000" dirty="0" smtClean="0"/>
            <a:t> χώρος καθαρίζεται με νερό και σαπούνι. </a:t>
          </a:r>
          <a:endParaRPr lang="en-US" sz="2000" dirty="0"/>
        </a:p>
      </dgm:t>
    </dgm:pt>
    <dgm:pt modelId="{BE99ED3B-FD21-43DD-BE15-45364B1785FE}" type="parTrans" cxnId="{C5B938B7-B679-45F8-AAAC-A9947DA6EB48}">
      <dgm:prSet/>
      <dgm:spPr/>
      <dgm:t>
        <a:bodyPr/>
        <a:lstStyle/>
        <a:p>
          <a:endParaRPr lang="en-US"/>
        </a:p>
      </dgm:t>
    </dgm:pt>
    <dgm:pt modelId="{61AAFFF6-A601-4C26-9517-7940DE138AC9}" type="sibTrans" cxnId="{C5B938B7-B679-45F8-AAAC-A9947DA6EB48}">
      <dgm:prSet/>
      <dgm:spPr/>
      <dgm:t>
        <a:bodyPr/>
        <a:lstStyle/>
        <a:p>
          <a:endParaRPr lang="en-US"/>
        </a:p>
      </dgm:t>
    </dgm:pt>
    <dgm:pt modelId="{8F341753-DAF0-4516-82D3-D184A1A3F914}">
      <dgm:prSet phldrT="[Κείμενο]" custT="1"/>
      <dgm:spPr/>
      <dgm:t>
        <a:bodyPr/>
        <a:lstStyle/>
        <a:p>
          <a:endParaRPr lang="en-US" sz="2000" dirty="0"/>
        </a:p>
      </dgm:t>
    </dgm:pt>
    <dgm:pt modelId="{4063F703-A262-4C59-88DB-E2D32D827AC4}" type="parTrans" cxnId="{8D3CF9DE-9C4A-4841-B002-689BE4E584EB}">
      <dgm:prSet/>
      <dgm:spPr/>
      <dgm:t>
        <a:bodyPr/>
        <a:lstStyle/>
        <a:p>
          <a:endParaRPr lang="en-US"/>
        </a:p>
      </dgm:t>
    </dgm:pt>
    <dgm:pt modelId="{ED63F2B3-8A5C-4B0E-A96F-B7EBF45D06F9}" type="sibTrans" cxnId="{8D3CF9DE-9C4A-4841-B002-689BE4E584EB}">
      <dgm:prSet/>
      <dgm:spPr/>
      <dgm:t>
        <a:bodyPr/>
        <a:lstStyle/>
        <a:p>
          <a:endParaRPr lang="en-US"/>
        </a:p>
      </dgm:t>
    </dgm:pt>
    <dgm:pt modelId="{2D5352A5-C8E9-4C29-97CC-7459D2C8E01C}">
      <dgm:prSet phldrT="[Κείμενο]" custT="1"/>
      <dgm:spPr/>
      <dgm:t>
        <a:bodyPr/>
        <a:lstStyle/>
        <a:p>
          <a:endParaRPr lang="en-US" sz="2000" dirty="0"/>
        </a:p>
      </dgm:t>
    </dgm:pt>
    <dgm:pt modelId="{1F8BEDC2-EC3C-49F1-AABA-35CD2F2AD869}" type="parTrans" cxnId="{E463AABE-57A9-4684-8F7C-C991ED4C1D95}">
      <dgm:prSet/>
      <dgm:spPr/>
      <dgm:t>
        <a:bodyPr/>
        <a:lstStyle/>
        <a:p>
          <a:endParaRPr lang="en-US"/>
        </a:p>
      </dgm:t>
    </dgm:pt>
    <dgm:pt modelId="{841781DF-7818-45F3-B01E-352FA32ACF6E}" type="sibTrans" cxnId="{E463AABE-57A9-4684-8F7C-C991ED4C1D95}">
      <dgm:prSet/>
      <dgm:spPr/>
      <dgm:t>
        <a:bodyPr/>
        <a:lstStyle/>
        <a:p>
          <a:endParaRPr lang="en-US"/>
        </a:p>
      </dgm:t>
    </dgm:pt>
    <dgm:pt modelId="{65804E7E-46A8-42FF-B1C7-2E7D529C87BD}">
      <dgm:prSet phldrT="[Κείμενο]" custT="1"/>
      <dgm:spPr/>
      <dgm:t>
        <a:bodyPr/>
        <a:lstStyle/>
        <a:p>
          <a:endParaRPr lang="en-US" sz="2000" dirty="0"/>
        </a:p>
      </dgm:t>
    </dgm:pt>
    <dgm:pt modelId="{A3480AB3-9504-45C8-94AE-2203559BBD25}" type="parTrans" cxnId="{256D73CE-6443-47A2-BFF4-637E5760A58C}">
      <dgm:prSet/>
      <dgm:spPr/>
      <dgm:t>
        <a:bodyPr/>
        <a:lstStyle/>
        <a:p>
          <a:endParaRPr lang="en-US"/>
        </a:p>
      </dgm:t>
    </dgm:pt>
    <dgm:pt modelId="{14E9A448-A6E0-4314-897C-CE0CE58C390A}" type="sibTrans" cxnId="{256D73CE-6443-47A2-BFF4-637E5760A58C}">
      <dgm:prSet/>
      <dgm:spPr/>
      <dgm:t>
        <a:bodyPr/>
        <a:lstStyle/>
        <a:p>
          <a:endParaRPr lang="en-US"/>
        </a:p>
      </dgm:t>
    </dgm:pt>
    <dgm:pt modelId="{15CD0E25-961F-4E24-97FE-10E1728D2311}" type="pres">
      <dgm:prSet presAssocID="{634AD17C-5D4A-4B1B-A50F-C9B56FAB26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86AB9C-86B8-4119-A45D-9E4BCD3F792A}" type="pres">
      <dgm:prSet presAssocID="{245E15F8-1F9D-4D3E-B844-952D595AF6FF}" presName="parentText" presStyleLbl="node1" presStyleIdx="0" presStyleCnt="3" custScaleY="778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AC819-4191-4F50-93FE-E1DB78F5777A}" type="pres">
      <dgm:prSet presAssocID="{245E15F8-1F9D-4D3E-B844-952D595AF6F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E2E81-DA55-441A-AF91-62759F858BEF}" type="pres">
      <dgm:prSet presAssocID="{AB80272E-8459-475D-B1AE-F3BE72AAAB39}" presName="parentText" presStyleLbl="node1" presStyleIdx="1" presStyleCnt="3" custScaleY="761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51387-30FA-4A7F-B152-8DA81F7355BF}" type="pres">
      <dgm:prSet presAssocID="{AB80272E-8459-475D-B1AE-F3BE72AAAB3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52739-8634-45D6-B1E7-99CB90F79E3A}" type="pres">
      <dgm:prSet presAssocID="{96D4FECB-C703-4C1B-B627-E148C44420DC}" presName="parentText" presStyleLbl="node1" presStyleIdx="2" presStyleCnt="3" custScaleY="372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D73CE-6443-47A2-BFF4-637E5760A58C}" srcId="{AB80272E-8459-475D-B1AE-F3BE72AAAB39}" destId="{65804E7E-46A8-42FF-B1C7-2E7D529C87BD}" srcOrd="2" destOrd="0" parTransId="{A3480AB3-9504-45C8-94AE-2203559BBD25}" sibTransId="{14E9A448-A6E0-4314-897C-CE0CE58C390A}"/>
    <dgm:cxn modelId="{8D3CF9DE-9C4A-4841-B002-689BE4E584EB}" srcId="{AB80272E-8459-475D-B1AE-F3BE72AAAB39}" destId="{8F341753-DAF0-4516-82D3-D184A1A3F914}" srcOrd="0" destOrd="0" parTransId="{4063F703-A262-4C59-88DB-E2D32D827AC4}" sibTransId="{ED63F2B3-8A5C-4B0E-A96F-B7EBF45D06F9}"/>
    <dgm:cxn modelId="{B02E63F5-8520-48CB-8C76-25BAA3C51103}" type="presOf" srcId="{8F341753-DAF0-4516-82D3-D184A1A3F914}" destId="{93851387-30FA-4A7F-B152-8DA81F7355BF}" srcOrd="0" destOrd="0" presId="urn:microsoft.com/office/officeart/2005/8/layout/vList2"/>
    <dgm:cxn modelId="{30F76619-420B-407F-ABE2-85EF5592B849}" srcId="{245E15F8-1F9D-4D3E-B844-952D595AF6FF}" destId="{9F7C1F7A-BB62-4BF3-9408-DFD4B8AB7C3A}" srcOrd="1" destOrd="0" parTransId="{EC7D1E55-0FF5-4C91-B753-895F785F0944}" sibTransId="{6EAA70CC-E316-483B-B786-017ADB69BD10}"/>
    <dgm:cxn modelId="{A69FF64F-D230-4DC6-BB3A-36DF0409EBED}" srcId="{AB80272E-8459-475D-B1AE-F3BE72AAAB39}" destId="{BA21A5CA-CA7C-4A3D-B98D-DD5EEB5E6577}" srcOrd="1" destOrd="0" parTransId="{603D59B5-28CF-412F-8771-0172378E958F}" sibTransId="{6C5EA7CC-0364-4E36-903F-6FDD669F3C80}"/>
    <dgm:cxn modelId="{49632914-1AD5-457E-96F0-BC42B0746576}" srcId="{634AD17C-5D4A-4B1B-A50F-C9B56FAB2618}" destId="{AB80272E-8459-475D-B1AE-F3BE72AAAB39}" srcOrd="1" destOrd="0" parTransId="{1C974F9C-E322-4F22-A710-665E529964FD}" sibTransId="{EB9CE8D7-922E-4696-9A28-43647249A943}"/>
    <dgm:cxn modelId="{B2668CDC-E688-43D3-A079-B054AD38CB93}" type="presOf" srcId="{245E15F8-1F9D-4D3E-B844-952D595AF6FF}" destId="{4A86AB9C-86B8-4119-A45D-9E4BCD3F792A}" srcOrd="0" destOrd="0" presId="urn:microsoft.com/office/officeart/2005/8/layout/vList2"/>
    <dgm:cxn modelId="{6AA3436D-A5DA-4D18-9818-677876EA41E6}" type="presOf" srcId="{2D5352A5-C8E9-4C29-97CC-7459D2C8E01C}" destId="{F8FAC819-4191-4F50-93FE-E1DB78F5777A}" srcOrd="0" destOrd="0" presId="urn:microsoft.com/office/officeart/2005/8/layout/vList2"/>
    <dgm:cxn modelId="{4DD5F758-348A-4B2D-BD2D-B7D9DF30A6A7}" srcId="{634AD17C-5D4A-4B1B-A50F-C9B56FAB2618}" destId="{245E15F8-1F9D-4D3E-B844-952D595AF6FF}" srcOrd="0" destOrd="0" parTransId="{DE3C7679-9BC1-4383-B255-B9E05D9B1C78}" sibTransId="{CA016B8F-D2FE-42C4-9A4B-03EBF71599D3}"/>
    <dgm:cxn modelId="{EE9A0076-514F-472A-B4CE-F33890B84864}" type="presOf" srcId="{65804E7E-46A8-42FF-B1C7-2E7D529C87BD}" destId="{93851387-30FA-4A7F-B152-8DA81F7355BF}" srcOrd="0" destOrd="2" presId="urn:microsoft.com/office/officeart/2005/8/layout/vList2"/>
    <dgm:cxn modelId="{3BE7264A-4996-4717-AB71-34C31EEB35FE}" type="presOf" srcId="{BA21A5CA-CA7C-4A3D-B98D-DD5EEB5E6577}" destId="{93851387-30FA-4A7F-B152-8DA81F7355BF}" srcOrd="0" destOrd="1" presId="urn:microsoft.com/office/officeart/2005/8/layout/vList2"/>
    <dgm:cxn modelId="{E463AABE-57A9-4684-8F7C-C991ED4C1D95}" srcId="{245E15F8-1F9D-4D3E-B844-952D595AF6FF}" destId="{2D5352A5-C8E9-4C29-97CC-7459D2C8E01C}" srcOrd="0" destOrd="0" parTransId="{1F8BEDC2-EC3C-49F1-AABA-35CD2F2AD869}" sibTransId="{841781DF-7818-45F3-B01E-352FA32ACF6E}"/>
    <dgm:cxn modelId="{7F089927-A3C0-44FD-B399-A46459CDBCC5}" type="presOf" srcId="{96D4FECB-C703-4C1B-B627-E148C44420DC}" destId="{FF652739-8634-45D6-B1E7-99CB90F79E3A}" srcOrd="0" destOrd="0" presId="urn:microsoft.com/office/officeart/2005/8/layout/vList2"/>
    <dgm:cxn modelId="{7D68890E-C3DD-4631-9E6A-EFF020C3F7BE}" type="presOf" srcId="{AB80272E-8459-475D-B1AE-F3BE72AAAB39}" destId="{1C4E2E81-DA55-441A-AF91-62759F858BEF}" srcOrd="0" destOrd="0" presId="urn:microsoft.com/office/officeart/2005/8/layout/vList2"/>
    <dgm:cxn modelId="{C5B938B7-B679-45F8-AAAC-A9947DA6EB48}" srcId="{634AD17C-5D4A-4B1B-A50F-C9B56FAB2618}" destId="{96D4FECB-C703-4C1B-B627-E148C44420DC}" srcOrd="2" destOrd="0" parTransId="{BE99ED3B-FD21-43DD-BE15-45364B1785FE}" sibTransId="{61AAFFF6-A601-4C26-9517-7940DE138AC9}"/>
    <dgm:cxn modelId="{F7638781-CDE4-4EC2-96D6-3F8F72AFE933}" type="presOf" srcId="{634AD17C-5D4A-4B1B-A50F-C9B56FAB2618}" destId="{15CD0E25-961F-4E24-97FE-10E1728D2311}" srcOrd="0" destOrd="0" presId="urn:microsoft.com/office/officeart/2005/8/layout/vList2"/>
    <dgm:cxn modelId="{F4F6AFAB-AC78-4EB3-974E-C6C6D61455C6}" type="presOf" srcId="{9F7C1F7A-BB62-4BF3-9408-DFD4B8AB7C3A}" destId="{F8FAC819-4191-4F50-93FE-E1DB78F5777A}" srcOrd="0" destOrd="1" presId="urn:microsoft.com/office/officeart/2005/8/layout/vList2"/>
    <dgm:cxn modelId="{5DB21549-3F16-48A2-AC01-EE0268B7A3ED}" type="presParOf" srcId="{15CD0E25-961F-4E24-97FE-10E1728D2311}" destId="{4A86AB9C-86B8-4119-A45D-9E4BCD3F792A}" srcOrd="0" destOrd="0" presId="urn:microsoft.com/office/officeart/2005/8/layout/vList2"/>
    <dgm:cxn modelId="{2CCB67DC-B587-4680-8D2E-F62CF2322508}" type="presParOf" srcId="{15CD0E25-961F-4E24-97FE-10E1728D2311}" destId="{F8FAC819-4191-4F50-93FE-E1DB78F5777A}" srcOrd="1" destOrd="0" presId="urn:microsoft.com/office/officeart/2005/8/layout/vList2"/>
    <dgm:cxn modelId="{CEE67DFC-62CB-40DC-8753-4F8D6B5F4703}" type="presParOf" srcId="{15CD0E25-961F-4E24-97FE-10E1728D2311}" destId="{1C4E2E81-DA55-441A-AF91-62759F858BEF}" srcOrd="2" destOrd="0" presId="urn:microsoft.com/office/officeart/2005/8/layout/vList2"/>
    <dgm:cxn modelId="{413C3F78-6734-4959-BCEB-CAB16CCDA9D8}" type="presParOf" srcId="{15CD0E25-961F-4E24-97FE-10E1728D2311}" destId="{93851387-30FA-4A7F-B152-8DA81F7355BF}" srcOrd="3" destOrd="0" presId="urn:microsoft.com/office/officeart/2005/8/layout/vList2"/>
    <dgm:cxn modelId="{147C23AD-F893-4116-9765-DD95DE17B9A0}" type="presParOf" srcId="{15CD0E25-961F-4E24-97FE-10E1728D2311}" destId="{FF652739-8634-45D6-B1E7-99CB90F79E3A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13/10/2020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13/10/2020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443310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smtClean="0"/>
              <a:t>Δημοτικά</a:t>
            </a: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ΕΠΑΝΑΛΕΙΤΟΥΡΓΙΑ ΣΧΟΛΕΙΩΝ ΜΕ ΑΣΦΑΛΕΙΑ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pPr algn="ctr"/>
            <a:r>
              <a:rPr lang="el-GR" dirty="0" smtClean="0"/>
              <a:t>ΠΡΟΣΟΧΗ</a:t>
            </a:r>
            <a:endParaRPr lang="en-US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914400" y="1142984"/>
          <a:ext cx="7772400" cy="48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-214346" y="0"/>
          <a:ext cx="935834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1. ΟΔΗΓΙΕΣ ΑΤΟΜΙΚΗΣ ΥΓΙΕΙΝΗΣ</a:t>
            </a:r>
            <a:endParaRPr lang="en-US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0" y="1428736"/>
          <a:ext cx="892971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/>
              <a:t>2. ΤΗΡΗΣΗ ΚΟΙΝΩΝΙΚΩΝ ΑΠΟΣΤΑΣΕΩΝ</a:t>
            </a:r>
            <a:endParaRPr lang="en-US" sz="36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0" y="1142984"/>
          <a:ext cx="91440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2. ΤΗΡΗΣΗ ΚΟΙΝΩΝΙΚΩΝ ΑΠΟΣΤΑΣΕΩΝ</a:t>
            </a:r>
            <a:endParaRPr lang="en-US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71480"/>
            <a:ext cx="7772400" cy="1743095"/>
          </a:xfrm>
        </p:spPr>
        <p:txBody>
          <a:bodyPr/>
          <a:lstStyle/>
          <a:p>
            <a:pPr algn="ctr"/>
            <a:r>
              <a:rPr lang="el-GR" sz="3600" dirty="0" smtClean="0"/>
              <a:t>2. ΤΗΡΗΣΗ ΚΟΙΝΩΝΙΚΩΝ ΑΠΟΣΤΑΣΕΩΝ</a:t>
            </a:r>
            <a:br>
              <a:rPr lang="el-GR" sz="3600" dirty="0" smtClean="0"/>
            </a:br>
            <a:r>
              <a:rPr lang="el-GR" dirty="0" smtClean="0"/>
              <a:t>Ακόμα: 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95772"/>
          </a:xfrm>
        </p:spPr>
        <p:txBody>
          <a:bodyPr>
            <a:normAutofit/>
          </a:bodyPr>
          <a:lstStyle/>
          <a:p>
            <a:r>
              <a:rPr lang="el-GR" dirty="0" smtClean="0"/>
              <a:t>Σύσταση για επιλεκτικούς περιπάτους μεμονωμένων τμημάτων –αποφυγή εκδρομών.</a:t>
            </a:r>
          </a:p>
          <a:p>
            <a:endParaRPr lang="el-GR" dirty="0" smtClean="0"/>
          </a:p>
          <a:p>
            <a:r>
              <a:rPr lang="el-GR" dirty="0" smtClean="0"/>
              <a:t>Εκδηλώσεις με παρουσία μαθητών και εκπαιδευτικών. Κατά προτίμηση ανά τάξη- αποφυγή σχολικών εκδηλώσεων με ευρεία προσέλευση γονέων.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514616"/>
          </a:xfrm>
        </p:spPr>
        <p:txBody>
          <a:bodyPr>
            <a:normAutofit/>
          </a:bodyPr>
          <a:lstStyle/>
          <a:p>
            <a:r>
              <a:rPr lang="el-GR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ΧΡΗΣΗ ΜΑΣΚΑΣ</a:t>
            </a:r>
          </a:p>
          <a:p>
            <a:endParaRPr lang="el-GR" sz="5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3800" dirty="0" smtClean="0">
                <a:solidFill>
                  <a:schemeClr val="tx1"/>
                </a:solidFill>
              </a:rPr>
              <a:t>τα ΠΡΕΠΕΙ και τα ΔΕΝ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3. ΣΩΣΤΗ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- Θέση περιεχομένου" descr="10. Οδηγίες μάσκας για παιδιά  ΔΗΜΟΤΙΚΟΥ- ΓΥΜΝΑΣΙΟΥ_Pa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5" y="142852"/>
            <a:ext cx="5643603" cy="65008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</a:rPr>
              <a:t>Δεν ξεχνώ!!!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- Θέση περιεχομένου" descr="10. Οδηγίες μάσκας για παιδιά  ΔΗΜΟΤΙΚΟΥ- ΓΥΜΝΑΣΙΟΥ_Pag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-357214"/>
            <a:ext cx="5786478" cy="788275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44331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Α.</a:t>
            </a:r>
            <a:r>
              <a:rPr lang="el-GR" dirty="0" smtClean="0"/>
              <a:t> Τα μέτρα πρόληψης της διασποράς του ιού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Β. </a:t>
            </a:r>
            <a:r>
              <a:rPr lang="el-GR" dirty="0" smtClean="0"/>
              <a:t>Τις απαραίτητες ενέργειες σε περίπτωση εμφάνισής ύποπτου περιστατικού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Θα μιλήσουμε για: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10. Οδηγίες μάσκας για παιδιά  ΔΗΜΟΤΙΚΟΥ- ΓΥΜΝΑΣΙΟΥ_Pag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0"/>
            <a:ext cx="6143667" cy="66437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- Θέση περιεχομένου" descr="10. Οδηγίες μάσκας για παιδιά  ΔΗΜΟΤΙΚΟΥ- ΓΥΜΝΑΣΙΟΥ_Pag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02990"/>
            <a:ext cx="6643734" cy="789804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1"/>
                </a:solidFill>
              </a:rPr>
              <a:t>ΌΜΩΣ: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800" dirty="0" smtClean="0"/>
              <a:t>Όταν η </a:t>
            </a:r>
            <a:r>
              <a:rPr lang="el-GR" sz="2800" dirty="0" err="1" smtClean="0"/>
              <a:t>χειλεοανάγνωση</a:t>
            </a:r>
            <a:r>
              <a:rPr lang="el-GR" sz="2800" dirty="0" smtClean="0"/>
              <a:t> είναι σημαντική?</a:t>
            </a:r>
            <a:endParaRPr lang="en-US" dirty="0"/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2285952" y="2071678"/>
            <a:ext cx="6858048" cy="4214842"/>
          </a:xfrm>
          <a:prstGeom prst="cloudCallout">
            <a:avLst>
              <a:gd name="adj1" fmla="val -52404"/>
              <a:gd name="adj2" fmla="val -462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Χρησιμοποιείστε διαφανή προσωπίδα ή ειδική υφασμάτινη μάσκα με διαφανές πρόσθιο τμήμα στο μέρος του στόματος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642918"/>
            <a:ext cx="7772400" cy="857257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1"/>
                </a:solidFill>
              </a:rPr>
              <a:t>ΧΡΗΣΗ ΜΑΣΚΑΣ ΣΕ ΕΙΔΙΚΕΣ ΟΜΑΔΕΣ ΠΑΙΔΙΩΝ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5289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l-GR" b="1" dirty="0" smtClean="0"/>
              <a:t>Παιδιά με υποκείμενα νοσήματα </a:t>
            </a:r>
            <a:r>
              <a:rPr lang="el-GR" dirty="0" smtClean="0"/>
              <a:t>-σε συζήτηση με το θεράποντα ιατρό – </a:t>
            </a:r>
            <a:r>
              <a:rPr lang="el-GR" b="1" dirty="0" smtClean="0"/>
              <a:t>χρήση χειρουργικής μάσκας</a:t>
            </a:r>
            <a:r>
              <a:rPr lang="el-GR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accent1"/>
                </a:solidFill>
              </a:rPr>
              <a:t>ΜΗ</a:t>
            </a:r>
            <a:r>
              <a:rPr lang="el-GR" b="1" dirty="0" smtClean="0"/>
              <a:t> ΧΡΗΣΗ ΜΑΣΚΑΣ </a:t>
            </a:r>
            <a:r>
              <a:rPr lang="el-GR" dirty="0" smtClean="0"/>
              <a:t>σε παιδιά με </a:t>
            </a:r>
            <a:r>
              <a:rPr lang="el-GR" dirty="0" err="1" smtClean="0"/>
              <a:t>γνωσιακή</a:t>
            </a:r>
            <a:r>
              <a:rPr lang="el-GR" dirty="0" smtClean="0"/>
              <a:t>, αναπτυξιακή, ψυχική διαταραχή και διαταραχή συμπεριφοράς ή με νευρολογικό/μυϊκό νόσημα.</a:t>
            </a:r>
          </a:p>
          <a:p>
            <a:pPr>
              <a:buFont typeface="Wingdings" pitchFamily="2" charset="2"/>
              <a:buChar char="v"/>
            </a:pPr>
            <a:endParaRPr lang="el-GR" b="1" dirty="0" smtClean="0"/>
          </a:p>
          <a:p>
            <a:pPr>
              <a:buFont typeface="Wingdings" pitchFamily="2" charset="2"/>
              <a:buChar char="v"/>
            </a:pPr>
            <a:r>
              <a:rPr lang="el-GR" b="1" dirty="0" smtClean="0"/>
              <a:t>Υγιή παιδιά που αντιδρούν.</a:t>
            </a:r>
          </a:p>
          <a:p>
            <a:r>
              <a:rPr lang="el-GR" sz="1800" dirty="0" smtClean="0"/>
              <a:t>Η αντίδραση δε σημαίνει αγχώδη διαταραχή η φοβία- Μιλήστε σε παιδιά και γονείς.</a:t>
            </a:r>
          </a:p>
          <a:p>
            <a:r>
              <a:rPr lang="el-GR" sz="1800" dirty="0" smtClean="0"/>
              <a:t>Σε περίπτωση που εμφανίσουν αγχώδη διαταραχή– οδηγίες από παιδοψυχιατρική εταιρεία Ελλάδος (</a:t>
            </a:r>
            <a:r>
              <a:rPr lang="en-US" sz="1800" dirty="0" smtClean="0"/>
              <a:t>www.hscap.gr)</a:t>
            </a:r>
            <a:r>
              <a:rPr lang="el-GR" sz="1800" dirty="0" smtClean="0"/>
              <a:t> </a:t>
            </a:r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4433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Καλός αερισμός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Καθάρισμα με σαπούνι και νερό και έπειτα εφαρμογή απολυμαντικού σε στεγνή επιφάνεια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/>
              <a:t>Χρησιμοποιείται </a:t>
            </a:r>
            <a:r>
              <a:rPr lang="el-GR" dirty="0" smtClean="0"/>
              <a:t>απολυμαντικά εγκεκριμένα από τον ΕΟΦ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4. Καθημερινή Καθαριότητα και εφαρμογή απολυμαντικών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976302"/>
          </a:xfrm>
        </p:spPr>
        <p:txBody>
          <a:bodyPr/>
          <a:lstStyle/>
          <a:p>
            <a:r>
              <a:rPr lang="el-GR" dirty="0" smtClean="0"/>
              <a:t>Το προσωπικό καθαριότητας…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0034" y="2714620"/>
            <a:ext cx="7772400" cy="35719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Ακολουθεί κανόνες ατομικής υγιεινής</a:t>
            </a:r>
          </a:p>
          <a:p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Δεν πάει στη δουλειά εφόσον εμφανίσει συμπτώματα</a:t>
            </a:r>
          </a:p>
          <a:p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Φορά στολή εργασίας, γάντια, μάσκα</a:t>
            </a:r>
          </a:p>
          <a:p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Η στολή εργασίας πρέπει να πλένεται τακτικά και να μην τινάζεται πριν το πλύσιμο.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939784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/>
              <a:t>ΟΔΗΓΙΕΣ ΚΑΘΑΡΙΟΤΗΤΑΣ ΜΕΤΑ ΑΠΟ ΕΠΙΒΕΒΑΙΩΜΕΝΟ ΚΡΟΥΣΜΑ </a:t>
            </a:r>
            <a:r>
              <a:rPr lang="en-US" sz="3200" dirty="0" smtClean="0"/>
              <a:t>COVID-19</a:t>
            </a:r>
            <a:endParaRPr lang="en-US" sz="32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0" y="1142984"/>
          <a:ext cx="91440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Γενικές Επισημάνσεις</a:t>
            </a:r>
            <a:endParaRPr lang="en-US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357158" y="1142984"/>
          <a:ext cx="857256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086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 Ορισμός υπευθύνου ανά σχολική μονάδα.</a:t>
            </a:r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b="1" dirty="0" smtClean="0"/>
              <a:t>Εκπαιδευμένο</a:t>
            </a:r>
            <a:r>
              <a:rPr lang="el-GR" dirty="0" smtClean="0"/>
              <a:t> προσωπικό για έγκαιρη αναγνώριση και διαχείριση κρούσματος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Β. ΔΙΑΧΕΙΡΙΣΗ ΥΠΟΠΤΟΥ ΠΕΡΙΣΤΑΤΙΚΟΥ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chemeClr val="accent1"/>
                </a:solidFill>
              </a:rPr>
              <a:t>ΕΑΝ ΚΑΠΟΙΟ ΠΑΙΔΙ ΕΜΦΑΝΙΣΕΙ ΣΥΜΠΤΩΜΑΤΑ: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0" y="1142984"/>
          <a:ext cx="9144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Τι είναι ο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COVID 19 ?</a:t>
            </a:r>
            <a:endParaRPr lang="en-US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λοίμωξη </a:t>
            </a:r>
            <a:r>
              <a:rPr lang="en-US" dirty="0" smtClean="0"/>
              <a:t>COVID</a:t>
            </a:r>
            <a:r>
              <a:rPr lang="el-GR" dirty="0" smtClean="0"/>
              <a:t> 19 οφείλεται στον ιό </a:t>
            </a:r>
            <a:r>
              <a:rPr lang="en-US" dirty="0" smtClean="0"/>
              <a:t>SARS</a:t>
            </a:r>
            <a:r>
              <a:rPr lang="el-GR" dirty="0" smtClean="0"/>
              <a:t>-</a:t>
            </a:r>
            <a:r>
              <a:rPr lang="en-US" dirty="0" err="1" smtClean="0"/>
              <a:t>CoV</a:t>
            </a:r>
            <a:r>
              <a:rPr lang="el-GR" dirty="0" smtClean="0"/>
              <a:t>-2 </a:t>
            </a:r>
            <a:endParaRPr lang="en-US" dirty="0" smtClean="0"/>
          </a:p>
          <a:p>
            <a:r>
              <a:rPr lang="el-GR" dirty="0" smtClean="0"/>
              <a:t>Μεταδίδεται από άνθρωπο σε άνθρωπο μέσω αναπνευστικών σταγονιδίων </a:t>
            </a:r>
            <a:r>
              <a:rPr lang="el-GR" sz="2000" dirty="0" smtClean="0"/>
              <a:t>(ομιλία, βήχα, </a:t>
            </a:r>
            <a:r>
              <a:rPr lang="el-GR" sz="2000" dirty="0" err="1" smtClean="0"/>
              <a:t>φτέρισμα</a:t>
            </a:r>
            <a:r>
              <a:rPr lang="el-GR" sz="2000" dirty="0" smtClean="0"/>
              <a:t>)</a:t>
            </a:r>
          </a:p>
          <a:p>
            <a:r>
              <a:rPr lang="el-GR" dirty="0" smtClean="0"/>
              <a:t>ή με έμμεση επαφή με εκκρίσεις του αναπνευστικού συστήματος </a:t>
            </a:r>
            <a:r>
              <a:rPr lang="el-GR" sz="2000" dirty="0" smtClean="0"/>
              <a:t>(μολυσμένες επιφάνειες-χέρια που έπειτα εισέρχονται σε αναπνευστικές διόδους)</a:t>
            </a:r>
          </a:p>
          <a:p>
            <a:r>
              <a:rPr lang="el-GR" dirty="0" smtClean="0"/>
              <a:t>Ο μέσος χρόνος μεταξύ μόλυνσης και εκδήλωσης συμπτωμάτων, είναι 5-6 ημέρες</a:t>
            </a:r>
          </a:p>
          <a:p>
            <a:r>
              <a:rPr lang="el-GR" dirty="0" smtClean="0"/>
              <a:t>&gt; 5% των κρουσμάτων στην Ε.Ε. αφορά παιδιά και εκδηλώνεται ηπιότερα με &gt;0,03 θνησιμότητα.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96974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ΕΑΝ ΚΑΠΟΙΟ ΜΕΛΟΣ ΤΟΥ ΠΡΟΣΩΠΙΚΟΥ ΕΜΦΑΝΙΣΕΙ ΣΥΜΠΤΩΜΑΤΑ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914400" y="1857364"/>
          <a:ext cx="777240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Σε περίπτωση που το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test 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είναι ΘΕΤΙΚΟ: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142844" y="785794"/>
          <a:ext cx="9001156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214290"/>
            <a:ext cx="7772400" cy="857255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Ο υπεύθυνος πρέπει να: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81458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Ενημερώνει και εκπαιδεύει το προσωπικό για την αναγνώριση και διαχείριση των ύποπτων κρουσμάτων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Έχει την ευθύνη για την επικοινωνία με τους γονείς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Ενημερώνει για τις τρέχουσες οδηγίες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Έχει την ευθύνη για την τήρηση αρχείων καταγραφής απουσιών (μαθητών – δασκάλων)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Ελέγχει για τη διαμόρφωση του χώρου απομόνωσης περιστατικού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Παρακολουθεί εάν το ύποπτο περιστατικό έχει τηρήσει τις οδηγίες πριν επιστρέψει στο σχολείο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Είναι υπεύθυνος να καθοδηγήσει τον ΕΟΔΥ για την </a:t>
            </a:r>
            <a:r>
              <a:rPr lang="el-GR" dirty="0" err="1" smtClean="0"/>
              <a:t>ιχνηλάτηση</a:t>
            </a:r>
            <a:r>
              <a:rPr lang="el-GR" dirty="0" smtClean="0"/>
              <a:t> – διαμορφώνοντας λίστα Τμήματος.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76198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Παιδιά που συστήνεται η αποχή από το σχολείο και η χρήση </a:t>
            </a:r>
            <a:r>
              <a:rPr lang="el-GR" b="1" dirty="0" err="1" smtClean="0"/>
              <a:t>τηλε</a:t>
            </a:r>
            <a:r>
              <a:rPr lang="el-GR" b="1" dirty="0" smtClean="0"/>
              <a:t>-εκπαίδευσης.</a:t>
            </a:r>
            <a:endParaRPr lang="en-US" b="1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81458"/>
          </a:xfrm>
        </p:spPr>
        <p:txBody>
          <a:bodyPr>
            <a:normAutofit/>
          </a:bodyPr>
          <a:lstStyle/>
          <a:p>
            <a:r>
              <a:rPr lang="el-GR" dirty="0" smtClean="0"/>
              <a:t>Παιδιά με σοβαρά υποκείμενα νοσήματα (χημειοθεραπείες, μεταμοσχεύσεις, νεφρική ανεπάρκεια, δρεπανοκυτταρική αναιμία, </a:t>
            </a:r>
            <a:r>
              <a:rPr lang="el-GR" dirty="0" err="1" smtClean="0"/>
              <a:t>κ.α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r>
              <a:rPr lang="el-GR" sz="3200" b="1" dirty="0" smtClean="0"/>
              <a:t>Η απόφαση λαμβάνεται εξατομικευμένα ΠΑΝΤΑ από το θεράποντα Ιατρό σε συνεργασία με την οικογένεια. </a:t>
            </a:r>
            <a:endParaRPr lang="en-US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/>
          <a:srcRect l="28205" t="16533" r="46117" b="4510"/>
          <a:stretch>
            <a:fillRect/>
          </a:stretch>
        </p:blipFill>
        <p:spPr bwMode="auto">
          <a:xfrm>
            <a:off x="2143108" y="0"/>
            <a:ext cx="5072097" cy="72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00042"/>
            <a:ext cx="7772400" cy="928693"/>
          </a:xfrm>
        </p:spPr>
        <p:txBody>
          <a:bodyPr>
            <a:normAutofit/>
          </a:bodyPr>
          <a:lstStyle/>
          <a:p>
            <a:r>
              <a:rPr lang="en-US" dirty="0" smtClean="0"/>
              <a:t>Check list </a:t>
            </a:r>
            <a:r>
              <a:rPr lang="el-GR" dirty="0" smtClean="0"/>
              <a:t>για Εκπαιδευτικούς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3100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Αφιερώστε χρόνο για να ενημερώσετε τους μαθητές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Ενημερώστε για την αξία της προστατευτικής μάσκας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Ενημερώστε τα παιδιά για την τήρηση αποστάσεων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Εκπαιδεύστε τα παιδιά να πλένουν τα χέρια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Μένουμε σπίτι αν νοιώθουμε άρρωστοι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Βοηθήστε τα παιδιά να συμμετέχουν στην καθαριότητα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Ενημερώστε τα παιδιά να μην ανταλλάσουν αντικείμενα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Παρακολουθείτε καθημερινά τον αριθμό των μαθητών  -ενημερώστε Δ/</a:t>
            </a:r>
            <a:r>
              <a:rPr lang="el-GR" dirty="0" err="1" smtClean="0"/>
              <a:t>ντη</a:t>
            </a:r>
            <a:r>
              <a:rPr lang="el-GR" dirty="0" smtClean="0"/>
              <a:t> εάν ο αριθμός απόντων αυξάνεται. 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285729"/>
            <a:ext cx="7772400" cy="857256"/>
          </a:xfrm>
        </p:spPr>
        <p:txBody>
          <a:bodyPr/>
          <a:lstStyle/>
          <a:p>
            <a:r>
              <a:rPr lang="en-US" dirty="0" smtClean="0"/>
              <a:t>Check list </a:t>
            </a:r>
            <a:r>
              <a:rPr lang="el-GR" dirty="0" smtClean="0"/>
              <a:t>για Γονείς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9577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Ενθαρρύνεται τα παιδιά να τηρούν τα μέσα ατομικής προστασίας, υγιεινής και να τηρούν κοινωνικές αποστάσεις.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Να τηρούν αποστάσεις από ηλικιωμένους και ευάλωτα άτομα.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Να αποφεύγουν επαφή με άτομα που παρουσιάζουν συμπτώματα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Να βήχουν/ φτερνίζονται σε αγκώνα ή χαρτομάντιλο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Να μένουν σπίτι εάν νοιώθουν άρρωστα</a:t>
            </a:r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28605"/>
            <a:ext cx="7772400" cy="785818"/>
          </a:xfrm>
        </p:spPr>
        <p:txBody>
          <a:bodyPr/>
          <a:lstStyle/>
          <a:p>
            <a:r>
              <a:rPr lang="el-GR" i="1" dirty="0" smtClean="0"/>
              <a:t>Πως μιλάμε στα παιδιά:</a:t>
            </a:r>
            <a:endParaRPr lang="en-US" i="1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8145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Παραμείνετε ήρεμοι και καθησυχαστικοί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Ακούστε τις σκέψεις και τα συναισθήματα τους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Ενημερώστε τα με αλήθεια και ακρίβεια για τον ιό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Αποθαρρύνεται τα μεγαλύτερα παιδιά από τη συνεχή έκθεση σε πληροφορίες προκειμένου να αποφευχθεί περαιτέρω άγχος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Δημιουργήστε ασφαλές περιβάλλον υπενθυμίζοντάς τους συνεχώς τα μέτρα προφύλαξης από τον </a:t>
            </a:r>
            <a:r>
              <a:rPr lang="en-US" b="1" dirty="0" smtClean="0"/>
              <a:t>COVID 19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Ενθαρρύνεται τα παιδιά να συμμετέχουν σε δραστηριότητες που τα αποφορτίζουν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Αποφύγετε απόρριψη ευθυνών σε κάποιον που αρρώστησε – καταπολεμώντας την εμφάνιση σχολικού εκφοβισμού.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/>
          <a:srcRect l="29007" t="17949" r="47115" b="8547"/>
          <a:stretch>
            <a:fillRect/>
          </a:stretch>
        </p:blipFill>
        <p:spPr bwMode="auto">
          <a:xfrm>
            <a:off x="1928795" y="-285776"/>
            <a:ext cx="5143536" cy="75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/>
          <a:srcRect l="29487" t="18519" r="46635" b="5128"/>
          <a:stretch>
            <a:fillRect/>
          </a:stretch>
        </p:blipFill>
        <p:spPr bwMode="auto">
          <a:xfrm>
            <a:off x="2143108" y="0"/>
            <a:ext cx="5072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Συμπτώματα στα παιδιά</a:t>
            </a:r>
            <a:endParaRPr lang="en-US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72"/>
          </a:xfrm>
        </p:spPr>
        <p:txBody>
          <a:bodyPr/>
          <a:lstStyle/>
          <a:p>
            <a:pPr lvl="0"/>
            <a:r>
              <a:rPr lang="el-GR" b="1" dirty="0" smtClean="0"/>
              <a:t>Πυρετός , βήχας</a:t>
            </a:r>
          </a:p>
          <a:p>
            <a:pPr lvl="0"/>
            <a:r>
              <a:rPr lang="el-GR" dirty="0" smtClean="0"/>
              <a:t>Δυσκολία στην αναπνοή </a:t>
            </a:r>
            <a:endParaRPr lang="en-US" dirty="0" smtClean="0"/>
          </a:p>
          <a:p>
            <a:pPr lvl="0"/>
            <a:r>
              <a:rPr lang="el-GR" dirty="0" smtClean="0"/>
              <a:t>Μυαλγίες</a:t>
            </a:r>
            <a:endParaRPr lang="en-US" dirty="0" smtClean="0"/>
          </a:p>
          <a:p>
            <a:pPr lvl="0"/>
            <a:r>
              <a:rPr lang="el-GR" dirty="0" smtClean="0"/>
              <a:t>Ρίγος</a:t>
            </a:r>
            <a:endParaRPr lang="en-US" dirty="0" smtClean="0"/>
          </a:p>
          <a:p>
            <a:pPr lvl="0"/>
            <a:r>
              <a:rPr lang="el-GR" dirty="0" smtClean="0"/>
              <a:t>Πονοκέφαλος</a:t>
            </a:r>
            <a:endParaRPr lang="en-US" dirty="0" smtClean="0"/>
          </a:p>
          <a:p>
            <a:pPr lvl="0"/>
            <a:r>
              <a:rPr lang="el-GR" dirty="0" err="1" smtClean="0"/>
              <a:t>Δυσκαταποσία</a:t>
            </a:r>
            <a:endParaRPr lang="en-US" dirty="0" smtClean="0"/>
          </a:p>
          <a:p>
            <a:pPr lvl="0"/>
            <a:r>
              <a:rPr lang="el-GR" dirty="0" smtClean="0"/>
              <a:t>Ρινική καταρροή/συμφόρηση</a:t>
            </a:r>
            <a:endParaRPr lang="en-US" dirty="0" smtClean="0"/>
          </a:p>
          <a:p>
            <a:pPr lvl="0"/>
            <a:r>
              <a:rPr lang="el-GR" dirty="0" smtClean="0"/>
              <a:t>Ναυτία / έμετος</a:t>
            </a:r>
            <a:endParaRPr lang="en-US" dirty="0" smtClean="0"/>
          </a:p>
          <a:p>
            <a:pPr lvl="0"/>
            <a:r>
              <a:rPr lang="el-GR" dirty="0" smtClean="0"/>
              <a:t>Κοιλιακός πόνος, διαρροϊκές κενώσεις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/>
          <a:srcRect l="28686" t="16524" r="46635" b="10256"/>
          <a:stretch>
            <a:fillRect/>
          </a:stretch>
        </p:blipFill>
        <p:spPr bwMode="auto">
          <a:xfrm>
            <a:off x="2000232" y="0"/>
            <a:ext cx="5286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/>
          <a:srcRect l="29007" t="17379" r="47115" b="7122"/>
          <a:stretch>
            <a:fillRect/>
          </a:stretch>
        </p:blipFill>
        <p:spPr bwMode="auto">
          <a:xfrm>
            <a:off x="2214546" y="0"/>
            <a:ext cx="492922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/>
          <a:srcRect l="29487" t="18519" r="47276" b="5413"/>
          <a:stretch>
            <a:fillRect/>
          </a:stretch>
        </p:blipFill>
        <p:spPr bwMode="auto">
          <a:xfrm>
            <a:off x="1928794" y="-214338"/>
            <a:ext cx="6000792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28605"/>
            <a:ext cx="7772400" cy="857256"/>
          </a:xfrm>
        </p:spPr>
        <p:txBody>
          <a:bodyPr/>
          <a:lstStyle/>
          <a:p>
            <a:r>
              <a:rPr lang="en-US" dirty="0" smtClean="0"/>
              <a:t>Check list </a:t>
            </a:r>
            <a:r>
              <a:rPr lang="el-GR" dirty="0" smtClean="0"/>
              <a:t>για Μαθητές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957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Να φοράς προστατευτική μάσκα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Να κρατάς αποστάσεις από όλους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Να πλένεις τα χέρια σου συχνά – ειδικά πριν την λήψη φαγητού και μετά τη χρήση τουαλέτας.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Να βήχεις και να φτερνίζεσαι σε αγκώνα/χαρτομάντιλο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Μην ανταλλάσεις αντικείμενα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Μην βάζεις τα χέρια στο πρόσωπο (μάτια, μύτη, στόμα)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Εάν εμφανίζεις συμπτώματα (βήχα, πυρετό) μένεις σπίτι μέχρι να νοιώσεις εντελώς καλά.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i="1" dirty="0" smtClean="0"/>
              <a:t>Ας συζητήσουμε…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 smtClean="0"/>
              <a:t/>
            </a:r>
            <a:br>
              <a:rPr lang="el-GR" b="1" i="1" dirty="0" smtClean="0"/>
            </a:br>
            <a:r>
              <a:rPr lang="el-GR" b="1" i="1" dirty="0" smtClean="0"/>
              <a:t>Ευχαριστώ για την</a:t>
            </a:r>
            <a:br>
              <a:rPr lang="el-GR" b="1" i="1" dirty="0" smtClean="0"/>
            </a:br>
            <a:r>
              <a:rPr lang="el-GR" b="1" i="1" dirty="0" smtClean="0"/>
              <a:t>Προσοχή σας!!!</a:t>
            </a:r>
            <a:r>
              <a:rPr lang="el-GR" i="1" dirty="0" smtClean="0"/>
              <a:t/>
            </a:r>
            <a:br>
              <a:rPr lang="el-GR" i="1" dirty="0" smtClean="0"/>
            </a:br>
            <a:endParaRPr lang="en-US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228996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l-GR" sz="2000" i="1" dirty="0" smtClean="0"/>
          </a:p>
          <a:p>
            <a:pPr algn="just"/>
            <a:r>
              <a:rPr lang="el-GR" dirty="0" smtClean="0"/>
              <a:t>Η μετάδοση της νόσου μεταξύ των παιδιών και από παιδιά σε ενήλικες είναι </a:t>
            </a:r>
            <a:r>
              <a:rPr lang="el-GR" b="1" dirty="0" smtClean="0"/>
              <a:t>μάλλον ασυνήθης</a:t>
            </a:r>
            <a:r>
              <a:rPr lang="el-GR" dirty="0" smtClean="0"/>
              <a:t>, με την προϋπόθεση της συστηματικής εφαρμογής των απαραίτητων μέτρων προφύλαξης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Έτσι, </a:t>
            </a:r>
            <a:r>
              <a:rPr lang="el-GR" b="1" dirty="0" smtClean="0"/>
              <a:t>οι εκπαιδευτικές μονάδες δεν αποτελούν περιβάλλον με αυξημένη δυναμική διασποράς του ιού </a:t>
            </a:r>
            <a:endParaRPr lang="en-US" b="1" i="1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 rot="21424582">
            <a:off x="457200" y="1505930"/>
            <a:ext cx="8229600" cy="14700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Τα παιδιά δεν αποτελούν τη συνήθη πηγή μετάδοσης του ιού </a:t>
            </a:r>
            <a:r>
              <a:rPr smtClean="0">
                <a:solidFill>
                  <a:schemeClr val="bg1"/>
                </a:solidFill>
              </a:rPr>
              <a:t>SARS</a:t>
            </a:r>
            <a:r>
              <a:rPr lang="el-GR" dirty="0" smtClean="0">
                <a:solidFill>
                  <a:schemeClr val="bg1"/>
                </a:solidFill>
              </a:rPr>
              <a:t>-</a:t>
            </a:r>
            <a:r>
              <a:rPr smtClean="0">
                <a:solidFill>
                  <a:schemeClr val="bg1"/>
                </a:solidFill>
              </a:rPr>
              <a:t>CoV</a:t>
            </a:r>
            <a:r>
              <a:rPr lang="el-GR" dirty="0" smtClean="0">
                <a:solidFill>
                  <a:schemeClr val="bg1"/>
                </a:solidFill>
              </a:rPr>
              <a:t>-2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9048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A. </a:t>
            </a:r>
            <a:r>
              <a:rPr lang="el-G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ΜΕΤΡΑ ΠΡΟΛΗΨΗΣ ΔΙΑΣΠΟΡΑΣ ΤΟΥ ΙΟΥ</a:t>
            </a:r>
            <a:endParaRPr lang="en-US" sz="32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5242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Καλό και συχνό πλύσιμο χεριών</a:t>
            </a:r>
          </a:p>
          <a:p>
            <a:pPr marL="457200" indent="-457200">
              <a:buFont typeface="+mj-lt"/>
              <a:buAutoNum type="arabicPeriod"/>
            </a:pPr>
            <a:endParaRPr lang="el-GR" b="1" dirty="0" smtClean="0"/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Συστηματική χρήση μάσκας </a:t>
            </a:r>
          </a:p>
          <a:p>
            <a:pPr marL="457200" indent="-457200">
              <a:buFont typeface="+mj-lt"/>
              <a:buAutoNum type="arabicPeriod"/>
            </a:pPr>
            <a:endParaRPr lang="el-GR" b="1" dirty="0" smtClean="0"/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Συχνός αερισμός, καθαριότητα αιθουσών και απολύμανση επιφανειών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00042"/>
            <a:ext cx="7772400" cy="135732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A. </a:t>
            </a:r>
            <a:r>
              <a:rPr lang="el-G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ΜΕΤΡΑ ΠΡΟΛΗΨΗΣ ΔΙΑΣΠΟΡΑΣ ΤΟΥ ΙΟΥ</a:t>
            </a:r>
            <a:endParaRPr lang="en-US" sz="3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00306"/>
            <a:ext cx="7772400" cy="4071966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  </a:t>
            </a:r>
            <a:r>
              <a:rPr lang="el-GR" b="1" dirty="0" smtClean="0"/>
              <a:t>Εξοικείωση των παιδιών άνω των 4 με την ορθή εφαρμογή μάσκας. </a:t>
            </a:r>
          </a:p>
          <a:p>
            <a:endParaRPr lang="el-GR" b="1" dirty="0" smtClean="0"/>
          </a:p>
          <a:p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5.  </a:t>
            </a:r>
            <a:r>
              <a:rPr lang="el-GR" b="1" dirty="0" smtClean="0"/>
              <a:t>Αποφυγή συναθροίσεων – προσπάθεια λειτουργίας σχολείου- νηπιαγωγείου σε σταθερές ομάδες παιδιών</a:t>
            </a:r>
          </a:p>
          <a:p>
            <a:endParaRPr lang="el-GR" b="1" dirty="0" smtClean="0"/>
          </a:p>
          <a:p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6.  </a:t>
            </a:r>
            <a:r>
              <a:rPr lang="el-GR" b="1" dirty="0" smtClean="0"/>
              <a:t>Όχι εξωσχολικοί επισκέπτες</a:t>
            </a:r>
          </a:p>
          <a:p>
            <a:endParaRPr lang="el-GR" b="1" dirty="0" smtClean="0"/>
          </a:p>
          <a:p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7.   </a:t>
            </a:r>
            <a:r>
              <a:rPr lang="el-GR" b="1" dirty="0" smtClean="0"/>
              <a:t>Αποχή από το σχολείο όσων εκδηλώνουν συμπτώματα. </a:t>
            </a:r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Γενικές οδηγίες για εκπαιδευτικούς: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071546"/>
            <a:ext cx="7772400" cy="494825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l-GR" sz="2400" b="1" dirty="0" smtClean="0"/>
              <a:t>Εκπαίδευση των παιδιών </a:t>
            </a:r>
            <a:r>
              <a:rPr lang="el-GR" sz="2000" i="1" dirty="0" smtClean="0"/>
              <a:t>με επαναλαμβανόμενες δραστηριότητες εφαρμογής των μέτρων προφύλαξης για την εξοικείωση τους.</a:t>
            </a:r>
          </a:p>
          <a:p>
            <a:pPr lvl="0" algn="just">
              <a:buNone/>
            </a:pPr>
            <a:endParaRPr lang="el-GR" sz="2000" i="1" dirty="0" smtClean="0"/>
          </a:p>
          <a:p>
            <a:pPr lvl="0"/>
            <a:r>
              <a:rPr lang="el-GR" sz="2200" dirty="0" smtClean="0"/>
              <a:t>Κατά τη διάρκεια της σχολικής ημέρας οι εκπαιδευτικοί μπορούν να δίνουν τη δυνατότητα στα παιδιά για </a:t>
            </a:r>
            <a:r>
              <a:rPr lang="el-GR" sz="2400" b="1" dirty="0" smtClean="0"/>
              <a:t>«διάλειμμα μάσκας»</a:t>
            </a:r>
          </a:p>
          <a:p>
            <a:pPr lvl="0">
              <a:buNone/>
            </a:pPr>
            <a:endParaRPr lang="en-US" sz="2400" b="1" dirty="0" smtClean="0"/>
          </a:p>
          <a:p>
            <a:r>
              <a:rPr lang="el-GR" sz="2000" dirty="0" smtClean="0"/>
              <a:t>να διαμορφωθεί οργανωμένη </a:t>
            </a:r>
            <a:r>
              <a:rPr lang="el-GR" sz="2400" b="1" dirty="0" smtClean="0"/>
              <a:t>διαδικτυακή εκπαίδευση</a:t>
            </a:r>
            <a:r>
              <a:rPr lang="el-GR" sz="2400" dirty="0" smtClean="0"/>
              <a:t>, </a:t>
            </a:r>
            <a:r>
              <a:rPr lang="el-GR" sz="2000" dirty="0" smtClean="0"/>
              <a:t>εάν το επιβάλουν οι συνθήκες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200" dirty="0" smtClean="0"/>
              <a:t>τα άτομα του προσωπικού που ανήκουν σε ομάδες αυξημένου κινδύνου να αναλαμβάνουν εργασίες με χαμηλό κίνδυνο έκθεσης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</a:rPr>
              <a:t>ΑΠΟΤΡΕΨΤΕ ΤΗΝ ΕΙΣΟΔΟ ΤΟΥ ΙΟΥ ΣΤΟ ΣΧΟΛΕΙΟ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914400" y="1142984"/>
          <a:ext cx="77724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657</TotalTime>
  <Words>1555</Words>
  <PresentationFormat>Προβολή στην οθόνη (4:3)</PresentationFormat>
  <Paragraphs>240</Paragraphs>
  <Slides>44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Δικαιοσύνη</vt:lpstr>
      <vt:lpstr>ΕΠΑΝΑΛΕΙΤΟΥΡΓΙΑ ΣΧΟΛΕΙΩΝ ΜΕ ΑΣΦΑΛΕΙΑ</vt:lpstr>
      <vt:lpstr>Θα μιλήσουμε για:</vt:lpstr>
      <vt:lpstr>Τι είναι ο COVID 19 ?</vt:lpstr>
      <vt:lpstr>Συμπτώματα στα παιδιά</vt:lpstr>
      <vt:lpstr>Τα παιδιά δεν αποτελούν τη συνήθη πηγή μετάδοσης του ιού SARS-CoV-2</vt:lpstr>
      <vt:lpstr>A. ΜΕΤΡΑ ΠΡΟΛΗΨΗΣ ΔΙΑΣΠΟΡΑΣ ΤΟΥ ΙΟΥ</vt:lpstr>
      <vt:lpstr>A. ΜΕΤΡΑ ΠΡΟΛΗΨΗΣ ΔΙΑΣΠΟΡΑΣ ΤΟΥ ΙΟΥ</vt:lpstr>
      <vt:lpstr>Γενικές οδηγίες για εκπαιδευτικούς: </vt:lpstr>
      <vt:lpstr>ΑΠΟΤΡΕΨΤΕ ΤΗΝ ΕΙΣΟΔΟ ΤΟΥ ΙΟΥ ΣΤΟ ΣΧΟΛΕΙΟ</vt:lpstr>
      <vt:lpstr>ΠΡΟΣΟΧΗ</vt:lpstr>
      <vt:lpstr>Διαφάνεια 11</vt:lpstr>
      <vt:lpstr>1. ΟΔΗΓΙΕΣ ΑΤΟΜΙΚΗΣ ΥΓΙΕΙΝΗΣ</vt:lpstr>
      <vt:lpstr>2. ΤΗΡΗΣΗ ΚΟΙΝΩΝΙΚΩΝ ΑΠΟΣΤΑΣΕΩΝ</vt:lpstr>
      <vt:lpstr>2. ΤΗΡΗΣΗ ΚΟΙΝΩΝΙΚΩΝ ΑΠΟΣΤΑΣΕΩΝ</vt:lpstr>
      <vt:lpstr>2. ΤΗΡΗΣΗ ΚΟΙΝΩΝΙΚΩΝ ΑΠΟΣΤΑΣΕΩΝ Ακόμα: </vt:lpstr>
      <vt:lpstr>3. ΣΩΣΤΗ </vt:lpstr>
      <vt:lpstr>Διαφάνεια 17</vt:lpstr>
      <vt:lpstr>Δεν ξεχνώ!!!</vt:lpstr>
      <vt:lpstr>Διαφάνεια 19</vt:lpstr>
      <vt:lpstr>Διαφάνεια 20</vt:lpstr>
      <vt:lpstr>Διαφάνεια 21</vt:lpstr>
      <vt:lpstr>ΌΜΩΣ:</vt:lpstr>
      <vt:lpstr>ΧΡΗΣΗ ΜΑΣΚΑΣ ΣΕ ΕΙΔΙΚΕΣ ΟΜΑΔΕΣ ΠΑΙΔΙΩΝ</vt:lpstr>
      <vt:lpstr>4. Καθημερινή Καθαριότητα και εφαρμογή απολυμαντικών</vt:lpstr>
      <vt:lpstr>Το προσωπικό καθαριότητας…</vt:lpstr>
      <vt:lpstr>ΟΔΗΓΙΕΣ ΚΑΘΑΡΙΟΤΗΤΑΣ ΜΕΤΑ ΑΠΟ ΕΠΙΒΕΒΑΙΩΜΕΝΟ ΚΡΟΥΣΜΑ COVID-19</vt:lpstr>
      <vt:lpstr>Γενικές Επισημάνσεις</vt:lpstr>
      <vt:lpstr>Β. ΔΙΑΧΕΙΡΙΣΗ ΥΠΟΠΤΟΥ ΠΕΡΙΣΤΑΤΙΚΟΥ</vt:lpstr>
      <vt:lpstr>ΕΑΝ ΚΑΠΟΙΟ ΠΑΙΔΙ ΕΜΦΑΝΙΣΕΙ ΣΥΜΠΤΩΜΑΤΑ:</vt:lpstr>
      <vt:lpstr>ΕΑΝ ΚΑΠΟΙΟ ΜΕΛΟΣ ΤΟΥ ΠΡΟΣΩΠΙΚΟΥ ΕΜΦΑΝΙΣΕΙ ΣΥΜΠΤΩΜΑΤΑ</vt:lpstr>
      <vt:lpstr>Σε περίπτωση που το test είναι ΘΕΤΙΚΟ: </vt:lpstr>
      <vt:lpstr>Ο υπεύθυνος πρέπει να:</vt:lpstr>
      <vt:lpstr>Παιδιά που συστήνεται η αποχή από το σχολείο και η χρήση τηλε-εκπαίδευσης.</vt:lpstr>
      <vt:lpstr>Διαφάνεια 34</vt:lpstr>
      <vt:lpstr>Check list για Εκπαιδευτικούς</vt:lpstr>
      <vt:lpstr>Check list για Γονείς</vt:lpstr>
      <vt:lpstr>Πως μιλάμε στα παιδιά:</vt:lpstr>
      <vt:lpstr>Διαφάνεια 38</vt:lpstr>
      <vt:lpstr>Διαφάνεια 39</vt:lpstr>
      <vt:lpstr>Διαφάνεια 40</vt:lpstr>
      <vt:lpstr>Διαφάνεια 41</vt:lpstr>
      <vt:lpstr>Διαφάνεια 42</vt:lpstr>
      <vt:lpstr>Check list για Μαθητές</vt:lpstr>
      <vt:lpstr> Ευχαριστώ για την Προσοχή σας!!!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ΕΠΑΝΑΛΕΙΤΟΥΡΓΙΑ ΣΧΟΛΕΙΩΝ ΜΕ ΑΣΦΑΛΕΙΑ</dc:title>
  <dc:creator>IATRIKOS SYLLOGOS KEFALONIAS</dc:creator>
  <cp:lastModifiedBy>4oDim</cp:lastModifiedBy>
  <cp:revision>81</cp:revision>
  <dcterms:created xsi:type="dcterms:W3CDTF">2020-09-23T07:09:07Z</dcterms:created>
  <dcterms:modified xsi:type="dcterms:W3CDTF">2020-10-13T10:18:06Z</dcterms:modified>
</cp:coreProperties>
</file>