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74" r:id="rId4"/>
    <p:sldId id="273" r:id="rId5"/>
    <p:sldId id="275" r:id="rId6"/>
    <p:sldId id="267" r:id="rId7"/>
    <p:sldId id="272" r:id="rId8"/>
    <p:sldId id="268" r:id="rId9"/>
    <p:sldId id="265" r:id="rId10"/>
    <p:sldId id="271" r:id="rId11"/>
    <p:sldId id="270" r:id="rId12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t>21/1/2024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21/1/2024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21/1/2024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30078" y="1752600"/>
            <a:ext cx="8084305" cy="1122575"/>
          </a:xfrm>
        </p:spPr>
        <p:txBody>
          <a:bodyPr rtlCol="0">
            <a:noAutofit/>
          </a:bodyPr>
          <a:lstStyle/>
          <a:p>
            <a:pPr rtl="0"/>
            <a:r>
              <a:rPr lang="el-GR" sz="3200" dirty="0"/>
              <a:t>Θεματικός Κύκλος:</a:t>
            </a:r>
            <a:br>
              <a:rPr lang="el-GR" sz="3200" dirty="0"/>
            </a:br>
            <a:r>
              <a:rPr lang="el-GR" sz="3200" dirty="0"/>
              <a:t>ΖΩ ΚΑΛΥΤΕΡΑ-ΕΥ ΖΗΝ        Επιμέρους Θεματική Ενότητα: ΔΙΑΤΡΟΦΗ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91613" y="3581400"/>
            <a:ext cx="8323867" cy="1122575"/>
          </a:xfrm>
        </p:spPr>
        <p:txBody>
          <a:bodyPr rtlCol="0">
            <a:noAutofit/>
          </a:bodyPr>
          <a:lstStyle/>
          <a:p>
            <a:pPr rtl="0"/>
            <a:r>
              <a:rPr lang="el-GR" sz="3600" dirty="0">
                <a:solidFill>
                  <a:srgbClr val="FF0000"/>
                </a:solidFill>
              </a:rPr>
              <a:t>«</a:t>
            </a:r>
            <a:r>
              <a:rPr lang="el-GR" sz="3600" b="1" dirty="0">
                <a:solidFill>
                  <a:srgbClr val="FF0000"/>
                </a:solidFill>
              </a:rPr>
              <a:t>ΡΟΥΛΗΣ Ο ΔΙΑΤΡΟΦΟΥΛΗΣ»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Θέση εικόνας 4" descr="Εικόνα που περιέχει κείμενο, παιδική τέχνη, ζωγραφιά, αυτοκόλλητη σημείωση post-it&#10;&#10;Περιγραφή που δημιουργήθηκε αυτόματα">
            <a:extLst>
              <a:ext uri="{FF2B5EF4-FFF2-40B4-BE49-F238E27FC236}">
                <a16:creationId xmlns:a16="http://schemas.microsoft.com/office/drawing/2014/main" id="{CD4BFD74-D60C-45BC-B28D-CFFF9905CE9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6" b="13196"/>
          <a:stretch>
            <a:fillRect/>
          </a:stretch>
        </p:blipFill>
        <p:spPr>
          <a:xfrm rot="16200000">
            <a:off x="4691063" y="1854200"/>
            <a:ext cx="2776537" cy="2716213"/>
          </a:xfrm>
        </p:spPr>
      </p:pic>
      <p:pic>
        <p:nvPicPr>
          <p:cNvPr id="17" name="Θέση εικόνας 2" descr="Εικόνα που περιέχει κείμενο, εσωτερικός χώρος, οικιακή συσκευή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93077FA-34EE-4E1F-A5C8-F4BA05DACA4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1" b="11521"/>
          <a:stretch>
            <a:fillRect/>
          </a:stretch>
        </p:blipFill>
        <p:spPr>
          <a:xfrm>
            <a:off x="1249363" y="1824038"/>
            <a:ext cx="2714625" cy="2776537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pic>
      <p:pic>
        <p:nvPicPr>
          <p:cNvPr id="18" name="Θέση εικόνας 17" descr="Εικόνα που περιέχει κείμενο, παιδική τέχνη, ζωγραφιά&#10;&#10;Περιγραφή που δημιουργήθηκε αυτόματα">
            <a:extLst>
              <a:ext uri="{FF2B5EF4-FFF2-40B4-BE49-F238E27FC236}">
                <a16:creationId xmlns:a16="http://schemas.microsoft.com/office/drawing/2014/main" id="{1D7BEF77-17B2-4F37-9660-04B96021330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1" b="11521"/>
          <a:stretch>
            <a:fillRect/>
          </a:stretch>
        </p:blipFill>
        <p:spPr>
          <a:xfrm>
            <a:off x="8223250" y="1824038"/>
            <a:ext cx="2714625" cy="2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72239" y="-735289"/>
            <a:ext cx="9184849" cy="2394407"/>
          </a:xfrm>
        </p:spPr>
        <p:txBody>
          <a:bodyPr rtlCol="0"/>
          <a:lstStyle/>
          <a:p>
            <a:pPr rtl="0"/>
            <a:r>
              <a:rPr lang="el-GR" dirty="0">
                <a:solidFill>
                  <a:srgbClr val="FF0000"/>
                </a:solidFill>
              </a:rPr>
              <a:t>Κάνουμε πράξη όσα μάθαμε, επιλέγοντας μόνο υγιεινά τρόφιμα! 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1FCAEAB-CFB8-4F38-B5F6-BB98EDDFE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645" y="2249962"/>
            <a:ext cx="4025244" cy="344382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5A0CB10-8132-4A7F-8632-F0520C2C9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931" y="2249962"/>
            <a:ext cx="4232637" cy="37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b="1" i="1" u="sng" dirty="0">
                <a:solidFill>
                  <a:srgbClr val="0070C0"/>
                </a:solidFill>
              </a:rPr>
              <a:t>Βασικοί σκοποί του θεματικού κύκλου</a:t>
            </a:r>
            <a:r>
              <a:rPr lang="en-US" b="1" i="1" u="sng" dirty="0">
                <a:solidFill>
                  <a:srgbClr val="0070C0"/>
                </a:solidFill>
              </a:rPr>
              <a:t>:</a:t>
            </a:r>
            <a:endParaRPr lang="el-GR" b="1" i="1" u="sng" dirty="0">
              <a:solidFill>
                <a:srgbClr val="0070C0"/>
              </a:solidFill>
            </a:endParaRP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255456" cy="42291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l-GR" dirty="0"/>
              <a:t>η γνωριμία των πιο σημαντικών ομάδων τροφών</a:t>
            </a:r>
          </a:p>
          <a:p>
            <a:pPr rtl="0"/>
            <a:r>
              <a:rPr lang="el-GR" dirty="0"/>
              <a:t> η γνωριμία της έννοιας της ισορροπημένης διατροφής και της σημασίας της για τη ζωή μας</a:t>
            </a:r>
          </a:p>
          <a:p>
            <a:pPr rtl="0"/>
            <a:r>
              <a:rPr lang="el-GR" dirty="0"/>
              <a:t>Η γνωριμία με τη λεγόμενη Μεσογειακή Πυραμίδα και η</a:t>
            </a:r>
          </a:p>
          <a:p>
            <a:pPr marL="0" indent="0" rtl="0">
              <a:buNone/>
            </a:pPr>
            <a:r>
              <a:rPr lang="el-GR" dirty="0"/>
              <a:t>  εννοιολογική αποσαφήνιση της κατανομής των τροφών σε</a:t>
            </a:r>
          </a:p>
          <a:p>
            <a:pPr marL="0" indent="0" rtl="0">
              <a:buNone/>
            </a:pPr>
            <a:r>
              <a:rPr lang="el-GR" dirty="0"/>
              <a:t>  αυτή </a:t>
            </a:r>
          </a:p>
          <a:p>
            <a:pPr rtl="0"/>
            <a:r>
              <a:rPr lang="el-GR" dirty="0"/>
              <a:t>η κατανόηση της άμεσης σχέσης της ποιότητας της διατροφής με την ποιότητα ζωής μας και τη συνολική σωματική και ψυχική μας ευεξία και πληρότητα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FCE2D9-E17B-45EB-BA80-9DFA0878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   Διαβάζουμε σχετικά βιβλία!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944D23-95A8-4AE4-865A-838FA8826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661" y="1941922"/>
            <a:ext cx="5316716" cy="39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182261-4EE9-449B-A613-2DFDE356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</a:t>
            </a:r>
            <a:r>
              <a:rPr lang="el-GR" dirty="0">
                <a:solidFill>
                  <a:srgbClr val="FF0000"/>
                </a:solidFill>
              </a:rPr>
              <a:t>Μαθαίνουμε παίζοντας!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40EA31F-6A92-4897-A753-A9CD3D048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78" y="1649691"/>
            <a:ext cx="4656841" cy="47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187761" y="342507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el-GR" dirty="0">
                <a:solidFill>
                  <a:srgbClr val="FF0000"/>
                </a:solidFill>
              </a:rPr>
              <a:t>Δημιουργούμε την πυραμίδα της υγιεινής διατροφής!</a:t>
            </a:r>
          </a:p>
        </p:txBody>
      </p:sp>
      <p:pic>
        <p:nvPicPr>
          <p:cNvPr id="10" name="Θέση περιεχομένου 9" descr="Εικόνα που περιέχει κείμενο, γράμμα, ζωγραφιά, χάρτινο προϊόν&#10;&#10;Περιγραφή που δημιουργήθηκε αυτόματα">
            <a:extLst>
              <a:ext uri="{FF2B5EF4-FFF2-40B4-BE49-F238E27FC236}">
                <a16:creationId xmlns:a16="http://schemas.microsoft.com/office/drawing/2014/main" id="{F1647F97-8930-47B4-898C-5F30C4A60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00" y="2003403"/>
            <a:ext cx="4449451" cy="3831789"/>
          </a:xfrm>
        </p:spPr>
      </p:pic>
    </p:spTree>
    <p:extLst>
      <p:ext uri="{BB962C8B-B14F-4D97-AF65-F5344CB8AC3E}">
        <p14:creationId xmlns:p14="http://schemas.microsoft.com/office/powerpoint/2010/main" val="2852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/>
              <a:t>Επιλέγουμε μόνο </a:t>
            </a:r>
            <a:r>
              <a:rPr lang="el-GR"/>
              <a:t>υγιεινές τροφές</a:t>
            </a:r>
            <a:endParaRPr lang="el-GR" dirty="0"/>
          </a:p>
        </p:txBody>
      </p:sp>
      <p:pic>
        <p:nvPicPr>
          <p:cNvPr id="8" name="Θέση εικόνας 7" descr="Εικόνα που περιέχει κείμενο, εσωτερικός χώρος, οικιακή συσκευή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CC64B11-A488-400E-BB65-99CCBC7024A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5" b="25415"/>
          <a:stretch>
            <a:fillRect/>
          </a:stretch>
        </p:blipFill>
        <p:spPr>
          <a:xfrm>
            <a:off x="1265028" y="1900209"/>
            <a:ext cx="3935536" cy="2709497"/>
          </a:xfrm>
        </p:spPr>
      </p:pic>
      <p:pic>
        <p:nvPicPr>
          <p:cNvPr id="13" name="Θέση εικόνας 12" descr="Εικόνα που περιέχει κείμενο, νήπιο, παιδική τέχνη, αγόρι&#10;&#10;Περιγραφή που δημιουργήθηκε αυτόματα">
            <a:extLst>
              <a:ext uri="{FF2B5EF4-FFF2-40B4-BE49-F238E27FC236}">
                <a16:creationId xmlns:a16="http://schemas.microsoft.com/office/drawing/2014/main" id="{F1B10189-4C6A-4ECA-92D0-461EBC4B1E2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5" b="25415"/>
          <a:stretch>
            <a:fillRect/>
          </a:stretch>
        </p:blipFill>
        <p:spPr>
          <a:xfrm>
            <a:off x="6975717" y="1900209"/>
            <a:ext cx="3935536" cy="2888607"/>
          </a:xfr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621394" y="672445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el-GR" sz="4000" b="1" dirty="0">
                <a:solidFill>
                  <a:srgbClr val="FF0000"/>
                </a:solidFill>
              </a:rPr>
              <a:t>Ομαδικές εργασίες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3A6AAE-49C0-F60B-CFCD-59E482EF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168924" y="2505073"/>
            <a:ext cx="4856972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1" name="Θέση εικόνας 10" descr="Εικόνα που περιέχει κείμενο, παιδική τέχνη, λουλούδι, ζωγραφιά&#10;&#10;Περιγραφή που δημιουργήθηκε αυτόματα">
            <a:extLst>
              <a:ext uri="{FF2B5EF4-FFF2-40B4-BE49-F238E27FC236}">
                <a16:creationId xmlns:a16="http://schemas.microsoft.com/office/drawing/2014/main" id="{62D597A0-81A9-489E-98AB-E6DB6561EF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r="3738"/>
          <a:stretch/>
        </p:blipFill>
        <p:spPr>
          <a:xfrm>
            <a:off x="1069848" y="2505075"/>
            <a:ext cx="4956048" cy="3476625"/>
          </a:xfrm>
          <a:noFill/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DF79F40-9AAE-D0B0-F6D6-DB5D52F5E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V="1">
            <a:off x="6172200" y="2505074"/>
            <a:ext cx="4956048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3" name="Θέση εικόνας 12" descr="Εικόνα που περιέχει κείμενο, παιδική τέχνη, ζωγραφιά, ευχετήρια κάρτα&#10;&#10;Περιγραφή που δημιουργήθηκε αυτόματα">
            <a:extLst>
              <a:ext uri="{FF2B5EF4-FFF2-40B4-BE49-F238E27FC236}">
                <a16:creationId xmlns:a16="http://schemas.microsoft.com/office/drawing/2014/main" id="{FF4FB5CB-6FF5-4320-968C-E9C50D0E6A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" r="1" b="1"/>
          <a:stretch/>
        </p:blipFill>
        <p:spPr>
          <a:xfrm>
            <a:off x="6172200" y="2505075"/>
            <a:ext cx="4956048" cy="3476625"/>
          </a:xfrm>
          <a:noFill/>
        </p:spPr>
      </p:pic>
    </p:spTree>
    <p:extLst>
      <p:ext uri="{BB962C8B-B14F-4D97-AF65-F5344CB8AC3E}">
        <p14:creationId xmlns:p14="http://schemas.microsoft.com/office/powerpoint/2010/main" val="35688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187761" y="342507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el-GR" dirty="0">
                <a:solidFill>
                  <a:srgbClr val="FF0000"/>
                </a:solidFill>
              </a:rPr>
              <a:t>Ομαδική εργασία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l-GR" dirty="0">
                <a:solidFill>
                  <a:srgbClr val="FF0000"/>
                </a:solidFill>
              </a:rPr>
              <a:t> Το σπιτάκι της υγιεινής διατροφής</a:t>
            </a:r>
          </a:p>
        </p:txBody>
      </p:sp>
      <p:pic>
        <p:nvPicPr>
          <p:cNvPr id="3" name="Θέση εικόνας 2" descr="Εικόνα που περιέχει κείμενο, παιδική τέχνη, χάρτινο προϊόν&#10;&#10;Περιγραφή που δημιουργήθηκε αυτόματα">
            <a:extLst>
              <a:ext uri="{FF2B5EF4-FFF2-40B4-BE49-F238E27FC236}">
                <a16:creationId xmlns:a16="http://schemas.microsoft.com/office/drawing/2014/main" id="{506DFB80-7CBE-41FC-8C1C-88E9D953B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r="2" b="12344"/>
          <a:stretch/>
        </p:blipFill>
        <p:spPr>
          <a:xfrm>
            <a:off x="1065214" y="1752600"/>
            <a:ext cx="10058400" cy="4229100"/>
          </a:xfrm>
          <a:noFill/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>
                <a:solidFill>
                  <a:srgbClr val="FF0000"/>
                </a:solidFill>
              </a:rPr>
              <a:t>Ενδεικτικά φύλλα εργασίας</a:t>
            </a:r>
          </a:p>
        </p:txBody>
      </p:sp>
      <p:pic>
        <p:nvPicPr>
          <p:cNvPr id="4" name="Εικόνα 3" descr="Εικόνα που περιέχει κείμενο, ζωγραφιά, παιδική τέχνη, χάρτινο προϊόν&#10;&#10;Περιγραφή που δημιουργήθηκε αυτόματα">
            <a:extLst>
              <a:ext uri="{FF2B5EF4-FFF2-40B4-BE49-F238E27FC236}">
                <a16:creationId xmlns:a16="http://schemas.microsoft.com/office/drawing/2014/main" id="{B7468666-A5F6-43A6-B8B0-9F5153618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560000">
            <a:off x="4277105" y="812414"/>
            <a:ext cx="3519224" cy="60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Εικόνα φύσης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Πολύχρωμη παρουσίαση</Template>
  <TotalTime>203</TotalTime>
  <Words>132</Words>
  <Application>Microsoft Office PowerPoint</Application>
  <PresentationFormat>Ευρεία οθόνη</PresentationFormat>
  <Paragraphs>17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Εικόνα φύσης 16x9</vt:lpstr>
      <vt:lpstr>Θεματικός Κύκλος: ΖΩ ΚΑΛΥΤΕΡΑ-ΕΥ ΖΗΝ        Επιμέρους Θεματική Ενότητα: ΔΙΑΤΡΟΦΗ</vt:lpstr>
      <vt:lpstr>Βασικοί σκοποί του θεματικού κύκλου:</vt:lpstr>
      <vt:lpstr>   Διαβάζουμε σχετικά βιβλία!</vt:lpstr>
      <vt:lpstr>    Μαθαίνουμε παίζοντας!</vt:lpstr>
      <vt:lpstr>Δημιουργούμε την πυραμίδα της υγιεινής διατροφής!</vt:lpstr>
      <vt:lpstr>Επιλέγουμε μόνο υγιεινές τροφές</vt:lpstr>
      <vt:lpstr>Ομαδικές εργασίες</vt:lpstr>
      <vt:lpstr>Ομαδική εργασία: Το σπιτάκι της υγιεινής διατροφής</vt:lpstr>
      <vt:lpstr>Ενδεικτικά φύλλα εργασίας</vt:lpstr>
      <vt:lpstr>Παρουσίαση του PowerPoint</vt:lpstr>
      <vt:lpstr>Κάνουμε πράξη όσα μάθαμε, επιλέγοντας μόνο υγιεινά τρόφιμα!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Stagianni, M. (Marialena)</dc:creator>
  <cp:lastModifiedBy>Konstantinos Stagiannis</cp:lastModifiedBy>
  <cp:revision>13</cp:revision>
  <dcterms:created xsi:type="dcterms:W3CDTF">2023-11-25T13:45:50Z</dcterms:created>
  <dcterms:modified xsi:type="dcterms:W3CDTF">2024-01-21T18:18:33Z</dcterms:modified>
</cp:coreProperties>
</file>