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544897-30B6-4CC8-AAED-63073B471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3868317-FDEA-4849-93FF-DABBF620B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71333-8A04-4870-9B32-2B97EE11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F6A0CD-E2B5-44D0-BBC4-DF6A17E3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DA812B-A436-41B2-90EA-334BC8DA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148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89FF1B-06AC-4C43-97AE-4A7A2DB4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6E27239-A424-4073-9ACF-39100F627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1E511E-8F60-4195-B335-0C638FD6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6620AD-7114-46E8-BEF1-22D0DCA2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C950EA-02B9-4D63-ADB1-689E2768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31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22697F3-8C22-4E9B-9A63-799D55955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11E78C8-8730-4BA9-B7C6-B527DBB00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0C9430-E6D7-4B75-85A8-E49F3444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807029-42F2-4EEE-A88C-DBD817F8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832D89-EF1F-4104-ABEF-AF046DDB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31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638353-9807-4FA6-9F86-763A27D2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929FC3-6FEE-453A-8F85-445CCA6EB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FB77C4-121A-48F5-BE61-6D7E1261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0375EC-BDB6-424E-A9A4-60B14BB9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255476-F092-49FA-B3B5-E0AA2DFC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54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2DAB24-3AA1-41E2-A069-F6EBC953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F2375F9-8254-4B89-A2A4-D75FDBB26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D065C5-526F-4B51-9669-2DD88D51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840310-AF31-4986-B029-E091BA99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317592-0587-402F-A969-098435DA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86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E33B47-4258-47F6-B0BB-45D0684F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876DC2-980F-4729-9291-E7FF12ADA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6FE1FCA-9FD4-45CB-92BD-8BEE37739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004381-8331-42B8-8DEF-E89A6B06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39994A0-6536-4C6A-B18A-99AFF2D9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C5C669A-0643-4DFA-B3C0-3CF60AD0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01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5EF6F1-9468-46FC-BC97-5F0FBC71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7A9545-F5E1-4A2B-92E1-2F96F113E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E016354-BBFD-415E-8A0B-0862ED02C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A9A5F95-BDC4-49A9-A2A6-69354704D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7B0F725-89DD-48F1-AE63-E144E3FAE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292DBA4-1EA2-4657-8D64-9F0D120C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CAC0C53-E1BF-452F-9387-696EDCB3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6D5B11E-953C-4786-815E-7E046B18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60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B4F7BF-532D-43FC-BB38-891F067B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2971DA0-7AAD-40B4-9CEE-728760FB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421EB5F-DFFC-4314-BBC7-5B8324B2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BBC3270-0B1E-48E0-BD7B-37B2E0FF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35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8BA129E-EC32-430B-A376-21B68231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71C661B-C44C-4ED7-B5BC-29EA332F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B2D116-DA15-4D98-8850-4176E150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53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C5F8C8-D184-497C-A023-8F679458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01053B-A3C1-45F0-9F0F-7B6BF71F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0FBE804-F711-4B93-BD73-EAE8BBD78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A952EAC-A02C-49D4-B142-2C0B4ABD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77764A3-48C8-406A-B849-4C321B30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1959F0A-86C9-4601-8FD0-80D2EE8C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05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840AE8-6DB3-4ABE-A4B0-1878A368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5B7608E-A740-4700-BE28-09B7C3436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4B9CD9A-D181-4D07-BA3E-F09E7BC8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7872106-AEFC-469E-86ED-59DEA856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4CFE823-473E-47B8-A9AA-80AC26FC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23AA856-45C0-4C4A-83D7-469C8702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637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5FC6F82-C64F-41DC-911A-604743BC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E2DCE2-4F0E-4FA2-9FBD-76E9D740A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E305FA-44E3-4BB5-AF61-0116E7CC2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A8AE4-45F3-4AD7-8D3F-7A2710F4100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C961A0-993F-4695-8B13-C7AC4BAE2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7667E1-CCCD-4546-B0CB-98A84796E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A4A9D-4DAF-4E93-B3D7-408EC01196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07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C48F8A-7DB2-4692-B16E-001007F3C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Ελάτε να παίξουμε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9462234-F66D-4835-83A4-4A49C32E4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Autofit/>
          </a:bodyPr>
          <a:lstStyle/>
          <a:p>
            <a:r>
              <a:rPr lang="el-GR" sz="4800" b="1" dirty="0">
                <a:solidFill>
                  <a:srgbClr val="00B050"/>
                </a:solidFill>
              </a:rPr>
              <a:t>Ποιος θα  φέρει πιο γρήγορα αυτό που δείχνει εικόνα. Ξεκινάμε μόλις χτυπήσει το </a:t>
            </a:r>
            <a:r>
              <a:rPr lang="el-GR" sz="4800" b="1" dirty="0" err="1">
                <a:solidFill>
                  <a:srgbClr val="00B050"/>
                </a:solidFill>
              </a:rPr>
              <a:t>ταμπουρίνο</a:t>
            </a:r>
            <a:endParaRPr lang="el-GR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EB3880B-634B-4339-95EE-77F76078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3" y="1009027"/>
            <a:ext cx="5278187" cy="5170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87D8EF4-3DD5-40AA-959D-BC7068059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59" y="3428999"/>
            <a:ext cx="1825288" cy="1985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8809ECCD-6343-4F8E-98F4-164CDC90A8F4}"/>
              </a:ext>
            </a:extLst>
          </p:cNvPr>
          <p:cNvSpPr/>
          <p:nvPr/>
        </p:nvSpPr>
        <p:spPr>
          <a:xfrm rot="1470020">
            <a:off x="7190508" y="3429000"/>
            <a:ext cx="164869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8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718C16-A9E8-4AEA-BEB2-E136A5DBB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2" y="471055"/>
            <a:ext cx="6106887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3229D80-47AA-452E-A47D-0D5315684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85" y="2293899"/>
            <a:ext cx="2239887" cy="2828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C40FE766-8BF1-4213-BF7C-A46CE89084BE}"/>
              </a:ext>
            </a:extLst>
          </p:cNvPr>
          <p:cNvSpPr/>
          <p:nvPr/>
        </p:nvSpPr>
        <p:spPr>
          <a:xfrm rot="1136942">
            <a:off x="6556237" y="3186683"/>
            <a:ext cx="18054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6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7FC535-7ED7-4975-BA61-7D0CB4AA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1" y="1367142"/>
            <a:ext cx="4821383" cy="4722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8B2DF54-02C7-4DC6-81C5-0AEB9D783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36" y="3332018"/>
            <a:ext cx="2164772" cy="2164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6E97FD36-7898-436A-A96D-1FF2EF16E827}"/>
              </a:ext>
            </a:extLst>
          </p:cNvPr>
          <p:cNvSpPr/>
          <p:nvPr/>
        </p:nvSpPr>
        <p:spPr>
          <a:xfrm rot="789585">
            <a:off x="6678126" y="3186683"/>
            <a:ext cx="1856037" cy="484632"/>
          </a:xfrm>
          <a:prstGeom prst="rightArrow">
            <a:avLst>
              <a:gd name="adj1" fmla="val 633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8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F1D9FCA-0077-4748-890E-5ECF0D0EF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1" y="1055303"/>
            <a:ext cx="5405368" cy="5054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FE0BC25-F97A-4427-BD2A-696BEB663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10" y="2791449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D16E6F4F-B4F0-4BD5-84AF-47AAB4916537}"/>
              </a:ext>
            </a:extLst>
          </p:cNvPr>
          <p:cNvSpPr/>
          <p:nvPr/>
        </p:nvSpPr>
        <p:spPr>
          <a:xfrm rot="1235675">
            <a:off x="7135091" y="2978727"/>
            <a:ext cx="16902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6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C28FE6-763B-4A2C-95A4-7F4AECE5B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1" y="1201271"/>
            <a:ext cx="5245909" cy="5060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0759E43-116A-462B-93EA-87AC23C4B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82" y="2798618"/>
            <a:ext cx="2292927" cy="2292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EF814621-BDB0-4B1E-95F0-C9FA8AAC0659}"/>
              </a:ext>
            </a:extLst>
          </p:cNvPr>
          <p:cNvSpPr/>
          <p:nvPr/>
        </p:nvSpPr>
        <p:spPr>
          <a:xfrm rot="1124937">
            <a:off x="7273635" y="3255818"/>
            <a:ext cx="15932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5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B99A3C1-B164-4B8F-8696-DF8CF2793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1248032"/>
            <a:ext cx="5444836" cy="4640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2E57A7-06D0-43FA-B6CA-650134802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64" y="3385072"/>
            <a:ext cx="2205468" cy="2205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5F49AAFB-5C16-4ABA-A3C1-D23230EBCCA0}"/>
              </a:ext>
            </a:extLst>
          </p:cNvPr>
          <p:cNvSpPr/>
          <p:nvPr/>
        </p:nvSpPr>
        <p:spPr>
          <a:xfrm rot="884986">
            <a:off x="7006354" y="3598990"/>
            <a:ext cx="17431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72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862463C-7D74-416A-B094-5EA2391AB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1" y="1066800"/>
            <a:ext cx="6157645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E05572F-DEEB-42D4-BD3F-293C70C58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619" y="2895600"/>
            <a:ext cx="1939636" cy="1939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A357AE06-BA66-4E12-8449-3011082148BA}"/>
              </a:ext>
            </a:extLst>
          </p:cNvPr>
          <p:cNvSpPr/>
          <p:nvPr/>
        </p:nvSpPr>
        <p:spPr>
          <a:xfrm rot="1361310">
            <a:off x="7107382" y="3241964"/>
            <a:ext cx="16849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4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D2C65EB-4BD0-470E-8704-4A260C968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8" y="1216844"/>
            <a:ext cx="5094772" cy="4990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6DE87DE-4517-4F7B-979A-90E5A20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36" y="3183947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9308B2F9-7DCF-40A8-A50A-1E27463B8FA2}"/>
              </a:ext>
            </a:extLst>
          </p:cNvPr>
          <p:cNvSpPr/>
          <p:nvPr/>
        </p:nvSpPr>
        <p:spPr>
          <a:xfrm rot="1309569">
            <a:off x="7051964" y="3064694"/>
            <a:ext cx="15932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6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EAE38DD-0CA0-44FE-B699-DEF7854F7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0" y="783905"/>
            <a:ext cx="5933862" cy="5290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9939783-5761-46D3-8986-4B53A0D86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37" y="3290316"/>
            <a:ext cx="1915970" cy="191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79D73104-83AA-4363-BA0C-593363831CF7}"/>
              </a:ext>
            </a:extLst>
          </p:cNvPr>
          <p:cNvSpPr/>
          <p:nvPr/>
        </p:nvSpPr>
        <p:spPr>
          <a:xfrm rot="1300127">
            <a:off x="7218217" y="3048000"/>
            <a:ext cx="14408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41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Ελάτε να παίξουμε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 Stergiou</dc:creator>
  <cp:lastModifiedBy>ΠΑΡΑΣΚΕΥΗ ΦΩΤΗ</cp:lastModifiedBy>
  <cp:revision>6</cp:revision>
  <dcterms:created xsi:type="dcterms:W3CDTF">2020-11-19T09:05:51Z</dcterms:created>
  <dcterms:modified xsi:type="dcterms:W3CDTF">2020-11-19T16:52:16Z</dcterms:modified>
</cp:coreProperties>
</file>