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91" r:id="rId3"/>
    <p:sldId id="292" r:id="rId4"/>
    <p:sldId id="293" r:id="rId5"/>
    <p:sldId id="258" r:id="rId6"/>
    <p:sldId id="295" r:id="rId7"/>
    <p:sldId id="296" r:id="rId8"/>
    <p:sldId id="297" r:id="rId9"/>
    <p:sldId id="298" r:id="rId10"/>
    <p:sldId id="299" r:id="rId11"/>
    <p:sldId id="300" r:id="rId12"/>
    <p:sldId id="301" r:id="rId13"/>
    <p:sldId id="281" r:id="rId14"/>
    <p:sldId id="308" r:id="rId15"/>
    <p:sldId id="309" r:id="rId16"/>
    <p:sldId id="312" r:id="rId17"/>
    <p:sldId id="313" r:id="rId18"/>
    <p:sldId id="302" r:id="rId19"/>
    <p:sldId id="310" r:id="rId20"/>
    <p:sldId id="311" r:id="rId21"/>
    <p:sldId id="307" r:id="rId22"/>
    <p:sldId id="306"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4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299" autoAdjust="0"/>
    <p:restoredTop sz="94660"/>
  </p:normalViewPr>
  <p:slideViewPr>
    <p:cSldViewPr snapToGrid="0">
      <p:cViewPr varScale="1">
        <p:scale>
          <a:sx n="72" d="100"/>
          <a:sy n="72" d="100"/>
        </p:scale>
        <p:origin x="100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D19C3-0B6B-444B-AAE1-41CB85DE1990}" type="doc">
      <dgm:prSet loTypeId="urn:microsoft.com/office/officeart/2005/8/layout/cycle2" loCatId="cycle" qsTypeId="urn:microsoft.com/office/officeart/2005/8/quickstyle/3d1" qsCatId="3D" csTypeId="urn:microsoft.com/office/officeart/2005/8/colors/accent2_2" csCatId="accent2" phldr="1"/>
      <dgm:spPr/>
      <dgm:t>
        <a:bodyPr/>
        <a:lstStyle/>
        <a:p>
          <a:endParaRPr lang="el-GR"/>
        </a:p>
      </dgm:t>
    </dgm:pt>
    <dgm:pt modelId="{185500D3-EDF0-4E4A-A4B6-BA72D06322E5}">
      <dgm:prSet custT="1"/>
      <dgm:spPr>
        <a:solidFill>
          <a:schemeClr val="accent5"/>
        </a:solidFill>
      </dgm:spPr>
      <dgm:t>
        <a:bodyPr/>
        <a:lstStyle/>
        <a:p>
          <a:pPr algn="ctr"/>
          <a:r>
            <a:rPr lang="el-GR" sz="1400" b="1" dirty="0">
              <a:solidFill>
                <a:schemeClr val="bg1"/>
              </a:solidFill>
            </a:rPr>
            <a:t>Εκπαιδευτικός </a:t>
          </a:r>
          <a:r>
            <a:rPr lang="el-GR" sz="1800" b="1" u="none" dirty="0">
              <a:solidFill>
                <a:schemeClr val="bg1"/>
              </a:solidFill>
            </a:rPr>
            <a:t>Σχεδιασμός</a:t>
          </a:r>
        </a:p>
      </dgm:t>
    </dgm:pt>
    <dgm:pt modelId="{D87B9DB9-4832-4740-A9A3-9FBCE818F3EE}" type="parTrans" cxnId="{C5B2C5E6-9045-4001-80BB-6890D6E63823}">
      <dgm:prSet/>
      <dgm:spPr/>
      <dgm:t>
        <a:bodyPr/>
        <a:lstStyle/>
        <a:p>
          <a:pPr algn="ctr"/>
          <a:endParaRPr lang="el-GR"/>
        </a:p>
      </dgm:t>
    </dgm:pt>
    <dgm:pt modelId="{B4754ECD-CF08-43B2-BC22-286FE1A84F41}" type="sibTrans" cxnId="{C5B2C5E6-9045-4001-80BB-6890D6E63823}">
      <dgm:prSet/>
      <dgm:spPr>
        <a:solidFill>
          <a:srgbClr val="00B0F0"/>
        </a:solidFill>
      </dgm:spPr>
      <dgm:t>
        <a:bodyPr/>
        <a:lstStyle/>
        <a:p>
          <a:pPr algn="ctr"/>
          <a:endParaRPr lang="el-GR"/>
        </a:p>
      </dgm:t>
    </dgm:pt>
    <dgm:pt modelId="{EC6E62BD-9145-4102-8A3A-B2F528FE9602}">
      <dgm:prSet custT="1"/>
      <dgm:spPr>
        <a:solidFill>
          <a:schemeClr val="bg1">
            <a:lumMod val="65000"/>
          </a:schemeClr>
        </a:solidFill>
      </dgm:spPr>
      <dgm:t>
        <a:bodyPr/>
        <a:lstStyle/>
        <a:p>
          <a:pPr algn="ctr"/>
          <a:r>
            <a:rPr lang="el-GR" sz="1200" b="0" dirty="0">
              <a:solidFill>
                <a:schemeClr val="tx1"/>
              </a:solidFill>
            </a:rPr>
            <a:t>Επιστημονική και Παιδαγωγική </a:t>
          </a:r>
          <a:r>
            <a:rPr lang="el-GR" sz="1600" b="1" dirty="0">
              <a:solidFill>
                <a:schemeClr val="tx1"/>
              </a:solidFill>
            </a:rPr>
            <a:t>Καθοδήγηση</a:t>
          </a:r>
        </a:p>
      </dgm:t>
    </dgm:pt>
    <dgm:pt modelId="{ECCAC6DA-2CAB-4077-B44F-DC659ED4C455}" type="parTrans" cxnId="{21E04B9A-7DDC-4889-B70B-4CFA498AEA7D}">
      <dgm:prSet/>
      <dgm:spPr/>
      <dgm:t>
        <a:bodyPr/>
        <a:lstStyle/>
        <a:p>
          <a:pPr algn="ctr"/>
          <a:endParaRPr lang="el-GR"/>
        </a:p>
      </dgm:t>
    </dgm:pt>
    <dgm:pt modelId="{7D27A89D-B4F0-49DD-91E3-94DF03E822C0}" type="sibTrans" cxnId="{21E04B9A-7DDC-4889-B70B-4CFA498AEA7D}">
      <dgm:prSet/>
      <dgm:spPr>
        <a:solidFill>
          <a:srgbClr val="00B0F0"/>
        </a:solidFill>
      </dgm:spPr>
      <dgm:t>
        <a:bodyPr/>
        <a:lstStyle/>
        <a:p>
          <a:pPr algn="ctr"/>
          <a:endParaRPr lang="el-GR" dirty="0"/>
        </a:p>
      </dgm:t>
    </dgm:pt>
    <dgm:pt modelId="{9A485E98-3DB9-47A2-9B99-290EF0BC6A9B}">
      <dgm:prSet custT="1"/>
      <dgm:spPr>
        <a:solidFill>
          <a:schemeClr val="accent6">
            <a:lumMod val="40000"/>
            <a:lumOff val="60000"/>
          </a:schemeClr>
        </a:solidFill>
      </dgm:spPr>
      <dgm:t>
        <a:bodyPr/>
        <a:lstStyle/>
        <a:p>
          <a:pPr algn="ctr"/>
          <a:r>
            <a:rPr lang="el-GR" sz="1600" b="1" u="none" dirty="0">
              <a:solidFill>
                <a:schemeClr val="tx1"/>
              </a:solidFill>
            </a:rPr>
            <a:t>Υποστήριξη</a:t>
          </a:r>
          <a:r>
            <a:rPr lang="el-GR" sz="1200" dirty="0">
              <a:solidFill>
                <a:schemeClr val="tx1"/>
              </a:solidFill>
            </a:rPr>
            <a:t> των Εκπαιδευτικών</a:t>
          </a:r>
        </a:p>
      </dgm:t>
    </dgm:pt>
    <dgm:pt modelId="{666A0305-11AC-4FBA-81F9-C8FF8C56E4DC}" type="parTrans" cxnId="{644E7FB9-59EB-4B36-8045-5D3F0D6B8EA8}">
      <dgm:prSet/>
      <dgm:spPr/>
      <dgm:t>
        <a:bodyPr/>
        <a:lstStyle/>
        <a:p>
          <a:pPr algn="ctr"/>
          <a:endParaRPr lang="el-GR"/>
        </a:p>
      </dgm:t>
    </dgm:pt>
    <dgm:pt modelId="{1E2DEA7C-536B-4684-8A36-381C5D9B71EA}" type="sibTrans" cxnId="{644E7FB9-59EB-4B36-8045-5D3F0D6B8EA8}">
      <dgm:prSet/>
      <dgm:spPr>
        <a:solidFill>
          <a:srgbClr val="00B0F0"/>
        </a:solidFill>
      </dgm:spPr>
      <dgm:t>
        <a:bodyPr/>
        <a:lstStyle/>
        <a:p>
          <a:pPr algn="ctr"/>
          <a:endParaRPr lang="el-GR" dirty="0"/>
        </a:p>
      </dgm:t>
    </dgm:pt>
    <dgm:pt modelId="{59581C9D-3331-4EC6-9C12-74741B7A3102}">
      <dgm:prSet custT="1"/>
      <dgm:spPr>
        <a:solidFill>
          <a:schemeClr val="accent5">
            <a:lumMod val="75000"/>
          </a:schemeClr>
        </a:solidFill>
      </dgm:spPr>
      <dgm:t>
        <a:bodyPr/>
        <a:lstStyle/>
        <a:p>
          <a:pPr algn="ctr"/>
          <a:r>
            <a:rPr lang="el-GR" sz="1200" b="0" dirty="0">
              <a:solidFill>
                <a:schemeClr val="bg1"/>
              </a:solidFill>
            </a:rPr>
            <a:t>Οργάνωση της </a:t>
          </a:r>
          <a:r>
            <a:rPr lang="el-GR" sz="1600" b="1" i="0" u="none" dirty="0">
              <a:solidFill>
                <a:schemeClr val="bg1"/>
              </a:solidFill>
            </a:rPr>
            <a:t>Επιμόρφωσης </a:t>
          </a:r>
        </a:p>
      </dgm:t>
    </dgm:pt>
    <dgm:pt modelId="{85A1A168-4948-4089-A022-49502629503E}" type="parTrans" cxnId="{0F5D1602-36F4-4672-B423-741877ECCAAC}">
      <dgm:prSet/>
      <dgm:spPr/>
      <dgm:t>
        <a:bodyPr/>
        <a:lstStyle/>
        <a:p>
          <a:pPr algn="ctr"/>
          <a:endParaRPr lang="el-GR"/>
        </a:p>
      </dgm:t>
    </dgm:pt>
    <dgm:pt modelId="{0777C276-01CA-4750-982E-A02ECC8F7D7C}" type="sibTrans" cxnId="{0F5D1602-36F4-4672-B423-741877ECCAAC}">
      <dgm:prSet/>
      <dgm:spPr>
        <a:solidFill>
          <a:srgbClr val="00B0F0"/>
        </a:solidFill>
      </dgm:spPr>
      <dgm:t>
        <a:bodyPr/>
        <a:lstStyle/>
        <a:p>
          <a:pPr algn="ctr"/>
          <a:endParaRPr lang="el-GR" dirty="0"/>
        </a:p>
      </dgm:t>
    </dgm:pt>
    <dgm:pt modelId="{AB851384-AA44-4015-AC6E-88F693925C99}">
      <dgm:prSet custT="1"/>
      <dgm:spPr>
        <a:solidFill>
          <a:srgbClr val="92D050"/>
        </a:solidFill>
      </dgm:spPr>
      <dgm:t>
        <a:bodyPr/>
        <a:lstStyle/>
        <a:p>
          <a:pPr algn="ctr"/>
          <a:r>
            <a:rPr lang="el-GR" sz="1600" b="1" dirty="0">
              <a:solidFill>
                <a:schemeClr val="tx1"/>
              </a:solidFill>
            </a:rPr>
            <a:t>Προγραμματισμός και  Αποτίμηση </a:t>
          </a:r>
          <a:r>
            <a:rPr lang="el-GR" sz="1600" b="0" dirty="0" err="1">
              <a:solidFill>
                <a:schemeClr val="tx1"/>
              </a:solidFill>
            </a:rPr>
            <a:t>Ε</a:t>
          </a:r>
          <a:r>
            <a:rPr lang="el-GR" sz="1200" dirty="0" err="1">
              <a:solidFill>
                <a:schemeClr val="tx1"/>
              </a:solidFill>
            </a:rPr>
            <a:t>κπ</a:t>
          </a:r>
          <a:r>
            <a:rPr lang="el-GR" sz="1200" dirty="0">
              <a:solidFill>
                <a:schemeClr val="tx1"/>
              </a:solidFill>
            </a:rPr>
            <a:t>/</a:t>
          </a:r>
          <a:r>
            <a:rPr lang="el-GR" sz="1200" dirty="0" err="1">
              <a:solidFill>
                <a:schemeClr val="tx1"/>
              </a:solidFill>
            </a:rPr>
            <a:t>κού</a:t>
          </a:r>
          <a:r>
            <a:rPr lang="el-GR" sz="1200" dirty="0">
              <a:solidFill>
                <a:schemeClr val="tx1"/>
              </a:solidFill>
            </a:rPr>
            <a:t> Έργου </a:t>
          </a:r>
        </a:p>
      </dgm:t>
    </dgm:pt>
    <dgm:pt modelId="{01CB6014-4DEF-4EEC-BE75-EB79291121F6}" type="parTrans" cxnId="{55E8214C-A836-4BEE-B1FF-AAB20D368B81}">
      <dgm:prSet/>
      <dgm:spPr/>
      <dgm:t>
        <a:bodyPr/>
        <a:lstStyle/>
        <a:p>
          <a:pPr algn="ctr"/>
          <a:endParaRPr lang="el-GR"/>
        </a:p>
      </dgm:t>
    </dgm:pt>
    <dgm:pt modelId="{BAA3858D-DFA7-4DC9-A8EB-A0DE09B1EF7F}" type="sibTrans" cxnId="{55E8214C-A836-4BEE-B1FF-AAB20D368B81}">
      <dgm:prSet/>
      <dgm:spPr>
        <a:solidFill>
          <a:srgbClr val="00B0F0"/>
        </a:solidFill>
      </dgm:spPr>
      <dgm:t>
        <a:bodyPr/>
        <a:lstStyle/>
        <a:p>
          <a:pPr algn="ctr"/>
          <a:endParaRPr lang="el-GR"/>
        </a:p>
      </dgm:t>
    </dgm:pt>
    <dgm:pt modelId="{98709C87-7819-449C-B550-9F5D028E94AF}" type="pres">
      <dgm:prSet presAssocID="{165D19C3-0B6B-444B-AAE1-41CB85DE1990}" presName="cycle" presStyleCnt="0">
        <dgm:presLayoutVars>
          <dgm:dir/>
          <dgm:resizeHandles val="exact"/>
        </dgm:presLayoutVars>
      </dgm:prSet>
      <dgm:spPr/>
    </dgm:pt>
    <dgm:pt modelId="{F244FA2E-109D-492C-B7C3-492D52AF8971}" type="pres">
      <dgm:prSet presAssocID="{9A485E98-3DB9-47A2-9B99-290EF0BC6A9B}" presName="node" presStyleLbl="node1" presStyleIdx="0" presStyleCnt="5" custRadScaleRad="101164" custRadScaleInc="0">
        <dgm:presLayoutVars>
          <dgm:bulletEnabled val="1"/>
        </dgm:presLayoutVars>
      </dgm:prSet>
      <dgm:spPr/>
    </dgm:pt>
    <dgm:pt modelId="{F8347421-98E2-4D27-B3E1-73D8570C128F}" type="pres">
      <dgm:prSet presAssocID="{1E2DEA7C-536B-4684-8A36-381C5D9B71EA}" presName="sibTrans" presStyleLbl="sibTrans2D1" presStyleIdx="0" presStyleCnt="5" custScaleX="155074" custScaleY="52836" custLinFactNeighborX="29332" custLinFactNeighborY="-36253"/>
      <dgm:spPr/>
    </dgm:pt>
    <dgm:pt modelId="{90037665-6D30-4F0C-A61C-E2069C775166}" type="pres">
      <dgm:prSet presAssocID="{1E2DEA7C-536B-4684-8A36-381C5D9B71EA}" presName="connectorText" presStyleLbl="sibTrans2D1" presStyleIdx="0" presStyleCnt="5"/>
      <dgm:spPr/>
    </dgm:pt>
    <dgm:pt modelId="{5F793E86-EE96-4850-A659-F6C0EABD4F9D}" type="pres">
      <dgm:prSet presAssocID="{EC6E62BD-9145-4102-8A3A-B2F528FE9602}" presName="node" presStyleLbl="node1" presStyleIdx="1" presStyleCnt="5" custScaleX="102275" custScaleY="94748" custRadScaleRad="98778" custRadScaleInc="-3724">
        <dgm:presLayoutVars>
          <dgm:bulletEnabled val="1"/>
        </dgm:presLayoutVars>
      </dgm:prSet>
      <dgm:spPr/>
    </dgm:pt>
    <dgm:pt modelId="{0DD2B8A3-26E4-4DFD-BAFD-B4A62D81444B}" type="pres">
      <dgm:prSet presAssocID="{7D27A89D-B4F0-49DD-91E3-94DF03E822C0}" presName="sibTrans" presStyleLbl="sibTrans2D1" presStyleIdx="1" presStyleCnt="5" custScaleX="147634" custScaleY="63525" custLinFactNeighborX="20806" custLinFactNeighborY="14882"/>
      <dgm:spPr/>
    </dgm:pt>
    <dgm:pt modelId="{CAE9DFF4-3268-4B18-8371-8C0A10652879}" type="pres">
      <dgm:prSet presAssocID="{7D27A89D-B4F0-49DD-91E3-94DF03E822C0}" presName="connectorText" presStyleLbl="sibTrans2D1" presStyleIdx="1" presStyleCnt="5"/>
      <dgm:spPr/>
    </dgm:pt>
    <dgm:pt modelId="{B0EA1E08-E0BE-4594-A683-5F99BEB5E5A3}" type="pres">
      <dgm:prSet presAssocID="{59581C9D-3331-4EC6-9C12-74741B7A3102}" presName="node" presStyleLbl="node1" presStyleIdx="2" presStyleCnt="5" custScaleX="112617" custScaleY="85174" custRadScaleRad="105061" custRadScaleInc="-19313">
        <dgm:presLayoutVars>
          <dgm:bulletEnabled val="1"/>
        </dgm:presLayoutVars>
      </dgm:prSet>
      <dgm:spPr/>
    </dgm:pt>
    <dgm:pt modelId="{8E608E77-CEF0-421E-A51C-185E8BB66620}" type="pres">
      <dgm:prSet presAssocID="{0777C276-01CA-4750-982E-A02ECC8F7D7C}" presName="sibTrans" presStyleLbl="sibTrans2D1" presStyleIdx="2" presStyleCnt="5" custScaleX="144825" custScaleY="64272" custLinFactNeighborX="-4993" custLinFactNeighborY="-13240"/>
      <dgm:spPr/>
    </dgm:pt>
    <dgm:pt modelId="{5CFCC252-A13E-4E64-9BCE-6FEC2B70D8F8}" type="pres">
      <dgm:prSet presAssocID="{0777C276-01CA-4750-982E-A02ECC8F7D7C}" presName="connectorText" presStyleLbl="sibTrans2D1" presStyleIdx="2" presStyleCnt="5"/>
      <dgm:spPr/>
    </dgm:pt>
    <dgm:pt modelId="{7C386814-EBD6-47E4-92B2-254AE8E3F836}" type="pres">
      <dgm:prSet presAssocID="{AB851384-AA44-4015-AC6E-88F693925C99}" presName="node" presStyleLbl="node1" presStyleIdx="3" presStyleCnt="5" custScaleX="116591" custScaleY="86459" custRadScaleRad="101607" custRadScaleInc="12490">
        <dgm:presLayoutVars>
          <dgm:bulletEnabled val="1"/>
        </dgm:presLayoutVars>
      </dgm:prSet>
      <dgm:spPr/>
    </dgm:pt>
    <dgm:pt modelId="{B54D23A4-88CD-48C0-B5F4-59C27BFC7D38}" type="pres">
      <dgm:prSet presAssocID="{BAA3858D-DFA7-4DC9-A8EB-A0DE09B1EF7F}" presName="sibTrans" presStyleLbl="sibTrans2D1" presStyleIdx="3" presStyleCnt="5" custScaleX="167612" custScaleY="59588"/>
      <dgm:spPr/>
    </dgm:pt>
    <dgm:pt modelId="{6BAF0BEE-5893-4767-973E-768C0ADFFE65}" type="pres">
      <dgm:prSet presAssocID="{BAA3858D-DFA7-4DC9-A8EB-A0DE09B1EF7F}" presName="connectorText" presStyleLbl="sibTrans2D1" presStyleIdx="3" presStyleCnt="5"/>
      <dgm:spPr/>
    </dgm:pt>
    <dgm:pt modelId="{CFF69F8F-24C6-49D1-8311-110BC7B2FFAA}" type="pres">
      <dgm:prSet presAssocID="{185500D3-EDF0-4E4A-A4B6-BA72D06322E5}" presName="node" presStyleLbl="node1" presStyleIdx="4" presStyleCnt="5" custScaleX="111342" custScaleY="90802" custRadScaleRad="99655" custRadScaleInc="3233">
        <dgm:presLayoutVars>
          <dgm:bulletEnabled val="1"/>
        </dgm:presLayoutVars>
      </dgm:prSet>
      <dgm:spPr/>
    </dgm:pt>
    <dgm:pt modelId="{35EB9026-AA77-4D05-9E6B-0BBA27E5720C}" type="pres">
      <dgm:prSet presAssocID="{B4754ECD-CF08-43B2-BC22-286FE1A84F41}" presName="sibTrans" presStyleLbl="sibTrans2D1" presStyleIdx="4" presStyleCnt="5" custScaleX="142471" custScaleY="54190" custLinFactNeighborX="-45568" custLinFactNeighborY="-56201"/>
      <dgm:spPr/>
    </dgm:pt>
    <dgm:pt modelId="{50039DB2-5A8F-4B40-9531-06D090C4C949}" type="pres">
      <dgm:prSet presAssocID="{B4754ECD-CF08-43B2-BC22-286FE1A84F41}" presName="connectorText" presStyleLbl="sibTrans2D1" presStyleIdx="4" presStyleCnt="5"/>
      <dgm:spPr/>
    </dgm:pt>
  </dgm:ptLst>
  <dgm:cxnLst>
    <dgm:cxn modelId="{0F5D1602-36F4-4672-B423-741877ECCAAC}" srcId="{165D19C3-0B6B-444B-AAE1-41CB85DE1990}" destId="{59581C9D-3331-4EC6-9C12-74741B7A3102}" srcOrd="2" destOrd="0" parTransId="{85A1A168-4948-4089-A022-49502629503E}" sibTransId="{0777C276-01CA-4750-982E-A02ECC8F7D7C}"/>
    <dgm:cxn modelId="{C635EF0A-62F3-471E-AD0B-8EC0E10724B5}" type="presOf" srcId="{B4754ECD-CF08-43B2-BC22-286FE1A84F41}" destId="{35EB9026-AA77-4D05-9E6B-0BBA27E5720C}" srcOrd="0" destOrd="0" presId="urn:microsoft.com/office/officeart/2005/8/layout/cycle2"/>
    <dgm:cxn modelId="{7F4CC422-6750-4E84-9EE8-6CF9C72AFF6B}" type="presOf" srcId="{0777C276-01CA-4750-982E-A02ECC8F7D7C}" destId="{8E608E77-CEF0-421E-A51C-185E8BB66620}" srcOrd="0" destOrd="0" presId="urn:microsoft.com/office/officeart/2005/8/layout/cycle2"/>
    <dgm:cxn modelId="{6B99275C-BD4E-4755-B9BC-C9FEC1DF2957}" type="presOf" srcId="{7D27A89D-B4F0-49DD-91E3-94DF03E822C0}" destId="{CAE9DFF4-3268-4B18-8371-8C0A10652879}" srcOrd="1" destOrd="0" presId="urn:microsoft.com/office/officeart/2005/8/layout/cycle2"/>
    <dgm:cxn modelId="{1763D863-3573-42C2-AA70-13E5FB1811C6}" type="presOf" srcId="{B4754ECD-CF08-43B2-BC22-286FE1A84F41}" destId="{50039DB2-5A8F-4B40-9531-06D090C4C949}" srcOrd="1" destOrd="0" presId="urn:microsoft.com/office/officeart/2005/8/layout/cycle2"/>
    <dgm:cxn modelId="{55E8214C-A836-4BEE-B1FF-AAB20D368B81}" srcId="{165D19C3-0B6B-444B-AAE1-41CB85DE1990}" destId="{AB851384-AA44-4015-AC6E-88F693925C99}" srcOrd="3" destOrd="0" parTransId="{01CB6014-4DEF-4EEC-BE75-EB79291121F6}" sibTransId="{BAA3858D-DFA7-4DC9-A8EB-A0DE09B1EF7F}"/>
    <dgm:cxn modelId="{A05F1274-07FA-48B2-9B1F-83CFA2925653}" type="presOf" srcId="{1E2DEA7C-536B-4684-8A36-381C5D9B71EA}" destId="{F8347421-98E2-4D27-B3E1-73D8570C128F}" srcOrd="0" destOrd="0" presId="urn:microsoft.com/office/officeart/2005/8/layout/cycle2"/>
    <dgm:cxn modelId="{8B860256-E42B-444B-BE90-890BDC8C8004}" type="presOf" srcId="{9A485E98-3DB9-47A2-9B99-290EF0BC6A9B}" destId="{F244FA2E-109D-492C-B7C3-492D52AF8971}" srcOrd="0" destOrd="0" presId="urn:microsoft.com/office/officeart/2005/8/layout/cycle2"/>
    <dgm:cxn modelId="{CA29137B-4449-4CC7-80B7-46B0EEB0DFA4}" type="presOf" srcId="{EC6E62BD-9145-4102-8A3A-B2F528FE9602}" destId="{5F793E86-EE96-4850-A659-F6C0EABD4F9D}" srcOrd="0" destOrd="0" presId="urn:microsoft.com/office/officeart/2005/8/layout/cycle2"/>
    <dgm:cxn modelId="{21E04B9A-7DDC-4889-B70B-4CFA498AEA7D}" srcId="{165D19C3-0B6B-444B-AAE1-41CB85DE1990}" destId="{EC6E62BD-9145-4102-8A3A-B2F528FE9602}" srcOrd="1" destOrd="0" parTransId="{ECCAC6DA-2CAB-4077-B44F-DC659ED4C455}" sibTransId="{7D27A89D-B4F0-49DD-91E3-94DF03E822C0}"/>
    <dgm:cxn modelId="{03739D9E-C110-4A5E-A993-16A4F6AEF9C7}" type="presOf" srcId="{BAA3858D-DFA7-4DC9-A8EB-A0DE09B1EF7F}" destId="{6BAF0BEE-5893-4767-973E-768C0ADFFE65}" srcOrd="1" destOrd="0" presId="urn:microsoft.com/office/officeart/2005/8/layout/cycle2"/>
    <dgm:cxn modelId="{F077C0A0-7CC5-4D06-B55A-F1747D8FF5AD}" type="presOf" srcId="{165D19C3-0B6B-444B-AAE1-41CB85DE1990}" destId="{98709C87-7819-449C-B550-9F5D028E94AF}" srcOrd="0" destOrd="0" presId="urn:microsoft.com/office/officeart/2005/8/layout/cycle2"/>
    <dgm:cxn modelId="{321295AB-482F-4BF0-8325-CFEF462D3D4B}" type="presOf" srcId="{1E2DEA7C-536B-4684-8A36-381C5D9B71EA}" destId="{90037665-6D30-4F0C-A61C-E2069C775166}" srcOrd="1" destOrd="0" presId="urn:microsoft.com/office/officeart/2005/8/layout/cycle2"/>
    <dgm:cxn modelId="{644E7FB9-59EB-4B36-8045-5D3F0D6B8EA8}" srcId="{165D19C3-0B6B-444B-AAE1-41CB85DE1990}" destId="{9A485E98-3DB9-47A2-9B99-290EF0BC6A9B}" srcOrd="0" destOrd="0" parTransId="{666A0305-11AC-4FBA-81F9-C8FF8C56E4DC}" sibTransId="{1E2DEA7C-536B-4684-8A36-381C5D9B71EA}"/>
    <dgm:cxn modelId="{6F3BB8CA-3701-4766-A789-90B50F0BA8AD}" type="presOf" srcId="{59581C9D-3331-4EC6-9C12-74741B7A3102}" destId="{B0EA1E08-E0BE-4594-A683-5F99BEB5E5A3}" srcOrd="0" destOrd="0" presId="urn:microsoft.com/office/officeart/2005/8/layout/cycle2"/>
    <dgm:cxn modelId="{ECFA80CB-28A2-43A2-8628-A051A3320457}" type="presOf" srcId="{185500D3-EDF0-4E4A-A4B6-BA72D06322E5}" destId="{CFF69F8F-24C6-49D1-8311-110BC7B2FFAA}" srcOrd="0" destOrd="0" presId="urn:microsoft.com/office/officeart/2005/8/layout/cycle2"/>
    <dgm:cxn modelId="{15F39ACD-44C8-47A4-ADF9-B0F35B9071B7}" type="presOf" srcId="{0777C276-01CA-4750-982E-A02ECC8F7D7C}" destId="{5CFCC252-A13E-4E64-9BCE-6FEC2B70D8F8}" srcOrd="1" destOrd="0" presId="urn:microsoft.com/office/officeart/2005/8/layout/cycle2"/>
    <dgm:cxn modelId="{7C70D1D1-0B16-4EFC-B783-B081881B415E}" type="presOf" srcId="{BAA3858D-DFA7-4DC9-A8EB-A0DE09B1EF7F}" destId="{B54D23A4-88CD-48C0-B5F4-59C27BFC7D38}" srcOrd="0" destOrd="0" presId="urn:microsoft.com/office/officeart/2005/8/layout/cycle2"/>
    <dgm:cxn modelId="{C5B2C5E6-9045-4001-80BB-6890D6E63823}" srcId="{165D19C3-0B6B-444B-AAE1-41CB85DE1990}" destId="{185500D3-EDF0-4E4A-A4B6-BA72D06322E5}" srcOrd="4" destOrd="0" parTransId="{D87B9DB9-4832-4740-A9A3-9FBCE818F3EE}" sibTransId="{B4754ECD-CF08-43B2-BC22-286FE1A84F41}"/>
    <dgm:cxn modelId="{0E1B28F7-9150-4D9A-9D3E-9275E77E1211}" type="presOf" srcId="{AB851384-AA44-4015-AC6E-88F693925C99}" destId="{7C386814-EBD6-47E4-92B2-254AE8E3F836}" srcOrd="0" destOrd="0" presId="urn:microsoft.com/office/officeart/2005/8/layout/cycle2"/>
    <dgm:cxn modelId="{04BB35FD-963A-4384-91FD-EBAEB7AAE20B}" type="presOf" srcId="{7D27A89D-B4F0-49DD-91E3-94DF03E822C0}" destId="{0DD2B8A3-26E4-4DFD-BAFD-B4A62D81444B}" srcOrd="0" destOrd="0" presId="urn:microsoft.com/office/officeart/2005/8/layout/cycle2"/>
    <dgm:cxn modelId="{B05773FB-97A5-4AA3-8B11-4D7834CFE417}" type="presParOf" srcId="{98709C87-7819-449C-B550-9F5D028E94AF}" destId="{F244FA2E-109D-492C-B7C3-492D52AF8971}" srcOrd="0" destOrd="0" presId="urn:microsoft.com/office/officeart/2005/8/layout/cycle2"/>
    <dgm:cxn modelId="{80E8492B-8183-4312-846F-E1DAF8D80085}" type="presParOf" srcId="{98709C87-7819-449C-B550-9F5D028E94AF}" destId="{F8347421-98E2-4D27-B3E1-73D8570C128F}" srcOrd="1" destOrd="0" presId="urn:microsoft.com/office/officeart/2005/8/layout/cycle2"/>
    <dgm:cxn modelId="{223FE8CA-CA6A-44C4-AFBD-368EAE82190A}" type="presParOf" srcId="{F8347421-98E2-4D27-B3E1-73D8570C128F}" destId="{90037665-6D30-4F0C-A61C-E2069C775166}" srcOrd="0" destOrd="0" presId="urn:microsoft.com/office/officeart/2005/8/layout/cycle2"/>
    <dgm:cxn modelId="{12E82EA8-8F0C-4222-A04A-524DA90A9175}" type="presParOf" srcId="{98709C87-7819-449C-B550-9F5D028E94AF}" destId="{5F793E86-EE96-4850-A659-F6C0EABD4F9D}" srcOrd="2" destOrd="0" presId="urn:microsoft.com/office/officeart/2005/8/layout/cycle2"/>
    <dgm:cxn modelId="{1AE631EB-5992-482E-89AB-2F34C79FFA59}" type="presParOf" srcId="{98709C87-7819-449C-B550-9F5D028E94AF}" destId="{0DD2B8A3-26E4-4DFD-BAFD-B4A62D81444B}" srcOrd="3" destOrd="0" presId="urn:microsoft.com/office/officeart/2005/8/layout/cycle2"/>
    <dgm:cxn modelId="{28D5DBC9-96CB-4F82-8935-92E65AC1D71A}" type="presParOf" srcId="{0DD2B8A3-26E4-4DFD-BAFD-B4A62D81444B}" destId="{CAE9DFF4-3268-4B18-8371-8C0A10652879}" srcOrd="0" destOrd="0" presId="urn:microsoft.com/office/officeart/2005/8/layout/cycle2"/>
    <dgm:cxn modelId="{A06D40BF-105B-43BE-9C8E-D3DA2E834700}" type="presParOf" srcId="{98709C87-7819-449C-B550-9F5D028E94AF}" destId="{B0EA1E08-E0BE-4594-A683-5F99BEB5E5A3}" srcOrd="4" destOrd="0" presId="urn:microsoft.com/office/officeart/2005/8/layout/cycle2"/>
    <dgm:cxn modelId="{0A92F30C-1BB2-4E2F-B6AE-FBB5DC8DB848}" type="presParOf" srcId="{98709C87-7819-449C-B550-9F5D028E94AF}" destId="{8E608E77-CEF0-421E-A51C-185E8BB66620}" srcOrd="5" destOrd="0" presId="urn:microsoft.com/office/officeart/2005/8/layout/cycle2"/>
    <dgm:cxn modelId="{1BBEB8C6-260D-4583-8610-D2EC85A0E11F}" type="presParOf" srcId="{8E608E77-CEF0-421E-A51C-185E8BB66620}" destId="{5CFCC252-A13E-4E64-9BCE-6FEC2B70D8F8}" srcOrd="0" destOrd="0" presId="urn:microsoft.com/office/officeart/2005/8/layout/cycle2"/>
    <dgm:cxn modelId="{D1B43AB5-D10B-41AD-8CA9-6737ADB8C384}" type="presParOf" srcId="{98709C87-7819-449C-B550-9F5D028E94AF}" destId="{7C386814-EBD6-47E4-92B2-254AE8E3F836}" srcOrd="6" destOrd="0" presId="urn:microsoft.com/office/officeart/2005/8/layout/cycle2"/>
    <dgm:cxn modelId="{BA414E43-C4C4-4C19-84CD-EAE8193A369D}" type="presParOf" srcId="{98709C87-7819-449C-B550-9F5D028E94AF}" destId="{B54D23A4-88CD-48C0-B5F4-59C27BFC7D38}" srcOrd="7" destOrd="0" presId="urn:microsoft.com/office/officeart/2005/8/layout/cycle2"/>
    <dgm:cxn modelId="{E59E6874-66EB-49B6-A3C3-8626F7F3CFBF}" type="presParOf" srcId="{B54D23A4-88CD-48C0-B5F4-59C27BFC7D38}" destId="{6BAF0BEE-5893-4767-973E-768C0ADFFE65}" srcOrd="0" destOrd="0" presId="urn:microsoft.com/office/officeart/2005/8/layout/cycle2"/>
    <dgm:cxn modelId="{8A837F0D-AF6D-4E67-BDD6-5AE8FF0D30A6}" type="presParOf" srcId="{98709C87-7819-449C-B550-9F5D028E94AF}" destId="{CFF69F8F-24C6-49D1-8311-110BC7B2FFAA}" srcOrd="8" destOrd="0" presId="urn:microsoft.com/office/officeart/2005/8/layout/cycle2"/>
    <dgm:cxn modelId="{ECB5E53D-85A7-410A-9EDF-9D88ED6B94F0}" type="presParOf" srcId="{98709C87-7819-449C-B550-9F5D028E94AF}" destId="{35EB9026-AA77-4D05-9E6B-0BBA27E5720C}" srcOrd="9" destOrd="0" presId="urn:microsoft.com/office/officeart/2005/8/layout/cycle2"/>
    <dgm:cxn modelId="{9D622E3D-4EEC-42AC-802F-BD572DF1C714}" type="presParOf" srcId="{35EB9026-AA77-4D05-9E6B-0BBA27E5720C}" destId="{50039DB2-5A8F-4B40-9531-06D090C4C94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830F30-B642-4397-B5E8-AA1B089197B5}" type="doc">
      <dgm:prSet loTypeId="urn:diagrams.loki3.com/BracketList" loCatId="list" qsTypeId="urn:microsoft.com/office/officeart/2005/8/quickstyle/simple1" qsCatId="simple" csTypeId="urn:microsoft.com/office/officeart/2005/8/colors/accent1_2" csCatId="accent1" phldr="1"/>
      <dgm:spPr/>
      <dgm:t>
        <a:bodyPr/>
        <a:lstStyle/>
        <a:p>
          <a:endParaRPr lang="el-GR"/>
        </a:p>
      </dgm:t>
    </dgm:pt>
    <dgm:pt modelId="{D8779B49-CC15-439D-A05E-2AC44A8A2656}">
      <dgm:prSet phldrT="[Text]" custT="1"/>
      <dgm:spPr/>
      <dgm:t>
        <a:bodyPr/>
        <a:lstStyle/>
        <a:p>
          <a:pPr algn="l"/>
          <a:r>
            <a:rPr lang="el-GR" sz="2000" b="1" dirty="0"/>
            <a:t>Επιμορφωτικές Συναντήσεις  </a:t>
          </a:r>
        </a:p>
      </dgm:t>
    </dgm:pt>
    <dgm:pt modelId="{95D22C9E-E4F6-4041-B2E6-01FDC6D7DAC0}" type="parTrans" cxnId="{54EC6354-F54A-4CEA-98EE-754EE1BB3350}">
      <dgm:prSet/>
      <dgm:spPr/>
      <dgm:t>
        <a:bodyPr/>
        <a:lstStyle/>
        <a:p>
          <a:endParaRPr lang="el-GR"/>
        </a:p>
      </dgm:t>
    </dgm:pt>
    <dgm:pt modelId="{9A87A367-6C33-4A5D-A5F4-F70DD5261FE2}" type="sibTrans" cxnId="{54EC6354-F54A-4CEA-98EE-754EE1BB3350}">
      <dgm:prSet/>
      <dgm:spPr/>
      <dgm:t>
        <a:bodyPr/>
        <a:lstStyle/>
        <a:p>
          <a:endParaRPr lang="el-GR"/>
        </a:p>
      </dgm:t>
    </dgm:pt>
    <dgm:pt modelId="{8626E1D5-14BE-421D-BD39-4C457F25453B}">
      <dgm:prSet phldrT="[Text]" custT="1"/>
      <dgm:spPr>
        <a:solidFill>
          <a:schemeClr val="accent3">
            <a:lumMod val="20000"/>
            <a:lumOff val="80000"/>
          </a:schemeClr>
        </a:solidFill>
      </dgm:spPr>
      <dgm:t>
        <a:bodyPr/>
        <a:lstStyle/>
        <a:p>
          <a:pPr algn="just"/>
          <a:r>
            <a:rPr lang="el-GR" altLang="el-GR" sz="2400" b="1" kern="1200" dirty="0">
              <a:solidFill>
                <a:srgbClr val="000000"/>
              </a:solidFill>
              <a:latin typeface="Corbel" pitchFamily="34" charset="0"/>
              <a:ea typeface="+mn-ea"/>
              <a:cs typeface="+mn-cs"/>
            </a:rPr>
            <a:t>Εκπαιδευτικών ίδιων ειδικοτήτων ή τάξεων &amp; συνεργασία με Κ.Ε.Σ.Υ., Κ.Ε.Α., Ε.Κ.Φ.Ε., ΣΕΕ ΠΕ05, 06, 07, 08, ΠΕ11 , ΠΕ79, ΠΕ86, ΣΕΕ ΕΑΕΕ, Αειφορίας</a:t>
          </a:r>
        </a:p>
      </dgm:t>
    </dgm:pt>
    <dgm:pt modelId="{39FAAC35-7B6F-44AC-A258-1C70F44218C4}" type="parTrans" cxnId="{4151D444-DF1C-4E44-972A-BC60BEACA040}">
      <dgm:prSet/>
      <dgm:spPr/>
      <dgm:t>
        <a:bodyPr/>
        <a:lstStyle/>
        <a:p>
          <a:endParaRPr lang="el-GR"/>
        </a:p>
      </dgm:t>
    </dgm:pt>
    <dgm:pt modelId="{26DB7F6D-6EB4-4A8F-907D-5307DED014DB}" type="sibTrans" cxnId="{4151D444-DF1C-4E44-972A-BC60BEACA040}">
      <dgm:prSet/>
      <dgm:spPr/>
      <dgm:t>
        <a:bodyPr/>
        <a:lstStyle/>
        <a:p>
          <a:endParaRPr lang="el-GR"/>
        </a:p>
      </dgm:t>
    </dgm:pt>
    <dgm:pt modelId="{AB32EDE6-6B8B-4538-8A8D-3D6ABE20B8BF}">
      <dgm:prSet phldrT="[Text]" custT="1"/>
      <dgm:spPr/>
      <dgm:t>
        <a:bodyPr/>
        <a:lstStyle/>
        <a:p>
          <a:pPr algn="ctr"/>
          <a:r>
            <a:rPr lang="el-GR" sz="2000" b="1" dirty="0"/>
            <a:t>Επιστημονική και παιδαγωγική καθοδήγηση</a:t>
          </a:r>
        </a:p>
      </dgm:t>
    </dgm:pt>
    <dgm:pt modelId="{3B2E1C47-AE29-4BFD-97B4-359DA282ECCA}" type="parTrans" cxnId="{697D2677-A34D-4E61-823F-CC368AE3DE0F}">
      <dgm:prSet/>
      <dgm:spPr/>
      <dgm:t>
        <a:bodyPr/>
        <a:lstStyle/>
        <a:p>
          <a:endParaRPr lang="el-GR"/>
        </a:p>
      </dgm:t>
    </dgm:pt>
    <dgm:pt modelId="{48BA0B72-277B-419A-8E21-CFB57C1F0DFB}" type="sibTrans" cxnId="{697D2677-A34D-4E61-823F-CC368AE3DE0F}">
      <dgm:prSet/>
      <dgm:spPr/>
      <dgm:t>
        <a:bodyPr/>
        <a:lstStyle/>
        <a:p>
          <a:endParaRPr lang="el-GR"/>
        </a:p>
      </dgm:t>
    </dgm:pt>
    <dgm:pt modelId="{039E3864-BCE8-445E-BDBD-6635B20D4B86}">
      <dgm:prSet phldrT="[Text]" custT="1"/>
      <dgm:spPr>
        <a:solidFill>
          <a:schemeClr val="bg1">
            <a:lumMod val="85000"/>
          </a:schemeClr>
        </a:solidFill>
      </dgm:spPr>
      <dgm:t>
        <a:bodyPr/>
        <a:lstStyle/>
        <a:p>
          <a:pPr algn="just"/>
          <a:r>
            <a:rPr lang="el-GR" altLang="el-GR" sz="1800" b="1" kern="1200" dirty="0">
              <a:solidFill>
                <a:srgbClr val="000000"/>
              </a:solidFill>
              <a:latin typeface="Corbel" pitchFamily="34" charset="0"/>
              <a:ea typeface="+mn-ea"/>
              <a:cs typeface="+mn-cs"/>
            </a:rPr>
            <a:t>Υποστηρίζουν τους εκπαιδευτικούς στις διαδικασίες σχεδιασμού και υλοποίησης διδακτικών και παιδαγωγικών δραστηριοτήτων</a:t>
          </a:r>
        </a:p>
      </dgm:t>
    </dgm:pt>
    <dgm:pt modelId="{0F987C5C-6903-4266-AE8F-2E0CA2353913}" type="parTrans" cxnId="{377C8C2E-CAC7-48EE-9613-00ECDED5CE41}">
      <dgm:prSet/>
      <dgm:spPr/>
      <dgm:t>
        <a:bodyPr/>
        <a:lstStyle/>
        <a:p>
          <a:endParaRPr lang="el-GR"/>
        </a:p>
      </dgm:t>
    </dgm:pt>
    <dgm:pt modelId="{9AE3E29D-F9E9-41BE-A6BB-70427666645E}" type="sibTrans" cxnId="{377C8C2E-CAC7-48EE-9613-00ECDED5CE41}">
      <dgm:prSet/>
      <dgm:spPr/>
      <dgm:t>
        <a:bodyPr/>
        <a:lstStyle/>
        <a:p>
          <a:endParaRPr lang="el-GR"/>
        </a:p>
      </dgm:t>
    </dgm:pt>
    <dgm:pt modelId="{D9DA8361-6B24-420E-9717-EA2143CBFC5E}">
      <dgm:prSet phldrT="[Text]" custT="1"/>
      <dgm:spPr>
        <a:solidFill>
          <a:schemeClr val="bg1">
            <a:lumMod val="85000"/>
          </a:schemeClr>
        </a:solidFill>
      </dgm:spPr>
      <dgm:t>
        <a:bodyPr/>
        <a:lstStyle/>
        <a:p>
          <a:pPr algn="just"/>
          <a:r>
            <a:rPr lang="el-GR" altLang="el-GR" sz="1800" b="1" kern="1200" dirty="0">
              <a:solidFill>
                <a:srgbClr val="000000"/>
              </a:solidFill>
              <a:latin typeface="Corbel" pitchFamily="34" charset="0"/>
              <a:ea typeface="+mn-ea"/>
              <a:cs typeface="+mn-cs"/>
            </a:rPr>
            <a:t>Μεριμνούν για την ικανοποίηση των ιδιαίτερων επιμορφωτικών αναγκών τους και</a:t>
          </a:r>
        </a:p>
      </dgm:t>
    </dgm:pt>
    <dgm:pt modelId="{4CCD0AA0-ADF0-4784-9D3B-93EFB0C75F4B}" type="parTrans" cxnId="{845960FB-3BB8-4831-A55D-374A25C67EA2}">
      <dgm:prSet/>
      <dgm:spPr/>
      <dgm:t>
        <a:bodyPr/>
        <a:lstStyle/>
        <a:p>
          <a:endParaRPr lang="el-GR"/>
        </a:p>
      </dgm:t>
    </dgm:pt>
    <dgm:pt modelId="{95AB2F0D-24ED-45EC-B289-A4DD4978B460}" type="sibTrans" cxnId="{845960FB-3BB8-4831-A55D-374A25C67EA2}">
      <dgm:prSet/>
      <dgm:spPr/>
      <dgm:t>
        <a:bodyPr/>
        <a:lstStyle/>
        <a:p>
          <a:endParaRPr lang="el-GR"/>
        </a:p>
      </dgm:t>
    </dgm:pt>
    <dgm:pt modelId="{243533A3-B860-45ED-AC16-E85AE66E13B7}">
      <dgm:prSet phldrT="[Text]" custT="1"/>
      <dgm:spPr>
        <a:solidFill>
          <a:schemeClr val="bg1">
            <a:lumMod val="85000"/>
          </a:schemeClr>
        </a:solidFill>
      </dgm:spPr>
      <dgm:t>
        <a:bodyPr/>
        <a:lstStyle/>
        <a:p>
          <a:pPr algn="just"/>
          <a:r>
            <a:rPr lang="el-GR" altLang="el-GR" sz="1800" b="1" kern="1200" dirty="0">
              <a:solidFill>
                <a:srgbClr val="000000"/>
              </a:solidFill>
              <a:latin typeface="Corbel" pitchFamily="34" charset="0"/>
              <a:ea typeface="+mn-ea"/>
              <a:cs typeface="+mn-cs"/>
            </a:rPr>
            <a:t>Προτείνουν εναλλακτικές λύσεις σε ζητήματα που ενδεχομένως οι εκπαιδευτικοί δυσκολεύονται να διαχειριστούν.</a:t>
          </a:r>
        </a:p>
      </dgm:t>
    </dgm:pt>
    <dgm:pt modelId="{A9323B92-DA0C-4E38-845D-6C1C01E01A21}" type="parTrans" cxnId="{3435E52E-3102-4E26-80CF-8760BAB072DF}">
      <dgm:prSet/>
      <dgm:spPr/>
      <dgm:t>
        <a:bodyPr/>
        <a:lstStyle/>
        <a:p>
          <a:endParaRPr lang="el-GR"/>
        </a:p>
      </dgm:t>
    </dgm:pt>
    <dgm:pt modelId="{771E0F21-A1AF-42CF-9952-CED71A610B4F}" type="sibTrans" cxnId="{3435E52E-3102-4E26-80CF-8760BAB072DF}">
      <dgm:prSet/>
      <dgm:spPr/>
      <dgm:t>
        <a:bodyPr/>
        <a:lstStyle/>
        <a:p>
          <a:endParaRPr lang="el-GR"/>
        </a:p>
      </dgm:t>
    </dgm:pt>
    <dgm:pt modelId="{507450BD-2463-4583-989F-F7B13BA10C6D}" type="pres">
      <dgm:prSet presAssocID="{30830F30-B642-4397-B5E8-AA1B089197B5}" presName="Name0" presStyleCnt="0">
        <dgm:presLayoutVars>
          <dgm:dir/>
          <dgm:animLvl val="lvl"/>
          <dgm:resizeHandles val="exact"/>
        </dgm:presLayoutVars>
      </dgm:prSet>
      <dgm:spPr/>
    </dgm:pt>
    <dgm:pt modelId="{6D55A12D-3117-40CD-9F4C-AD190C0CE0F4}" type="pres">
      <dgm:prSet presAssocID="{D8779B49-CC15-439D-A05E-2AC44A8A2656}" presName="linNode" presStyleCnt="0"/>
      <dgm:spPr/>
    </dgm:pt>
    <dgm:pt modelId="{046A0468-8072-4BF7-8EAF-A707C039DC55}" type="pres">
      <dgm:prSet presAssocID="{D8779B49-CC15-439D-A05E-2AC44A8A2656}" presName="parTx" presStyleLbl="revTx" presStyleIdx="0" presStyleCnt="2" custScaleX="110136" custScaleY="632946">
        <dgm:presLayoutVars>
          <dgm:chMax val="1"/>
          <dgm:bulletEnabled val="1"/>
        </dgm:presLayoutVars>
      </dgm:prSet>
      <dgm:spPr/>
    </dgm:pt>
    <dgm:pt modelId="{6CD8EA61-7005-42AF-83D2-657E6EB30FF7}" type="pres">
      <dgm:prSet presAssocID="{D8779B49-CC15-439D-A05E-2AC44A8A2656}" presName="bracket" presStyleLbl="parChTrans1D1" presStyleIdx="0" presStyleCnt="2" custScaleX="47944" custLinFactX="-865" custLinFactNeighborX="-100000" custLinFactNeighborY="452"/>
      <dgm:spPr/>
    </dgm:pt>
    <dgm:pt modelId="{348D2C64-4D63-427E-943F-51E101442149}" type="pres">
      <dgm:prSet presAssocID="{D8779B49-CC15-439D-A05E-2AC44A8A2656}" presName="spH" presStyleCnt="0"/>
      <dgm:spPr/>
    </dgm:pt>
    <dgm:pt modelId="{A04CB7FA-4F96-443F-B93B-51CA2AE1F639}" type="pres">
      <dgm:prSet presAssocID="{D8779B49-CC15-439D-A05E-2AC44A8A2656}" presName="desTx" presStyleLbl="node1" presStyleIdx="0" presStyleCnt="2" custScaleX="104994" custScaleY="226835">
        <dgm:presLayoutVars>
          <dgm:bulletEnabled val="1"/>
        </dgm:presLayoutVars>
      </dgm:prSet>
      <dgm:spPr/>
    </dgm:pt>
    <dgm:pt modelId="{9A3E4D45-28F0-4A91-B214-6959B2039BF1}" type="pres">
      <dgm:prSet presAssocID="{9A87A367-6C33-4A5D-A5F4-F70DD5261FE2}" presName="spV" presStyleCnt="0"/>
      <dgm:spPr/>
    </dgm:pt>
    <dgm:pt modelId="{0E8A38F0-F1AB-467D-B453-4F991008B135}" type="pres">
      <dgm:prSet presAssocID="{AB32EDE6-6B8B-4538-8A8D-3D6ABE20B8BF}" presName="linNode" presStyleCnt="0"/>
      <dgm:spPr/>
    </dgm:pt>
    <dgm:pt modelId="{37B319D2-457C-4C18-B5E9-4A0A8DFA92EC}" type="pres">
      <dgm:prSet presAssocID="{AB32EDE6-6B8B-4538-8A8D-3D6ABE20B8BF}" presName="parTx" presStyleLbl="revTx" presStyleIdx="1" presStyleCnt="2" custScaleY="326695">
        <dgm:presLayoutVars>
          <dgm:chMax val="1"/>
          <dgm:bulletEnabled val="1"/>
        </dgm:presLayoutVars>
      </dgm:prSet>
      <dgm:spPr/>
    </dgm:pt>
    <dgm:pt modelId="{C92E263C-D0BB-446A-9FC4-68876D695BFE}" type="pres">
      <dgm:prSet presAssocID="{AB32EDE6-6B8B-4538-8A8D-3D6ABE20B8BF}" presName="bracket" presStyleLbl="parChTrans1D1" presStyleIdx="1" presStyleCnt="2" custScaleY="134801" custLinFactNeighborX="-16234" custLinFactNeighborY="-6579"/>
      <dgm:spPr/>
    </dgm:pt>
    <dgm:pt modelId="{F477CDB9-5A4D-4F5F-81B5-CABEFC5C9588}" type="pres">
      <dgm:prSet presAssocID="{AB32EDE6-6B8B-4538-8A8D-3D6ABE20B8BF}" presName="spH" presStyleCnt="0"/>
      <dgm:spPr/>
    </dgm:pt>
    <dgm:pt modelId="{DA942CC8-8811-411D-AE50-7029353A3B61}" type="pres">
      <dgm:prSet presAssocID="{AB32EDE6-6B8B-4538-8A8D-3D6ABE20B8BF}" presName="desTx" presStyleLbl="node1" presStyleIdx="1" presStyleCnt="2" custScaleY="200084" custLinFactNeighborX="28059" custLinFactNeighborY="-4149">
        <dgm:presLayoutVars>
          <dgm:bulletEnabled val="1"/>
        </dgm:presLayoutVars>
      </dgm:prSet>
      <dgm:spPr/>
    </dgm:pt>
  </dgm:ptLst>
  <dgm:cxnLst>
    <dgm:cxn modelId="{17861911-0ED4-45EF-8E59-E3E693FAE2A3}" type="presOf" srcId="{AB32EDE6-6B8B-4538-8A8D-3D6ABE20B8BF}" destId="{37B319D2-457C-4C18-B5E9-4A0A8DFA92EC}" srcOrd="0" destOrd="0" presId="urn:diagrams.loki3.com/BracketList"/>
    <dgm:cxn modelId="{377C8C2E-CAC7-48EE-9613-00ECDED5CE41}" srcId="{AB32EDE6-6B8B-4538-8A8D-3D6ABE20B8BF}" destId="{039E3864-BCE8-445E-BDBD-6635B20D4B86}" srcOrd="0" destOrd="0" parTransId="{0F987C5C-6903-4266-AE8F-2E0CA2353913}" sibTransId="{9AE3E29D-F9E9-41BE-A6BB-70427666645E}"/>
    <dgm:cxn modelId="{3435E52E-3102-4E26-80CF-8760BAB072DF}" srcId="{AB32EDE6-6B8B-4538-8A8D-3D6ABE20B8BF}" destId="{243533A3-B860-45ED-AC16-E85AE66E13B7}" srcOrd="2" destOrd="0" parTransId="{A9323B92-DA0C-4E38-845D-6C1C01E01A21}" sibTransId="{771E0F21-A1AF-42CF-9952-CED71A610B4F}"/>
    <dgm:cxn modelId="{4707D72F-08F9-4A67-9D8A-C9F0B1A99572}" type="presOf" srcId="{8626E1D5-14BE-421D-BD39-4C457F25453B}" destId="{A04CB7FA-4F96-443F-B93B-51CA2AE1F639}" srcOrd="0" destOrd="0" presId="urn:diagrams.loki3.com/BracketList"/>
    <dgm:cxn modelId="{5060F85F-F146-4543-82D6-BAA5515D6DB5}" type="presOf" srcId="{D8779B49-CC15-439D-A05E-2AC44A8A2656}" destId="{046A0468-8072-4BF7-8EAF-A707C039DC55}" srcOrd="0" destOrd="0" presId="urn:diagrams.loki3.com/BracketList"/>
    <dgm:cxn modelId="{B085AA41-E02F-4D51-8F56-DEC457E14CC9}" type="presOf" srcId="{039E3864-BCE8-445E-BDBD-6635B20D4B86}" destId="{DA942CC8-8811-411D-AE50-7029353A3B61}" srcOrd="0" destOrd="0" presId="urn:diagrams.loki3.com/BracketList"/>
    <dgm:cxn modelId="{4151D444-DF1C-4E44-972A-BC60BEACA040}" srcId="{D8779B49-CC15-439D-A05E-2AC44A8A2656}" destId="{8626E1D5-14BE-421D-BD39-4C457F25453B}" srcOrd="0" destOrd="0" parTransId="{39FAAC35-7B6F-44AC-A258-1C70F44218C4}" sibTransId="{26DB7F6D-6EB4-4A8F-907D-5307DED014DB}"/>
    <dgm:cxn modelId="{54EC6354-F54A-4CEA-98EE-754EE1BB3350}" srcId="{30830F30-B642-4397-B5E8-AA1B089197B5}" destId="{D8779B49-CC15-439D-A05E-2AC44A8A2656}" srcOrd="0" destOrd="0" parTransId="{95D22C9E-E4F6-4041-B2E6-01FDC6D7DAC0}" sibTransId="{9A87A367-6C33-4A5D-A5F4-F70DD5261FE2}"/>
    <dgm:cxn modelId="{697D2677-A34D-4E61-823F-CC368AE3DE0F}" srcId="{30830F30-B642-4397-B5E8-AA1B089197B5}" destId="{AB32EDE6-6B8B-4538-8A8D-3D6ABE20B8BF}" srcOrd="1" destOrd="0" parTransId="{3B2E1C47-AE29-4BFD-97B4-359DA282ECCA}" sibTransId="{48BA0B72-277B-419A-8E21-CFB57C1F0DFB}"/>
    <dgm:cxn modelId="{7122D5E2-8124-4A9B-B758-223C9B62B4DE}" type="presOf" srcId="{D9DA8361-6B24-420E-9717-EA2143CBFC5E}" destId="{DA942CC8-8811-411D-AE50-7029353A3B61}" srcOrd="0" destOrd="1" presId="urn:diagrams.loki3.com/BracketList"/>
    <dgm:cxn modelId="{2FA78FE8-EB1A-488F-A1F0-5A256AE71E5D}" type="presOf" srcId="{243533A3-B860-45ED-AC16-E85AE66E13B7}" destId="{DA942CC8-8811-411D-AE50-7029353A3B61}" srcOrd="0" destOrd="2" presId="urn:diagrams.loki3.com/BracketList"/>
    <dgm:cxn modelId="{845960FB-3BB8-4831-A55D-374A25C67EA2}" srcId="{AB32EDE6-6B8B-4538-8A8D-3D6ABE20B8BF}" destId="{D9DA8361-6B24-420E-9717-EA2143CBFC5E}" srcOrd="1" destOrd="0" parTransId="{4CCD0AA0-ADF0-4784-9D3B-93EFB0C75F4B}" sibTransId="{95AB2F0D-24ED-45EC-B289-A4DD4978B460}"/>
    <dgm:cxn modelId="{5B23CBFB-1939-4FA0-98A7-5CD93FB68514}" type="presOf" srcId="{30830F30-B642-4397-B5E8-AA1B089197B5}" destId="{507450BD-2463-4583-989F-F7B13BA10C6D}" srcOrd="0" destOrd="0" presId="urn:diagrams.loki3.com/BracketList"/>
    <dgm:cxn modelId="{F3C5CC39-4D8A-4776-8497-BD407AFC8A9E}" type="presParOf" srcId="{507450BD-2463-4583-989F-F7B13BA10C6D}" destId="{6D55A12D-3117-40CD-9F4C-AD190C0CE0F4}" srcOrd="0" destOrd="0" presId="urn:diagrams.loki3.com/BracketList"/>
    <dgm:cxn modelId="{67675E89-E2C5-4726-9A71-08DC273158AF}" type="presParOf" srcId="{6D55A12D-3117-40CD-9F4C-AD190C0CE0F4}" destId="{046A0468-8072-4BF7-8EAF-A707C039DC55}" srcOrd="0" destOrd="0" presId="urn:diagrams.loki3.com/BracketList"/>
    <dgm:cxn modelId="{86C374C3-333B-4586-9753-BE5299444D72}" type="presParOf" srcId="{6D55A12D-3117-40CD-9F4C-AD190C0CE0F4}" destId="{6CD8EA61-7005-42AF-83D2-657E6EB30FF7}" srcOrd="1" destOrd="0" presId="urn:diagrams.loki3.com/BracketList"/>
    <dgm:cxn modelId="{BAB045F1-3769-45DA-AC57-C63F1E7818D7}" type="presParOf" srcId="{6D55A12D-3117-40CD-9F4C-AD190C0CE0F4}" destId="{348D2C64-4D63-427E-943F-51E101442149}" srcOrd="2" destOrd="0" presId="urn:diagrams.loki3.com/BracketList"/>
    <dgm:cxn modelId="{8CD740B6-F828-4E97-9663-D5483484A316}" type="presParOf" srcId="{6D55A12D-3117-40CD-9F4C-AD190C0CE0F4}" destId="{A04CB7FA-4F96-443F-B93B-51CA2AE1F639}" srcOrd="3" destOrd="0" presId="urn:diagrams.loki3.com/BracketList"/>
    <dgm:cxn modelId="{08EBE83E-D330-43AF-AC99-F718C7D56454}" type="presParOf" srcId="{507450BD-2463-4583-989F-F7B13BA10C6D}" destId="{9A3E4D45-28F0-4A91-B214-6959B2039BF1}" srcOrd="1" destOrd="0" presId="urn:diagrams.loki3.com/BracketList"/>
    <dgm:cxn modelId="{255E8419-CFD1-4B1A-BB08-F17D8361D674}" type="presParOf" srcId="{507450BD-2463-4583-989F-F7B13BA10C6D}" destId="{0E8A38F0-F1AB-467D-B453-4F991008B135}" srcOrd="2" destOrd="0" presId="urn:diagrams.loki3.com/BracketList"/>
    <dgm:cxn modelId="{2D237330-91D9-4F8E-90C1-AB18EDF6D065}" type="presParOf" srcId="{0E8A38F0-F1AB-467D-B453-4F991008B135}" destId="{37B319D2-457C-4C18-B5E9-4A0A8DFA92EC}" srcOrd="0" destOrd="0" presId="urn:diagrams.loki3.com/BracketList"/>
    <dgm:cxn modelId="{19B7A257-D346-48C6-ADDC-53F5679EC911}" type="presParOf" srcId="{0E8A38F0-F1AB-467D-B453-4F991008B135}" destId="{C92E263C-D0BB-446A-9FC4-68876D695BFE}" srcOrd="1" destOrd="0" presId="urn:diagrams.loki3.com/BracketList"/>
    <dgm:cxn modelId="{3451DE0D-47AD-48B7-ABCD-7DF2E4437B96}" type="presParOf" srcId="{0E8A38F0-F1AB-467D-B453-4F991008B135}" destId="{F477CDB9-5A4D-4F5F-81B5-CABEFC5C9588}" srcOrd="2" destOrd="0" presId="urn:diagrams.loki3.com/BracketList"/>
    <dgm:cxn modelId="{8247ED0E-222B-4086-825F-FF02F98F3D22}" type="presParOf" srcId="{0E8A38F0-F1AB-467D-B453-4F991008B135}" destId="{DA942CC8-8811-411D-AE50-7029353A3B61}"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C6E2C8-6AF3-4E3F-AF42-5753080D9C2A}" type="doc">
      <dgm:prSet loTypeId="urn:diagrams.loki3.com/BracketList" loCatId="list" qsTypeId="urn:microsoft.com/office/officeart/2005/8/quickstyle/simple1" qsCatId="simple" csTypeId="urn:microsoft.com/office/officeart/2005/8/colors/accent1_2" csCatId="accent1" phldr="1"/>
      <dgm:spPr/>
      <dgm:t>
        <a:bodyPr/>
        <a:lstStyle/>
        <a:p>
          <a:endParaRPr lang="el-GR"/>
        </a:p>
      </dgm:t>
    </dgm:pt>
    <dgm:pt modelId="{3AF874B9-B808-47F9-92D9-781F5CA0334F}">
      <dgm:prSet phldrT="[Text]"/>
      <dgm:spPr/>
      <dgm:t>
        <a:bodyPr/>
        <a:lstStyle/>
        <a:p>
          <a:r>
            <a:rPr lang="el-GR" dirty="0"/>
            <a:t>Υποστήριξη νέων εκπαιδευτικών </a:t>
          </a:r>
        </a:p>
      </dgm:t>
    </dgm:pt>
    <dgm:pt modelId="{66979429-E9A9-4FB8-8278-158892C02C67}" type="parTrans" cxnId="{B38D33AB-F601-4E59-B777-7E28C1B8AF70}">
      <dgm:prSet/>
      <dgm:spPr/>
      <dgm:t>
        <a:bodyPr/>
        <a:lstStyle/>
        <a:p>
          <a:endParaRPr lang="el-GR"/>
        </a:p>
      </dgm:t>
    </dgm:pt>
    <dgm:pt modelId="{CCEE06D3-2E05-4F3C-BEDB-EB1963098BE0}" type="sibTrans" cxnId="{B38D33AB-F601-4E59-B777-7E28C1B8AF70}">
      <dgm:prSet/>
      <dgm:spPr/>
      <dgm:t>
        <a:bodyPr/>
        <a:lstStyle/>
        <a:p>
          <a:endParaRPr lang="el-GR"/>
        </a:p>
      </dgm:t>
    </dgm:pt>
    <dgm:pt modelId="{FB7983AC-D016-4BDD-AC99-69A33DEE0E3D}">
      <dgm:prSet phldrT="[Text]"/>
      <dgm:spPr>
        <a:solidFill>
          <a:schemeClr val="accent2">
            <a:lumMod val="60000"/>
            <a:lumOff val="40000"/>
          </a:schemeClr>
        </a:solidFill>
      </dgm:spPr>
      <dgm:t>
        <a:bodyPr/>
        <a:lstStyle/>
        <a:p>
          <a:pPr algn="just"/>
          <a:r>
            <a:rPr lang="el-GR" dirty="0">
              <a:solidFill>
                <a:schemeClr val="tx1"/>
              </a:solidFill>
            </a:rPr>
            <a:t>Δειγματικές διδασκαλίες συνεργαζόμενοι με τους εκπαιδευτικούς</a:t>
          </a:r>
        </a:p>
      </dgm:t>
    </dgm:pt>
    <dgm:pt modelId="{449A2AA3-053C-4419-9CAD-0BA9EA702F79}" type="parTrans" cxnId="{94ED9CE8-6F46-4400-BB50-52DB06C18353}">
      <dgm:prSet/>
      <dgm:spPr/>
      <dgm:t>
        <a:bodyPr/>
        <a:lstStyle/>
        <a:p>
          <a:endParaRPr lang="el-GR"/>
        </a:p>
      </dgm:t>
    </dgm:pt>
    <dgm:pt modelId="{10F274BF-32E4-465D-B5E4-E8A5F1F48E3A}" type="sibTrans" cxnId="{94ED9CE8-6F46-4400-BB50-52DB06C18353}">
      <dgm:prSet/>
      <dgm:spPr/>
      <dgm:t>
        <a:bodyPr/>
        <a:lstStyle/>
        <a:p>
          <a:endParaRPr lang="el-GR"/>
        </a:p>
      </dgm:t>
    </dgm:pt>
    <dgm:pt modelId="{D42140FC-14EE-4C60-B250-9239386F6A05}">
      <dgm:prSet phldrT="[Text]"/>
      <dgm:spPr/>
      <dgm:t>
        <a:bodyPr/>
        <a:lstStyle/>
        <a:p>
          <a:r>
            <a:rPr lang="el-GR" dirty="0"/>
            <a:t>Εξ αποστάσεως επικοινωνία με ΣΜ / </a:t>
          </a:r>
        </a:p>
        <a:p>
          <a:r>
            <a:rPr lang="el-GR" dirty="0"/>
            <a:t>Αξιοποίηση των ΤΠΕ </a:t>
          </a:r>
        </a:p>
        <a:p>
          <a:endParaRPr lang="el-GR" dirty="0"/>
        </a:p>
      </dgm:t>
    </dgm:pt>
    <dgm:pt modelId="{B3EF9D0F-2798-4A87-B3E5-873EB0F56F33}" type="parTrans" cxnId="{D09A00E8-471D-4B35-86C1-4BC66AF3B9F6}">
      <dgm:prSet/>
      <dgm:spPr/>
      <dgm:t>
        <a:bodyPr/>
        <a:lstStyle/>
        <a:p>
          <a:endParaRPr lang="el-GR"/>
        </a:p>
      </dgm:t>
    </dgm:pt>
    <dgm:pt modelId="{320A5C21-420D-4476-8A46-ADBF483BE30C}" type="sibTrans" cxnId="{D09A00E8-471D-4B35-86C1-4BC66AF3B9F6}">
      <dgm:prSet/>
      <dgm:spPr/>
      <dgm:t>
        <a:bodyPr/>
        <a:lstStyle/>
        <a:p>
          <a:endParaRPr lang="el-GR"/>
        </a:p>
      </dgm:t>
    </dgm:pt>
    <dgm:pt modelId="{2799C1A5-B41B-4E45-BF8A-B051CC0A70F4}">
      <dgm:prSet phldrT="[Text]"/>
      <dgm:spPr>
        <a:solidFill>
          <a:schemeClr val="bg2"/>
        </a:solidFill>
      </dgm:spPr>
      <dgm:t>
        <a:bodyPr/>
        <a:lstStyle/>
        <a:p>
          <a:pPr algn="just">
            <a:buFontTx/>
            <a:buNone/>
          </a:pPr>
          <a:r>
            <a:rPr lang="el-GR" dirty="0">
              <a:solidFill>
                <a:schemeClr val="tx1"/>
              </a:solidFill>
            </a:rPr>
            <a:t>Συνεργάζονται με τους εκπαιδευτικούς των σχολικών μονάδων για θέματα παιδαγωγικού, διδακτικού και επιστημονικού ενδιαφέροντος και</a:t>
          </a:r>
        </a:p>
      </dgm:t>
    </dgm:pt>
    <dgm:pt modelId="{20C4BA69-A003-4107-ABD0-0D197E3EF332}" type="parTrans" cxnId="{B10680A3-6274-440E-B895-FBA75ED6108F}">
      <dgm:prSet/>
      <dgm:spPr/>
      <dgm:t>
        <a:bodyPr/>
        <a:lstStyle/>
        <a:p>
          <a:endParaRPr lang="el-GR"/>
        </a:p>
      </dgm:t>
    </dgm:pt>
    <dgm:pt modelId="{01FFFF30-80B1-4D60-A5E9-6647D664B283}" type="sibTrans" cxnId="{B10680A3-6274-440E-B895-FBA75ED6108F}">
      <dgm:prSet/>
      <dgm:spPr/>
      <dgm:t>
        <a:bodyPr/>
        <a:lstStyle/>
        <a:p>
          <a:endParaRPr lang="el-GR"/>
        </a:p>
      </dgm:t>
    </dgm:pt>
    <dgm:pt modelId="{B410D123-847A-42F9-AEC5-82A1D9995727}">
      <dgm:prSet phldrT="[Text]"/>
      <dgm:spPr>
        <a:solidFill>
          <a:schemeClr val="bg2"/>
        </a:solidFill>
      </dgm:spPr>
      <dgm:t>
        <a:bodyPr/>
        <a:lstStyle/>
        <a:p>
          <a:pPr algn="just">
            <a:buFontTx/>
            <a:buNone/>
          </a:pPr>
          <a:r>
            <a:rPr lang="el-GR" dirty="0">
              <a:solidFill>
                <a:schemeClr val="tx1"/>
              </a:solidFill>
            </a:rPr>
            <a:t>Εστιάζουν στην επίλυση προβλημάτων που αφορούν στην καθημερινή εκπαιδευτική λειτουργία και πρακτική</a:t>
          </a:r>
        </a:p>
      </dgm:t>
    </dgm:pt>
    <dgm:pt modelId="{BEEFCEEF-84B9-4A67-85C7-0431769AB4E7}" type="parTrans" cxnId="{DB68C948-E14B-4605-A33F-000844771C7F}">
      <dgm:prSet/>
      <dgm:spPr/>
      <dgm:t>
        <a:bodyPr/>
        <a:lstStyle/>
        <a:p>
          <a:endParaRPr lang="el-GR"/>
        </a:p>
      </dgm:t>
    </dgm:pt>
    <dgm:pt modelId="{FD803DB9-28EC-4FBE-8C7A-DE2B02D4771D}" type="sibTrans" cxnId="{DB68C948-E14B-4605-A33F-000844771C7F}">
      <dgm:prSet/>
      <dgm:spPr/>
      <dgm:t>
        <a:bodyPr/>
        <a:lstStyle/>
        <a:p>
          <a:endParaRPr lang="el-GR"/>
        </a:p>
      </dgm:t>
    </dgm:pt>
    <dgm:pt modelId="{1F9E60E5-0383-4487-A919-272B0B5F7A3E}" type="pres">
      <dgm:prSet presAssocID="{CEC6E2C8-6AF3-4E3F-AF42-5753080D9C2A}" presName="Name0" presStyleCnt="0">
        <dgm:presLayoutVars>
          <dgm:dir/>
          <dgm:animLvl val="lvl"/>
          <dgm:resizeHandles val="exact"/>
        </dgm:presLayoutVars>
      </dgm:prSet>
      <dgm:spPr/>
    </dgm:pt>
    <dgm:pt modelId="{DF270B12-FC36-4A96-9497-AF3DC1DD1AF4}" type="pres">
      <dgm:prSet presAssocID="{3AF874B9-B808-47F9-92D9-781F5CA0334F}" presName="linNode" presStyleCnt="0"/>
      <dgm:spPr/>
    </dgm:pt>
    <dgm:pt modelId="{9241CAED-2B24-4048-84FD-936886180630}" type="pres">
      <dgm:prSet presAssocID="{3AF874B9-B808-47F9-92D9-781F5CA0334F}" presName="parTx" presStyleLbl="revTx" presStyleIdx="0" presStyleCnt="2">
        <dgm:presLayoutVars>
          <dgm:chMax val="1"/>
          <dgm:bulletEnabled val="1"/>
        </dgm:presLayoutVars>
      </dgm:prSet>
      <dgm:spPr/>
    </dgm:pt>
    <dgm:pt modelId="{0D903370-A1A8-4F58-880C-8890D61F4CEA}" type="pres">
      <dgm:prSet presAssocID="{3AF874B9-B808-47F9-92D9-781F5CA0334F}" presName="bracket" presStyleLbl="parChTrans1D1" presStyleIdx="0" presStyleCnt="2"/>
      <dgm:spPr/>
    </dgm:pt>
    <dgm:pt modelId="{5404F265-49B7-4CDB-BF0F-A0F993F0D460}" type="pres">
      <dgm:prSet presAssocID="{3AF874B9-B808-47F9-92D9-781F5CA0334F}" presName="spH" presStyleCnt="0"/>
      <dgm:spPr/>
    </dgm:pt>
    <dgm:pt modelId="{8717C046-130F-4D9C-A0C2-4C934FE3317E}" type="pres">
      <dgm:prSet presAssocID="{3AF874B9-B808-47F9-92D9-781F5CA0334F}" presName="desTx" presStyleLbl="node1" presStyleIdx="0" presStyleCnt="2" custLinFactNeighborX="817" custLinFactNeighborY="-6063">
        <dgm:presLayoutVars>
          <dgm:bulletEnabled val="1"/>
        </dgm:presLayoutVars>
      </dgm:prSet>
      <dgm:spPr/>
    </dgm:pt>
    <dgm:pt modelId="{2DBD351F-F2F9-456F-B596-9EE80F0B4DF6}" type="pres">
      <dgm:prSet presAssocID="{CCEE06D3-2E05-4F3C-BEDB-EB1963098BE0}" presName="spV" presStyleCnt="0"/>
      <dgm:spPr/>
    </dgm:pt>
    <dgm:pt modelId="{EFF22A79-8404-4185-A4C1-E16138670409}" type="pres">
      <dgm:prSet presAssocID="{D42140FC-14EE-4C60-B250-9239386F6A05}" presName="linNode" presStyleCnt="0"/>
      <dgm:spPr/>
    </dgm:pt>
    <dgm:pt modelId="{7107F8E8-3990-435E-9620-9918C4D58C9C}" type="pres">
      <dgm:prSet presAssocID="{D42140FC-14EE-4C60-B250-9239386F6A05}" presName="parTx" presStyleLbl="revTx" presStyleIdx="1" presStyleCnt="2">
        <dgm:presLayoutVars>
          <dgm:chMax val="1"/>
          <dgm:bulletEnabled val="1"/>
        </dgm:presLayoutVars>
      </dgm:prSet>
      <dgm:spPr/>
    </dgm:pt>
    <dgm:pt modelId="{DFD328BC-77D2-43AB-8850-CF510005CCE0}" type="pres">
      <dgm:prSet presAssocID="{D42140FC-14EE-4C60-B250-9239386F6A05}" presName="bracket" presStyleLbl="parChTrans1D1" presStyleIdx="1" presStyleCnt="2"/>
      <dgm:spPr/>
    </dgm:pt>
    <dgm:pt modelId="{043B588D-DE73-4D99-BED9-AFEE022A0812}" type="pres">
      <dgm:prSet presAssocID="{D42140FC-14EE-4C60-B250-9239386F6A05}" presName="spH" presStyleCnt="0"/>
      <dgm:spPr/>
    </dgm:pt>
    <dgm:pt modelId="{F2F4A4C1-38BF-47B0-823F-831C05BED27E}" type="pres">
      <dgm:prSet presAssocID="{D42140FC-14EE-4C60-B250-9239386F6A05}" presName="desTx" presStyleLbl="node1" presStyleIdx="1" presStyleCnt="2" custScaleY="121771">
        <dgm:presLayoutVars>
          <dgm:bulletEnabled val="1"/>
        </dgm:presLayoutVars>
      </dgm:prSet>
      <dgm:spPr/>
    </dgm:pt>
  </dgm:ptLst>
  <dgm:cxnLst>
    <dgm:cxn modelId="{FB924206-954B-4C72-AEF3-B475936AEA96}" type="presOf" srcId="{3AF874B9-B808-47F9-92D9-781F5CA0334F}" destId="{9241CAED-2B24-4048-84FD-936886180630}" srcOrd="0" destOrd="0" presId="urn:diagrams.loki3.com/BracketList"/>
    <dgm:cxn modelId="{40F9941E-F1EB-4C28-931A-1E4269E58022}" type="presOf" srcId="{CEC6E2C8-6AF3-4E3F-AF42-5753080D9C2A}" destId="{1F9E60E5-0383-4487-A919-272B0B5F7A3E}" srcOrd="0" destOrd="0" presId="urn:diagrams.loki3.com/BracketList"/>
    <dgm:cxn modelId="{DA98E742-47C9-4FDF-8482-B65CFBD5B702}" type="presOf" srcId="{B410D123-847A-42F9-AEC5-82A1D9995727}" destId="{F2F4A4C1-38BF-47B0-823F-831C05BED27E}" srcOrd="0" destOrd="1" presId="urn:diagrams.loki3.com/BracketList"/>
    <dgm:cxn modelId="{666A7748-6126-4841-B4EC-42E6E9EDCF18}" type="presOf" srcId="{D42140FC-14EE-4C60-B250-9239386F6A05}" destId="{7107F8E8-3990-435E-9620-9918C4D58C9C}" srcOrd="0" destOrd="0" presId="urn:diagrams.loki3.com/BracketList"/>
    <dgm:cxn modelId="{DB68C948-E14B-4605-A33F-000844771C7F}" srcId="{D42140FC-14EE-4C60-B250-9239386F6A05}" destId="{B410D123-847A-42F9-AEC5-82A1D9995727}" srcOrd="1" destOrd="0" parTransId="{BEEFCEEF-84B9-4A67-85C7-0431769AB4E7}" sibTransId="{FD803DB9-28EC-4FBE-8C7A-DE2B02D4771D}"/>
    <dgm:cxn modelId="{B10680A3-6274-440E-B895-FBA75ED6108F}" srcId="{D42140FC-14EE-4C60-B250-9239386F6A05}" destId="{2799C1A5-B41B-4E45-BF8A-B051CC0A70F4}" srcOrd="0" destOrd="0" parTransId="{20C4BA69-A003-4107-ABD0-0D197E3EF332}" sibTransId="{01FFFF30-80B1-4D60-A5E9-6647D664B283}"/>
    <dgm:cxn modelId="{92A89DAA-61BF-4CBF-B036-50E3812603C0}" type="presOf" srcId="{2799C1A5-B41B-4E45-BF8A-B051CC0A70F4}" destId="{F2F4A4C1-38BF-47B0-823F-831C05BED27E}" srcOrd="0" destOrd="0" presId="urn:diagrams.loki3.com/BracketList"/>
    <dgm:cxn modelId="{B38D33AB-F601-4E59-B777-7E28C1B8AF70}" srcId="{CEC6E2C8-6AF3-4E3F-AF42-5753080D9C2A}" destId="{3AF874B9-B808-47F9-92D9-781F5CA0334F}" srcOrd="0" destOrd="0" parTransId="{66979429-E9A9-4FB8-8278-158892C02C67}" sibTransId="{CCEE06D3-2E05-4F3C-BEDB-EB1963098BE0}"/>
    <dgm:cxn modelId="{D09A00E8-471D-4B35-86C1-4BC66AF3B9F6}" srcId="{CEC6E2C8-6AF3-4E3F-AF42-5753080D9C2A}" destId="{D42140FC-14EE-4C60-B250-9239386F6A05}" srcOrd="1" destOrd="0" parTransId="{B3EF9D0F-2798-4A87-B3E5-873EB0F56F33}" sibTransId="{320A5C21-420D-4476-8A46-ADBF483BE30C}"/>
    <dgm:cxn modelId="{94ED9CE8-6F46-4400-BB50-52DB06C18353}" srcId="{3AF874B9-B808-47F9-92D9-781F5CA0334F}" destId="{FB7983AC-D016-4BDD-AC99-69A33DEE0E3D}" srcOrd="0" destOrd="0" parTransId="{449A2AA3-053C-4419-9CAD-0BA9EA702F79}" sibTransId="{10F274BF-32E4-465D-B5E4-E8A5F1F48E3A}"/>
    <dgm:cxn modelId="{6ECA3AF9-6954-46C4-9F83-EF6A313AA830}" type="presOf" srcId="{FB7983AC-D016-4BDD-AC99-69A33DEE0E3D}" destId="{8717C046-130F-4D9C-A0C2-4C934FE3317E}" srcOrd="0" destOrd="0" presId="urn:diagrams.loki3.com/BracketList"/>
    <dgm:cxn modelId="{0D7A32D9-9993-4EE7-8230-E70B1E2E947F}" type="presParOf" srcId="{1F9E60E5-0383-4487-A919-272B0B5F7A3E}" destId="{DF270B12-FC36-4A96-9497-AF3DC1DD1AF4}" srcOrd="0" destOrd="0" presId="urn:diagrams.loki3.com/BracketList"/>
    <dgm:cxn modelId="{DF0E1DD7-7A5B-4424-AA48-4A74F8595477}" type="presParOf" srcId="{DF270B12-FC36-4A96-9497-AF3DC1DD1AF4}" destId="{9241CAED-2B24-4048-84FD-936886180630}" srcOrd="0" destOrd="0" presId="urn:diagrams.loki3.com/BracketList"/>
    <dgm:cxn modelId="{AE1C8230-CBD0-4442-880F-3BA97ADABACA}" type="presParOf" srcId="{DF270B12-FC36-4A96-9497-AF3DC1DD1AF4}" destId="{0D903370-A1A8-4F58-880C-8890D61F4CEA}" srcOrd="1" destOrd="0" presId="urn:diagrams.loki3.com/BracketList"/>
    <dgm:cxn modelId="{F99FCACA-A5FC-4A62-B26C-C3A0C4B534D3}" type="presParOf" srcId="{DF270B12-FC36-4A96-9497-AF3DC1DD1AF4}" destId="{5404F265-49B7-4CDB-BF0F-A0F993F0D460}" srcOrd="2" destOrd="0" presId="urn:diagrams.loki3.com/BracketList"/>
    <dgm:cxn modelId="{94818554-E24E-4C35-9459-5A0AF474362B}" type="presParOf" srcId="{DF270B12-FC36-4A96-9497-AF3DC1DD1AF4}" destId="{8717C046-130F-4D9C-A0C2-4C934FE3317E}" srcOrd="3" destOrd="0" presId="urn:diagrams.loki3.com/BracketList"/>
    <dgm:cxn modelId="{24571C8A-02D6-4A01-94DB-2A7DB0C76BF6}" type="presParOf" srcId="{1F9E60E5-0383-4487-A919-272B0B5F7A3E}" destId="{2DBD351F-F2F9-456F-B596-9EE80F0B4DF6}" srcOrd="1" destOrd="0" presId="urn:diagrams.loki3.com/BracketList"/>
    <dgm:cxn modelId="{9FB28D6C-5BCB-4B16-ABF6-75D48C203402}" type="presParOf" srcId="{1F9E60E5-0383-4487-A919-272B0B5F7A3E}" destId="{EFF22A79-8404-4185-A4C1-E16138670409}" srcOrd="2" destOrd="0" presId="urn:diagrams.loki3.com/BracketList"/>
    <dgm:cxn modelId="{ACE7A8C3-1CD7-469B-A7BE-EE56820DFE77}" type="presParOf" srcId="{EFF22A79-8404-4185-A4C1-E16138670409}" destId="{7107F8E8-3990-435E-9620-9918C4D58C9C}" srcOrd="0" destOrd="0" presId="urn:diagrams.loki3.com/BracketList"/>
    <dgm:cxn modelId="{D446E24B-96B2-4C6C-AEB0-5FD7C13D2B4F}" type="presParOf" srcId="{EFF22A79-8404-4185-A4C1-E16138670409}" destId="{DFD328BC-77D2-43AB-8850-CF510005CCE0}" srcOrd="1" destOrd="0" presId="urn:diagrams.loki3.com/BracketList"/>
    <dgm:cxn modelId="{D71DABB3-4DDE-4FA8-866D-4221C745F918}" type="presParOf" srcId="{EFF22A79-8404-4185-A4C1-E16138670409}" destId="{043B588D-DE73-4D99-BED9-AFEE022A0812}" srcOrd="2" destOrd="0" presId="urn:diagrams.loki3.com/BracketList"/>
    <dgm:cxn modelId="{86A5491B-73C8-4BDF-9C4C-DE0EC7603BC3}" type="presParOf" srcId="{EFF22A79-8404-4185-A4C1-E16138670409}" destId="{F2F4A4C1-38BF-47B0-823F-831C05BED27E}"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83EF54-7A8A-4B33-9C57-28738D3D735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4D8EFE5C-1F94-4952-9379-8CAF3D596352}">
      <dgm:prSet phldrT="[Text]" custT="1"/>
      <dgm:spPr/>
      <dgm:t>
        <a:bodyPr/>
        <a:lstStyle/>
        <a:p>
          <a:r>
            <a:rPr lang="el-GR" sz="1600" b="1" dirty="0">
              <a:solidFill>
                <a:schemeClr val="tx2"/>
              </a:solidFill>
            </a:rPr>
            <a:t>ΣΕΕ &amp; Δ/</a:t>
          </a:r>
          <a:r>
            <a:rPr lang="el-GR" sz="1600" b="1" dirty="0" err="1">
              <a:solidFill>
                <a:schemeClr val="tx2"/>
              </a:solidFill>
            </a:rPr>
            <a:t>ντές</a:t>
          </a:r>
          <a:r>
            <a:rPr lang="el-GR" sz="1600" b="1" dirty="0">
              <a:solidFill>
                <a:schemeClr val="tx2"/>
              </a:solidFill>
            </a:rPr>
            <a:t> ΣΜ</a:t>
          </a:r>
        </a:p>
      </dgm:t>
    </dgm:pt>
    <dgm:pt modelId="{E87E9A7E-3AED-4664-9DC0-11BDB8157FB5}" type="parTrans" cxnId="{346CF8F2-72FF-4F66-9088-6D82BA27A3BB}">
      <dgm:prSet/>
      <dgm:spPr/>
      <dgm:t>
        <a:bodyPr/>
        <a:lstStyle/>
        <a:p>
          <a:endParaRPr lang="el-GR"/>
        </a:p>
      </dgm:t>
    </dgm:pt>
    <dgm:pt modelId="{95C6A840-7851-4F96-B956-E4106BC87CFA}" type="sibTrans" cxnId="{346CF8F2-72FF-4F66-9088-6D82BA27A3BB}">
      <dgm:prSet/>
      <dgm:spPr/>
      <dgm:t>
        <a:bodyPr/>
        <a:lstStyle/>
        <a:p>
          <a:endParaRPr lang="el-GR"/>
        </a:p>
      </dgm:t>
    </dgm:pt>
    <dgm:pt modelId="{1D54C594-A01E-4D48-B54F-1A612F403CFF}">
      <dgm:prSet phldrT="[Text]" custT="1"/>
      <dgm:spPr>
        <a:solidFill>
          <a:schemeClr val="accent2">
            <a:lumMod val="60000"/>
            <a:lumOff val="40000"/>
          </a:schemeClr>
        </a:solidFill>
      </dgm:spPr>
      <dgm:t>
        <a:bodyPr/>
        <a:lstStyle/>
        <a:p>
          <a:pPr algn="l">
            <a:buNone/>
          </a:pPr>
          <a:endParaRPr lang="el-GR" sz="1800" dirty="0"/>
        </a:p>
        <a:p>
          <a:pPr algn="l">
            <a:buNone/>
          </a:pPr>
          <a:r>
            <a:rPr lang="el-GR" sz="1800" b="1" dirty="0">
              <a:solidFill>
                <a:schemeClr val="tx2">
                  <a:lumMod val="75000"/>
                </a:schemeClr>
              </a:solidFill>
            </a:rPr>
            <a:t>Συνεργασία  σε επίπεδο:</a:t>
          </a:r>
        </a:p>
        <a:p>
          <a:pPr algn="l">
            <a:buFont typeface="Arial" panose="020B0604020202020204" pitchFamily="34" charset="0"/>
            <a:buChar char="•"/>
          </a:pPr>
          <a:r>
            <a:rPr lang="el-GR" sz="1800" i="0" dirty="0">
              <a:solidFill>
                <a:schemeClr val="tx1"/>
              </a:solidFill>
            </a:rPr>
            <a:t> Περιοχής</a:t>
          </a:r>
        </a:p>
        <a:p>
          <a:pPr algn="l">
            <a:buFont typeface="Arial" panose="020B0604020202020204" pitchFamily="34" charset="0"/>
            <a:buChar char="•"/>
          </a:pPr>
          <a:r>
            <a:rPr lang="el-GR" sz="1800" i="0" dirty="0">
              <a:solidFill>
                <a:schemeClr val="tx1"/>
              </a:solidFill>
            </a:rPr>
            <a:t> Ομάδας σχολείων</a:t>
          </a:r>
        </a:p>
        <a:p>
          <a:pPr algn="l">
            <a:buFont typeface="Arial" panose="020B0604020202020204" pitchFamily="34" charset="0"/>
            <a:buChar char="•"/>
          </a:pPr>
          <a:r>
            <a:rPr lang="el-GR" sz="1800" i="0" dirty="0">
              <a:solidFill>
                <a:schemeClr val="tx1"/>
              </a:solidFill>
            </a:rPr>
            <a:t> Σχολικής μονάδας</a:t>
          </a:r>
        </a:p>
      </dgm:t>
    </dgm:pt>
    <dgm:pt modelId="{2B102890-5D39-4E0E-99AA-76D6FC05F715}" type="parTrans" cxnId="{E96307B2-FDC0-47E2-B920-9A3289C4F9A5}">
      <dgm:prSet/>
      <dgm:spPr/>
      <dgm:t>
        <a:bodyPr/>
        <a:lstStyle/>
        <a:p>
          <a:endParaRPr lang="el-GR"/>
        </a:p>
      </dgm:t>
    </dgm:pt>
    <dgm:pt modelId="{60B5A872-015C-438D-B72D-CE7123D39BF1}" type="sibTrans" cxnId="{E96307B2-FDC0-47E2-B920-9A3289C4F9A5}">
      <dgm:prSet/>
      <dgm:spPr/>
      <dgm:t>
        <a:bodyPr/>
        <a:lstStyle/>
        <a:p>
          <a:endParaRPr lang="el-GR"/>
        </a:p>
      </dgm:t>
    </dgm:pt>
    <dgm:pt modelId="{C8FC2FCA-E1CB-460C-BD7B-25895BE92719}">
      <dgm:prSet phldrT="[Text]" custT="1"/>
      <dgm:spPr>
        <a:solidFill>
          <a:schemeClr val="accent4">
            <a:lumMod val="60000"/>
            <a:lumOff val="40000"/>
          </a:schemeClr>
        </a:solidFill>
      </dgm:spPr>
      <dgm:t>
        <a:bodyPr/>
        <a:lstStyle/>
        <a:p>
          <a:pPr algn="l"/>
          <a:r>
            <a:rPr lang="el-GR" sz="1800" b="1" dirty="0">
              <a:solidFill>
                <a:schemeClr val="tx2">
                  <a:lumMod val="75000"/>
                </a:schemeClr>
              </a:solidFill>
            </a:rPr>
            <a:t>Οργάνωση:</a:t>
          </a:r>
        </a:p>
        <a:p>
          <a:pPr algn="l"/>
          <a:r>
            <a:rPr lang="el-GR" sz="1800" dirty="0">
              <a:solidFill>
                <a:schemeClr val="tx1"/>
              </a:solidFill>
            </a:rPr>
            <a:t>Ενδοσχολικών επιμορφωτικών δράσεων</a:t>
          </a:r>
        </a:p>
      </dgm:t>
    </dgm:pt>
    <dgm:pt modelId="{53D3EC7B-AA2E-4271-9D16-D7FB612CF9B0}" type="parTrans" cxnId="{5EC4E07D-95AB-411E-8C22-E56935B3E237}">
      <dgm:prSet/>
      <dgm:spPr/>
      <dgm:t>
        <a:bodyPr/>
        <a:lstStyle/>
        <a:p>
          <a:endParaRPr lang="el-GR"/>
        </a:p>
      </dgm:t>
    </dgm:pt>
    <dgm:pt modelId="{11FC5714-5206-4285-A615-E27FF011CA04}" type="sibTrans" cxnId="{5EC4E07D-95AB-411E-8C22-E56935B3E237}">
      <dgm:prSet/>
      <dgm:spPr/>
      <dgm:t>
        <a:bodyPr/>
        <a:lstStyle/>
        <a:p>
          <a:endParaRPr lang="el-GR"/>
        </a:p>
      </dgm:t>
    </dgm:pt>
    <dgm:pt modelId="{C984C258-E8EF-49E2-93E6-7EDE1EB364E4}">
      <dgm:prSet phldrT="[Text]" custT="1"/>
      <dgm:spPr>
        <a:solidFill>
          <a:schemeClr val="accent5">
            <a:lumMod val="60000"/>
            <a:lumOff val="40000"/>
          </a:schemeClr>
        </a:solidFill>
      </dgm:spPr>
      <dgm:t>
        <a:bodyPr/>
        <a:lstStyle/>
        <a:p>
          <a:pPr algn="l"/>
          <a:r>
            <a:rPr lang="el-GR" sz="1800" b="1" dirty="0">
              <a:solidFill>
                <a:schemeClr val="tx2">
                  <a:lumMod val="75000"/>
                </a:schemeClr>
              </a:solidFill>
            </a:rPr>
            <a:t>Συνεργασία για </a:t>
          </a:r>
        </a:p>
        <a:p>
          <a:pPr algn="l"/>
          <a:r>
            <a:rPr lang="el-GR" sz="1800" b="0" i="0" dirty="0">
              <a:solidFill>
                <a:schemeClr val="tx1"/>
              </a:solidFill>
            </a:rPr>
            <a:t>Τ</a:t>
          </a:r>
          <a:r>
            <a:rPr lang="el-GR" sz="1800" i="0" dirty="0">
              <a:solidFill>
                <a:schemeClr val="tx1"/>
              </a:solidFill>
            </a:rPr>
            <a:t>ον προγραμματισμό των παιδαγωγικών συναντήσεων με το διδακτικό προσωπικό</a:t>
          </a:r>
        </a:p>
      </dgm:t>
    </dgm:pt>
    <dgm:pt modelId="{F8FC6AD3-47AF-4824-908A-E72DCED7F6AD}" type="parTrans" cxnId="{60B68263-3A0F-482A-90F9-889F9DBD46A3}">
      <dgm:prSet/>
      <dgm:spPr/>
      <dgm:t>
        <a:bodyPr/>
        <a:lstStyle/>
        <a:p>
          <a:endParaRPr lang="el-GR"/>
        </a:p>
      </dgm:t>
    </dgm:pt>
    <dgm:pt modelId="{44E6A59B-807A-40D2-B2B3-0F2D82E77F7E}" type="sibTrans" cxnId="{60B68263-3A0F-482A-90F9-889F9DBD46A3}">
      <dgm:prSet/>
      <dgm:spPr/>
      <dgm:t>
        <a:bodyPr/>
        <a:lstStyle/>
        <a:p>
          <a:endParaRPr lang="el-GR"/>
        </a:p>
      </dgm:t>
    </dgm:pt>
    <dgm:pt modelId="{21A0F0FF-859D-4054-8B95-342AA58CD79D}">
      <dgm:prSet phldrT="[Text]" phldr="1"/>
      <dgm:spPr/>
      <dgm:t>
        <a:bodyPr/>
        <a:lstStyle/>
        <a:p>
          <a:endParaRPr lang="el-GR" dirty="0"/>
        </a:p>
      </dgm:t>
    </dgm:pt>
    <dgm:pt modelId="{DDBD65B4-1686-45FD-8607-244F0A3768B3}" type="parTrans" cxnId="{004BF7B5-E9B0-4709-9D19-3480F9489296}">
      <dgm:prSet/>
      <dgm:spPr/>
      <dgm:t>
        <a:bodyPr/>
        <a:lstStyle/>
        <a:p>
          <a:endParaRPr lang="el-GR"/>
        </a:p>
      </dgm:t>
    </dgm:pt>
    <dgm:pt modelId="{7E005AAD-640C-4047-B582-12FC8561168C}" type="sibTrans" cxnId="{004BF7B5-E9B0-4709-9D19-3480F9489296}">
      <dgm:prSet/>
      <dgm:spPr/>
      <dgm:t>
        <a:bodyPr/>
        <a:lstStyle/>
        <a:p>
          <a:endParaRPr lang="el-GR"/>
        </a:p>
      </dgm:t>
    </dgm:pt>
    <dgm:pt modelId="{C45BCAAC-E738-41BF-BA63-9FE71C6BBDE3}">
      <dgm:prSet custT="1"/>
      <dgm:spPr>
        <a:solidFill>
          <a:schemeClr val="accent6">
            <a:lumMod val="60000"/>
            <a:lumOff val="40000"/>
          </a:schemeClr>
        </a:solidFill>
      </dgm:spPr>
      <dgm:t>
        <a:bodyPr/>
        <a:lstStyle/>
        <a:p>
          <a:pPr algn="l"/>
          <a:r>
            <a:rPr lang="el-GR" sz="1800" b="1" dirty="0">
              <a:solidFill>
                <a:schemeClr val="tx2">
                  <a:lumMod val="75000"/>
                </a:schemeClr>
              </a:solidFill>
            </a:rPr>
            <a:t>Συνεργασία για </a:t>
          </a:r>
        </a:p>
        <a:p>
          <a:pPr algn="l"/>
          <a:r>
            <a:rPr lang="el-GR" sz="1800" i="0" dirty="0">
              <a:solidFill>
                <a:schemeClr val="tx1"/>
              </a:solidFill>
            </a:rPr>
            <a:t>Τον προγραμματισμό και την αποτίμηση του εκπαιδευτικού έργου</a:t>
          </a:r>
        </a:p>
      </dgm:t>
    </dgm:pt>
    <dgm:pt modelId="{2268E6EB-99B1-41C4-94BA-ACE5C69E88CC}" type="parTrans" cxnId="{28A1EE72-AA13-4BEB-A528-21AA085BA7EF}">
      <dgm:prSet/>
      <dgm:spPr/>
      <dgm:t>
        <a:bodyPr/>
        <a:lstStyle/>
        <a:p>
          <a:endParaRPr lang="el-GR"/>
        </a:p>
      </dgm:t>
    </dgm:pt>
    <dgm:pt modelId="{2B5B4ACB-3738-447A-A487-D52A217ADA4F}" type="sibTrans" cxnId="{28A1EE72-AA13-4BEB-A528-21AA085BA7EF}">
      <dgm:prSet/>
      <dgm:spPr/>
      <dgm:t>
        <a:bodyPr/>
        <a:lstStyle/>
        <a:p>
          <a:endParaRPr lang="el-GR"/>
        </a:p>
      </dgm:t>
    </dgm:pt>
    <dgm:pt modelId="{7E406024-291C-4E56-B6EB-F8B673F006D3}" type="pres">
      <dgm:prSet presAssocID="{BA83EF54-7A8A-4B33-9C57-28738D3D7354}" presName="diagram" presStyleCnt="0">
        <dgm:presLayoutVars>
          <dgm:chMax val="1"/>
          <dgm:dir/>
          <dgm:animLvl val="ctr"/>
          <dgm:resizeHandles val="exact"/>
        </dgm:presLayoutVars>
      </dgm:prSet>
      <dgm:spPr/>
    </dgm:pt>
    <dgm:pt modelId="{C05FD213-1969-4814-A9AD-46E650EEB10C}" type="pres">
      <dgm:prSet presAssocID="{BA83EF54-7A8A-4B33-9C57-28738D3D7354}" presName="matrix" presStyleCnt="0"/>
      <dgm:spPr/>
    </dgm:pt>
    <dgm:pt modelId="{5029DEDB-DD94-454B-AF33-00ADDC5CF792}" type="pres">
      <dgm:prSet presAssocID="{BA83EF54-7A8A-4B33-9C57-28738D3D7354}" presName="tile1" presStyleLbl="node1" presStyleIdx="0" presStyleCnt="4" custLinFactNeighborY="-2354"/>
      <dgm:spPr/>
    </dgm:pt>
    <dgm:pt modelId="{02E51AF0-FEC3-4578-BDC0-94340394509A}" type="pres">
      <dgm:prSet presAssocID="{BA83EF54-7A8A-4B33-9C57-28738D3D7354}" presName="tile1text" presStyleLbl="node1" presStyleIdx="0" presStyleCnt="4">
        <dgm:presLayoutVars>
          <dgm:chMax val="0"/>
          <dgm:chPref val="0"/>
          <dgm:bulletEnabled val="1"/>
        </dgm:presLayoutVars>
      </dgm:prSet>
      <dgm:spPr/>
    </dgm:pt>
    <dgm:pt modelId="{17C172CD-8F6F-459F-B34A-6AAC2DFB9A51}" type="pres">
      <dgm:prSet presAssocID="{BA83EF54-7A8A-4B33-9C57-28738D3D7354}" presName="tile2" presStyleLbl="node1" presStyleIdx="1" presStyleCnt="4"/>
      <dgm:spPr/>
    </dgm:pt>
    <dgm:pt modelId="{EB25C9A2-0F00-4602-9398-CEDF8B957831}" type="pres">
      <dgm:prSet presAssocID="{BA83EF54-7A8A-4B33-9C57-28738D3D7354}" presName="tile2text" presStyleLbl="node1" presStyleIdx="1" presStyleCnt="4">
        <dgm:presLayoutVars>
          <dgm:chMax val="0"/>
          <dgm:chPref val="0"/>
          <dgm:bulletEnabled val="1"/>
        </dgm:presLayoutVars>
      </dgm:prSet>
      <dgm:spPr/>
    </dgm:pt>
    <dgm:pt modelId="{F7356C7F-9801-4CAB-A02D-2F0AFEA07D4F}" type="pres">
      <dgm:prSet presAssocID="{BA83EF54-7A8A-4B33-9C57-28738D3D7354}" presName="tile3" presStyleLbl="node1" presStyleIdx="2" presStyleCnt="4" custScaleY="106067"/>
      <dgm:spPr/>
    </dgm:pt>
    <dgm:pt modelId="{2C45F90E-88FF-4F7A-BC48-F7294008DB99}" type="pres">
      <dgm:prSet presAssocID="{BA83EF54-7A8A-4B33-9C57-28738D3D7354}" presName="tile3text" presStyleLbl="node1" presStyleIdx="2" presStyleCnt="4">
        <dgm:presLayoutVars>
          <dgm:chMax val="0"/>
          <dgm:chPref val="0"/>
          <dgm:bulletEnabled val="1"/>
        </dgm:presLayoutVars>
      </dgm:prSet>
      <dgm:spPr/>
    </dgm:pt>
    <dgm:pt modelId="{D7FA9594-E00A-4813-8EFF-C38A24A4115E}" type="pres">
      <dgm:prSet presAssocID="{BA83EF54-7A8A-4B33-9C57-28738D3D7354}" presName="tile4" presStyleLbl="node1" presStyleIdx="3" presStyleCnt="4" custScaleY="107614"/>
      <dgm:spPr/>
    </dgm:pt>
    <dgm:pt modelId="{48A56177-7935-46CA-BF15-C7A006A4750E}" type="pres">
      <dgm:prSet presAssocID="{BA83EF54-7A8A-4B33-9C57-28738D3D7354}" presName="tile4text" presStyleLbl="node1" presStyleIdx="3" presStyleCnt="4">
        <dgm:presLayoutVars>
          <dgm:chMax val="0"/>
          <dgm:chPref val="0"/>
          <dgm:bulletEnabled val="1"/>
        </dgm:presLayoutVars>
      </dgm:prSet>
      <dgm:spPr/>
    </dgm:pt>
    <dgm:pt modelId="{AF1DBA55-AA05-4535-A540-E907FCC2488C}" type="pres">
      <dgm:prSet presAssocID="{BA83EF54-7A8A-4B33-9C57-28738D3D7354}" presName="centerTile" presStyleLbl="fgShp" presStyleIdx="0" presStyleCnt="1" custScaleX="106697">
        <dgm:presLayoutVars>
          <dgm:chMax val="0"/>
          <dgm:chPref val="0"/>
        </dgm:presLayoutVars>
      </dgm:prSet>
      <dgm:spPr/>
    </dgm:pt>
  </dgm:ptLst>
  <dgm:cxnLst>
    <dgm:cxn modelId="{ABCE150C-7E0F-42E6-AE5E-56DA20D1941F}" type="presOf" srcId="{C984C258-E8EF-49E2-93E6-7EDE1EB364E4}" destId="{48A56177-7935-46CA-BF15-C7A006A4750E}" srcOrd="1" destOrd="0" presId="urn:microsoft.com/office/officeart/2005/8/layout/matrix1"/>
    <dgm:cxn modelId="{0A811B3D-83D5-46E9-A856-346AF239DA5D}" type="presOf" srcId="{C8FC2FCA-E1CB-460C-BD7B-25895BE92719}" destId="{EB25C9A2-0F00-4602-9398-CEDF8B957831}" srcOrd="1" destOrd="0" presId="urn:microsoft.com/office/officeart/2005/8/layout/matrix1"/>
    <dgm:cxn modelId="{892F4E3F-CD66-44C1-B792-8E9C4723208D}" type="presOf" srcId="{4D8EFE5C-1F94-4952-9379-8CAF3D596352}" destId="{AF1DBA55-AA05-4535-A540-E907FCC2488C}" srcOrd="0" destOrd="0" presId="urn:microsoft.com/office/officeart/2005/8/layout/matrix1"/>
    <dgm:cxn modelId="{60B68263-3A0F-482A-90F9-889F9DBD46A3}" srcId="{4D8EFE5C-1F94-4952-9379-8CAF3D596352}" destId="{C984C258-E8EF-49E2-93E6-7EDE1EB364E4}" srcOrd="3" destOrd="0" parTransId="{F8FC6AD3-47AF-4824-908A-E72DCED7F6AD}" sibTransId="{44E6A59B-807A-40D2-B2B3-0F2D82E77F7E}"/>
    <dgm:cxn modelId="{2595CE43-569E-443F-B518-03E6F24478C4}" type="presOf" srcId="{C8FC2FCA-E1CB-460C-BD7B-25895BE92719}" destId="{17C172CD-8F6F-459F-B34A-6AAC2DFB9A51}" srcOrd="0" destOrd="0" presId="urn:microsoft.com/office/officeart/2005/8/layout/matrix1"/>
    <dgm:cxn modelId="{0846B452-EDCF-4AFE-B8B2-9BFDB939E1E6}" type="presOf" srcId="{1D54C594-A01E-4D48-B54F-1A612F403CFF}" destId="{5029DEDB-DD94-454B-AF33-00ADDC5CF792}" srcOrd="0" destOrd="0" presId="urn:microsoft.com/office/officeart/2005/8/layout/matrix1"/>
    <dgm:cxn modelId="{28A1EE72-AA13-4BEB-A528-21AA085BA7EF}" srcId="{4D8EFE5C-1F94-4952-9379-8CAF3D596352}" destId="{C45BCAAC-E738-41BF-BA63-9FE71C6BBDE3}" srcOrd="2" destOrd="0" parTransId="{2268E6EB-99B1-41C4-94BA-ACE5C69E88CC}" sibTransId="{2B5B4ACB-3738-447A-A487-D52A217ADA4F}"/>
    <dgm:cxn modelId="{31FAFB72-86B1-4EE4-B83F-211D3AE31DFA}" type="presOf" srcId="{BA83EF54-7A8A-4B33-9C57-28738D3D7354}" destId="{7E406024-291C-4E56-B6EB-F8B673F006D3}" srcOrd="0" destOrd="0" presId="urn:microsoft.com/office/officeart/2005/8/layout/matrix1"/>
    <dgm:cxn modelId="{5EC4E07D-95AB-411E-8C22-E56935B3E237}" srcId="{4D8EFE5C-1F94-4952-9379-8CAF3D596352}" destId="{C8FC2FCA-E1CB-460C-BD7B-25895BE92719}" srcOrd="1" destOrd="0" parTransId="{53D3EC7B-AA2E-4271-9D16-D7FB612CF9B0}" sibTransId="{11FC5714-5206-4285-A615-E27FF011CA04}"/>
    <dgm:cxn modelId="{B6CFA69B-8E32-4922-AA1B-714E3D9041A4}" type="presOf" srcId="{C984C258-E8EF-49E2-93E6-7EDE1EB364E4}" destId="{D7FA9594-E00A-4813-8EFF-C38A24A4115E}" srcOrd="0" destOrd="0" presId="urn:microsoft.com/office/officeart/2005/8/layout/matrix1"/>
    <dgm:cxn modelId="{E96307B2-FDC0-47E2-B920-9A3289C4F9A5}" srcId="{4D8EFE5C-1F94-4952-9379-8CAF3D596352}" destId="{1D54C594-A01E-4D48-B54F-1A612F403CFF}" srcOrd="0" destOrd="0" parTransId="{2B102890-5D39-4E0E-99AA-76D6FC05F715}" sibTransId="{60B5A872-015C-438D-B72D-CE7123D39BF1}"/>
    <dgm:cxn modelId="{004BF7B5-E9B0-4709-9D19-3480F9489296}" srcId="{4D8EFE5C-1F94-4952-9379-8CAF3D596352}" destId="{21A0F0FF-859D-4054-8B95-342AA58CD79D}" srcOrd="4" destOrd="0" parTransId="{DDBD65B4-1686-45FD-8607-244F0A3768B3}" sibTransId="{7E005AAD-640C-4047-B582-12FC8561168C}"/>
    <dgm:cxn modelId="{65C554B9-4D38-4B44-927A-3A9D8F706BCE}" type="presOf" srcId="{C45BCAAC-E738-41BF-BA63-9FE71C6BBDE3}" destId="{2C45F90E-88FF-4F7A-BC48-F7294008DB99}" srcOrd="1" destOrd="0" presId="urn:microsoft.com/office/officeart/2005/8/layout/matrix1"/>
    <dgm:cxn modelId="{E8E3D4C8-7693-4CBD-8599-E4218C572CDA}" type="presOf" srcId="{C45BCAAC-E738-41BF-BA63-9FE71C6BBDE3}" destId="{F7356C7F-9801-4CAB-A02D-2F0AFEA07D4F}" srcOrd="0" destOrd="0" presId="urn:microsoft.com/office/officeart/2005/8/layout/matrix1"/>
    <dgm:cxn modelId="{FD202CD0-E84F-4896-954A-52796C7FD670}" type="presOf" srcId="{1D54C594-A01E-4D48-B54F-1A612F403CFF}" destId="{02E51AF0-FEC3-4578-BDC0-94340394509A}" srcOrd="1" destOrd="0" presId="urn:microsoft.com/office/officeart/2005/8/layout/matrix1"/>
    <dgm:cxn modelId="{346CF8F2-72FF-4F66-9088-6D82BA27A3BB}" srcId="{BA83EF54-7A8A-4B33-9C57-28738D3D7354}" destId="{4D8EFE5C-1F94-4952-9379-8CAF3D596352}" srcOrd="0" destOrd="0" parTransId="{E87E9A7E-3AED-4664-9DC0-11BDB8157FB5}" sibTransId="{95C6A840-7851-4F96-B956-E4106BC87CFA}"/>
    <dgm:cxn modelId="{7DF461A8-4C75-4714-8C58-F0734D557EC0}" type="presParOf" srcId="{7E406024-291C-4E56-B6EB-F8B673F006D3}" destId="{C05FD213-1969-4814-A9AD-46E650EEB10C}" srcOrd="0" destOrd="0" presId="urn:microsoft.com/office/officeart/2005/8/layout/matrix1"/>
    <dgm:cxn modelId="{252B6713-782F-4B1C-9655-EDE19E398E3E}" type="presParOf" srcId="{C05FD213-1969-4814-A9AD-46E650EEB10C}" destId="{5029DEDB-DD94-454B-AF33-00ADDC5CF792}" srcOrd="0" destOrd="0" presId="urn:microsoft.com/office/officeart/2005/8/layout/matrix1"/>
    <dgm:cxn modelId="{5722F323-A5C7-4E1C-8699-92C4D3C4750A}" type="presParOf" srcId="{C05FD213-1969-4814-A9AD-46E650EEB10C}" destId="{02E51AF0-FEC3-4578-BDC0-94340394509A}" srcOrd="1" destOrd="0" presId="urn:microsoft.com/office/officeart/2005/8/layout/matrix1"/>
    <dgm:cxn modelId="{9E8931CD-BF9C-4146-8B9C-F4CE9C8C6CD6}" type="presParOf" srcId="{C05FD213-1969-4814-A9AD-46E650EEB10C}" destId="{17C172CD-8F6F-459F-B34A-6AAC2DFB9A51}" srcOrd="2" destOrd="0" presId="urn:microsoft.com/office/officeart/2005/8/layout/matrix1"/>
    <dgm:cxn modelId="{0BAAABBC-9C82-4006-B54E-C7C11CB93235}" type="presParOf" srcId="{C05FD213-1969-4814-A9AD-46E650EEB10C}" destId="{EB25C9A2-0F00-4602-9398-CEDF8B957831}" srcOrd="3" destOrd="0" presId="urn:microsoft.com/office/officeart/2005/8/layout/matrix1"/>
    <dgm:cxn modelId="{937ACD0E-10B3-462A-929F-5FCDD7A1D4B7}" type="presParOf" srcId="{C05FD213-1969-4814-A9AD-46E650EEB10C}" destId="{F7356C7F-9801-4CAB-A02D-2F0AFEA07D4F}" srcOrd="4" destOrd="0" presId="urn:microsoft.com/office/officeart/2005/8/layout/matrix1"/>
    <dgm:cxn modelId="{B56C6EC5-E130-4F19-A193-5D65B798BB47}" type="presParOf" srcId="{C05FD213-1969-4814-A9AD-46E650EEB10C}" destId="{2C45F90E-88FF-4F7A-BC48-F7294008DB99}" srcOrd="5" destOrd="0" presId="urn:microsoft.com/office/officeart/2005/8/layout/matrix1"/>
    <dgm:cxn modelId="{AC796F32-2370-4E57-A5E7-21BE0237E3BA}" type="presParOf" srcId="{C05FD213-1969-4814-A9AD-46E650EEB10C}" destId="{D7FA9594-E00A-4813-8EFF-C38A24A4115E}" srcOrd="6" destOrd="0" presId="urn:microsoft.com/office/officeart/2005/8/layout/matrix1"/>
    <dgm:cxn modelId="{4807E203-1464-4F9E-8A6F-08D5DC44741D}" type="presParOf" srcId="{C05FD213-1969-4814-A9AD-46E650EEB10C}" destId="{48A56177-7935-46CA-BF15-C7A006A4750E}" srcOrd="7" destOrd="0" presId="urn:microsoft.com/office/officeart/2005/8/layout/matrix1"/>
    <dgm:cxn modelId="{086795EE-1731-4038-A831-0732631BB169}" type="presParOf" srcId="{7E406024-291C-4E56-B6EB-F8B673F006D3}" destId="{AF1DBA55-AA05-4535-A540-E907FCC2488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7AC0F7-B157-4034-A2E6-075AFF805E0B}"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l-GR"/>
        </a:p>
      </dgm:t>
    </dgm:pt>
    <dgm:pt modelId="{2CF7EBB3-8BFB-4A69-9944-AA8FA05B93AA}">
      <dgm:prSet phldrT="[Text]" custT="1"/>
      <dgm:spPr/>
      <dgm:t>
        <a:bodyPr/>
        <a:lstStyle/>
        <a:p>
          <a:pPr algn="r">
            <a:lnSpc>
              <a:spcPts val="1800"/>
            </a:lnSpc>
          </a:pPr>
          <a:r>
            <a:rPr lang="el-GR" sz="1800" b="1" dirty="0">
              <a:solidFill>
                <a:srgbClr val="002060"/>
              </a:solidFill>
              <a:effectLst/>
            </a:rPr>
            <a:t>Αντισταθμιστική </a:t>
          </a:r>
        </a:p>
        <a:p>
          <a:pPr algn="r">
            <a:lnSpc>
              <a:spcPts val="1800"/>
            </a:lnSpc>
          </a:pPr>
          <a:r>
            <a:rPr lang="el-GR" sz="1800" b="1" dirty="0">
              <a:solidFill>
                <a:srgbClr val="002060"/>
              </a:solidFill>
              <a:effectLst/>
            </a:rPr>
            <a:t>Εκπαίδευση</a:t>
          </a:r>
        </a:p>
      </dgm:t>
    </dgm:pt>
    <dgm:pt modelId="{351E8338-BDBF-4DD6-A9B4-9C6D9D8FCE61}" type="parTrans" cxnId="{0A447446-40BB-470F-B3C3-AB8750D7EEC0}">
      <dgm:prSet/>
      <dgm:spPr/>
      <dgm:t>
        <a:bodyPr/>
        <a:lstStyle/>
        <a:p>
          <a:endParaRPr lang="el-GR"/>
        </a:p>
      </dgm:t>
    </dgm:pt>
    <dgm:pt modelId="{98CEAF63-6EE2-4F23-9F50-93E3A9CA0635}" type="sibTrans" cxnId="{0A447446-40BB-470F-B3C3-AB8750D7EEC0}">
      <dgm:prSet/>
      <dgm:spPr/>
      <dgm:t>
        <a:bodyPr/>
        <a:lstStyle/>
        <a:p>
          <a:endParaRPr lang="el-GR"/>
        </a:p>
      </dgm:t>
    </dgm:pt>
    <dgm:pt modelId="{C1DD52AD-FAF8-4286-B42D-1FE5D95D10F8}">
      <dgm:prSet phldrT="[Text]" custT="1"/>
      <dgm:spPr/>
      <dgm:t>
        <a:bodyPr/>
        <a:lstStyle/>
        <a:p>
          <a:r>
            <a:rPr lang="el-GR" sz="1400" dirty="0"/>
            <a:t>   </a:t>
          </a:r>
          <a:r>
            <a:rPr lang="el-GR" sz="1600" dirty="0"/>
            <a:t>Ενισχυτική Διδασκαλία</a:t>
          </a:r>
        </a:p>
      </dgm:t>
    </dgm:pt>
    <dgm:pt modelId="{4C4D792D-2F5E-49FA-9F0F-C41633B15C24}" type="parTrans" cxnId="{A74A4EAF-7C0F-440B-9A2E-0D9BB5288E50}">
      <dgm:prSet/>
      <dgm:spPr/>
      <dgm:t>
        <a:bodyPr/>
        <a:lstStyle/>
        <a:p>
          <a:endParaRPr lang="el-GR"/>
        </a:p>
      </dgm:t>
    </dgm:pt>
    <dgm:pt modelId="{B2AB5E7B-4A46-4EC5-81C0-44DCC497F743}" type="sibTrans" cxnId="{A74A4EAF-7C0F-440B-9A2E-0D9BB5288E50}">
      <dgm:prSet/>
      <dgm:spPr/>
      <dgm:t>
        <a:bodyPr/>
        <a:lstStyle/>
        <a:p>
          <a:endParaRPr lang="el-GR"/>
        </a:p>
      </dgm:t>
    </dgm:pt>
    <dgm:pt modelId="{61CCF430-BA01-4112-8ED3-C05076222673}">
      <dgm:prSet phldrT="[Text]" custT="1"/>
      <dgm:spPr/>
      <dgm:t>
        <a:bodyPr/>
        <a:lstStyle/>
        <a:p>
          <a:r>
            <a:rPr lang="el-GR" sz="1600" dirty="0"/>
            <a:t>Πρόσθετη Διδακτική Στήριξη</a:t>
          </a:r>
        </a:p>
      </dgm:t>
    </dgm:pt>
    <dgm:pt modelId="{28D0E631-3D6E-4422-B9A5-EF73AC015EE1}" type="parTrans" cxnId="{4F3E03F6-4268-4E33-A100-21FECD53B940}">
      <dgm:prSet/>
      <dgm:spPr/>
      <dgm:t>
        <a:bodyPr/>
        <a:lstStyle/>
        <a:p>
          <a:endParaRPr lang="el-GR"/>
        </a:p>
      </dgm:t>
    </dgm:pt>
    <dgm:pt modelId="{814FC3A1-FE40-4822-8D2D-5B6CAB6FB551}" type="sibTrans" cxnId="{4F3E03F6-4268-4E33-A100-21FECD53B940}">
      <dgm:prSet/>
      <dgm:spPr/>
      <dgm:t>
        <a:bodyPr/>
        <a:lstStyle/>
        <a:p>
          <a:endParaRPr lang="el-GR"/>
        </a:p>
      </dgm:t>
    </dgm:pt>
    <dgm:pt modelId="{9E775FFE-A3AF-4D49-B2A7-C8A3A4B0FFE9}">
      <dgm:prSet phldrT="[Text]" custT="1"/>
      <dgm:spPr/>
      <dgm:t>
        <a:bodyPr/>
        <a:lstStyle/>
        <a:p>
          <a:r>
            <a:rPr lang="el-GR" sz="1600" dirty="0"/>
            <a:t>Άλλα Προγράμματα αντισταθμιστικού χαρακτήρα</a:t>
          </a:r>
        </a:p>
      </dgm:t>
    </dgm:pt>
    <dgm:pt modelId="{5B94A071-ADD4-4D17-BFA3-394549A36704}" type="parTrans" cxnId="{81CC58AF-406F-4BC9-A9D9-B061F48976E5}">
      <dgm:prSet/>
      <dgm:spPr/>
      <dgm:t>
        <a:bodyPr/>
        <a:lstStyle/>
        <a:p>
          <a:endParaRPr lang="el-GR"/>
        </a:p>
      </dgm:t>
    </dgm:pt>
    <dgm:pt modelId="{8B453E9A-C9C0-477A-85B3-5CB77CE1C506}" type="sibTrans" cxnId="{81CC58AF-406F-4BC9-A9D9-B061F48976E5}">
      <dgm:prSet/>
      <dgm:spPr/>
      <dgm:t>
        <a:bodyPr/>
        <a:lstStyle/>
        <a:p>
          <a:endParaRPr lang="el-GR"/>
        </a:p>
      </dgm:t>
    </dgm:pt>
    <dgm:pt modelId="{D2F93F3F-D994-46FF-94DD-ACAE83A65CD6}">
      <dgm:prSet phldrT="[Text]" custT="1"/>
      <dgm:spPr/>
      <dgm:t>
        <a:bodyPr/>
        <a:lstStyle/>
        <a:p>
          <a:r>
            <a:rPr lang="el-GR" sz="1800" b="1" dirty="0">
              <a:solidFill>
                <a:schemeClr val="accent4">
                  <a:lumMod val="50000"/>
                </a:schemeClr>
              </a:solidFill>
            </a:rPr>
            <a:t>Συνεργασία </a:t>
          </a:r>
        </a:p>
        <a:p>
          <a:r>
            <a:rPr lang="el-GR" sz="1800" b="1" dirty="0">
              <a:solidFill>
                <a:schemeClr val="accent4">
                  <a:lumMod val="50000"/>
                </a:schemeClr>
              </a:solidFill>
            </a:rPr>
            <a:t>με Γονείς &amp; Κηδεμόνες</a:t>
          </a:r>
        </a:p>
      </dgm:t>
    </dgm:pt>
    <dgm:pt modelId="{F3056C08-F609-4E5F-99E2-F4014860D3A6}" type="parTrans" cxnId="{0F7E5F7A-913E-42D1-AF1A-479D56B938E8}">
      <dgm:prSet/>
      <dgm:spPr/>
      <dgm:t>
        <a:bodyPr/>
        <a:lstStyle/>
        <a:p>
          <a:endParaRPr lang="el-GR"/>
        </a:p>
      </dgm:t>
    </dgm:pt>
    <dgm:pt modelId="{1743CD2C-AEF0-41D4-96F7-E91AB20E797D}" type="sibTrans" cxnId="{0F7E5F7A-913E-42D1-AF1A-479D56B938E8}">
      <dgm:prSet/>
      <dgm:spPr/>
      <dgm:t>
        <a:bodyPr/>
        <a:lstStyle/>
        <a:p>
          <a:endParaRPr lang="el-GR"/>
        </a:p>
      </dgm:t>
    </dgm:pt>
    <dgm:pt modelId="{F3639F3B-EAE0-47B4-9921-6655A0D431AE}">
      <dgm:prSet phldrT="[Text]" custT="1"/>
      <dgm:spPr/>
      <dgm:t>
        <a:bodyPr/>
        <a:lstStyle/>
        <a:p>
          <a:r>
            <a:rPr lang="el-GR" sz="1600" dirty="0"/>
            <a:t>Επιμορφωτικές δράσεις</a:t>
          </a:r>
        </a:p>
      </dgm:t>
    </dgm:pt>
    <dgm:pt modelId="{C7514023-36F0-435C-9765-E391BD0CC193}" type="parTrans" cxnId="{90171300-2135-4F38-847F-C7206B377A9A}">
      <dgm:prSet/>
      <dgm:spPr/>
      <dgm:t>
        <a:bodyPr/>
        <a:lstStyle/>
        <a:p>
          <a:endParaRPr lang="el-GR"/>
        </a:p>
      </dgm:t>
    </dgm:pt>
    <dgm:pt modelId="{E5637DE8-A3FD-44F3-9904-7B5EE5BB57C7}" type="sibTrans" cxnId="{90171300-2135-4F38-847F-C7206B377A9A}">
      <dgm:prSet/>
      <dgm:spPr/>
      <dgm:t>
        <a:bodyPr/>
        <a:lstStyle/>
        <a:p>
          <a:endParaRPr lang="el-GR"/>
        </a:p>
      </dgm:t>
    </dgm:pt>
    <dgm:pt modelId="{17DB0D3B-FD7A-4969-AED3-BBB493BCC095}">
      <dgm:prSet phldrT="[Text]" custT="1"/>
      <dgm:spPr/>
      <dgm:t>
        <a:bodyPr/>
        <a:lstStyle/>
        <a:p>
          <a:r>
            <a:rPr lang="el-GR" sz="1600" dirty="0"/>
            <a:t>Θεματικά σεμινάρια</a:t>
          </a:r>
        </a:p>
      </dgm:t>
    </dgm:pt>
    <dgm:pt modelId="{219E86D5-2303-463B-9E17-9FE22D56868B}" type="parTrans" cxnId="{A85811B3-9A47-4F98-A303-B7E1EA558F84}">
      <dgm:prSet/>
      <dgm:spPr/>
      <dgm:t>
        <a:bodyPr/>
        <a:lstStyle/>
        <a:p>
          <a:endParaRPr lang="el-GR"/>
        </a:p>
      </dgm:t>
    </dgm:pt>
    <dgm:pt modelId="{E4E75FB7-02EC-4D7D-B6EF-C3CA3141ED19}" type="sibTrans" cxnId="{A85811B3-9A47-4F98-A303-B7E1EA558F84}">
      <dgm:prSet/>
      <dgm:spPr/>
      <dgm:t>
        <a:bodyPr/>
        <a:lstStyle/>
        <a:p>
          <a:endParaRPr lang="el-GR"/>
        </a:p>
      </dgm:t>
    </dgm:pt>
    <dgm:pt modelId="{E53A386C-9B1A-46FE-A271-410315C07541}">
      <dgm:prSet phldrT="[Text]" custT="1"/>
      <dgm:spPr/>
      <dgm:t>
        <a:bodyPr/>
        <a:lstStyle/>
        <a:p>
          <a:r>
            <a:rPr lang="el-GR" sz="1600" dirty="0"/>
            <a:t>Προαγωγή συνεργασίας σχολείου- οικογένειας</a:t>
          </a:r>
        </a:p>
      </dgm:t>
    </dgm:pt>
    <dgm:pt modelId="{0E9541AE-F729-4B13-B203-90794102179F}" type="parTrans" cxnId="{903DEFCF-DEE2-40F6-AF8C-A42ACC52663A}">
      <dgm:prSet/>
      <dgm:spPr/>
      <dgm:t>
        <a:bodyPr/>
        <a:lstStyle/>
        <a:p>
          <a:endParaRPr lang="el-GR"/>
        </a:p>
      </dgm:t>
    </dgm:pt>
    <dgm:pt modelId="{124D98BA-4F34-4D33-B2DA-7CCD120702C7}" type="sibTrans" cxnId="{903DEFCF-DEE2-40F6-AF8C-A42ACC52663A}">
      <dgm:prSet/>
      <dgm:spPr/>
      <dgm:t>
        <a:bodyPr/>
        <a:lstStyle/>
        <a:p>
          <a:endParaRPr lang="el-GR"/>
        </a:p>
      </dgm:t>
    </dgm:pt>
    <dgm:pt modelId="{2DECFF6C-FE79-4168-BDB7-92CD9913622E}" type="pres">
      <dgm:prSet presAssocID="{887AC0F7-B157-4034-A2E6-075AFF805E0B}" presName="layout" presStyleCnt="0">
        <dgm:presLayoutVars>
          <dgm:chMax/>
          <dgm:chPref/>
          <dgm:dir/>
          <dgm:resizeHandles/>
        </dgm:presLayoutVars>
      </dgm:prSet>
      <dgm:spPr/>
    </dgm:pt>
    <dgm:pt modelId="{8AD7866F-66A4-4097-8ECF-6652643D85F4}" type="pres">
      <dgm:prSet presAssocID="{2CF7EBB3-8BFB-4A69-9944-AA8FA05B93AA}" presName="root" presStyleCnt="0">
        <dgm:presLayoutVars>
          <dgm:chMax/>
          <dgm:chPref/>
        </dgm:presLayoutVars>
      </dgm:prSet>
      <dgm:spPr/>
    </dgm:pt>
    <dgm:pt modelId="{606CF11F-DFC8-4395-B090-658A911D3EF2}" type="pres">
      <dgm:prSet presAssocID="{2CF7EBB3-8BFB-4A69-9944-AA8FA05B93AA}" presName="rootComposite" presStyleCnt="0">
        <dgm:presLayoutVars/>
      </dgm:prSet>
      <dgm:spPr/>
    </dgm:pt>
    <dgm:pt modelId="{C79CB023-11F1-4863-8F0C-9D15E4865F06}" type="pres">
      <dgm:prSet presAssocID="{2CF7EBB3-8BFB-4A69-9944-AA8FA05B93AA}" presName="ParentAccent" presStyleLbl="alignNode1" presStyleIdx="0" presStyleCnt="2" custScaleX="98788"/>
      <dgm:spPr/>
    </dgm:pt>
    <dgm:pt modelId="{FD020350-C066-4D3F-9A49-D3B71474B3B8}" type="pres">
      <dgm:prSet presAssocID="{2CF7EBB3-8BFB-4A69-9944-AA8FA05B93AA}" presName="ParentSmallAccent" presStyleLbl="fgAcc1" presStyleIdx="0" presStyleCnt="2" custLinFactY="44674" custLinFactNeighborX="32659" custLinFactNeighborY="100000"/>
      <dgm:spPr/>
    </dgm:pt>
    <dgm:pt modelId="{645F4D6A-2EA1-432C-A566-F5752FEF4E29}" type="pres">
      <dgm:prSet presAssocID="{2CF7EBB3-8BFB-4A69-9944-AA8FA05B93AA}" presName="Parent" presStyleLbl="revTx" presStyleIdx="0" presStyleCnt="8">
        <dgm:presLayoutVars>
          <dgm:chMax/>
          <dgm:chPref val="4"/>
          <dgm:bulletEnabled val="1"/>
        </dgm:presLayoutVars>
      </dgm:prSet>
      <dgm:spPr/>
    </dgm:pt>
    <dgm:pt modelId="{324C9755-A724-4F16-A9DE-6AA17A835BDC}" type="pres">
      <dgm:prSet presAssocID="{2CF7EBB3-8BFB-4A69-9944-AA8FA05B93AA}" presName="childShape" presStyleCnt="0">
        <dgm:presLayoutVars>
          <dgm:chMax val="0"/>
          <dgm:chPref val="0"/>
        </dgm:presLayoutVars>
      </dgm:prSet>
      <dgm:spPr/>
    </dgm:pt>
    <dgm:pt modelId="{4EA01140-30D7-43CD-A208-4C14F736B7C9}" type="pres">
      <dgm:prSet presAssocID="{C1DD52AD-FAF8-4286-B42D-1FE5D95D10F8}" presName="childComposite" presStyleCnt="0">
        <dgm:presLayoutVars>
          <dgm:chMax val="0"/>
          <dgm:chPref val="0"/>
        </dgm:presLayoutVars>
      </dgm:prSet>
      <dgm:spPr/>
    </dgm:pt>
    <dgm:pt modelId="{5E4688BC-D6E1-4B03-9B4E-E382BD5FC537}" type="pres">
      <dgm:prSet presAssocID="{C1DD52AD-FAF8-4286-B42D-1FE5D95D10F8}" presName="ChildAccent" presStyleLbl="solidFgAcc1" presStyleIdx="0" presStyleCnt="6" custLinFactY="5355" custLinFactNeighborX="32660" custLinFactNeighborY="100000"/>
      <dgm:spPr/>
    </dgm:pt>
    <dgm:pt modelId="{4F26CD2C-73FF-475B-81AD-A1B7A79F5351}" type="pres">
      <dgm:prSet presAssocID="{C1DD52AD-FAF8-4286-B42D-1FE5D95D10F8}" presName="Child" presStyleLbl="revTx" presStyleIdx="1" presStyleCnt="8" custScaleX="100000" custScaleY="130940" custLinFactNeighborX="368" custLinFactNeighborY="-47468">
        <dgm:presLayoutVars>
          <dgm:chMax val="0"/>
          <dgm:chPref val="0"/>
          <dgm:bulletEnabled val="1"/>
        </dgm:presLayoutVars>
      </dgm:prSet>
      <dgm:spPr/>
    </dgm:pt>
    <dgm:pt modelId="{B3F53B30-81C8-4CCE-B240-6AC77C023BA1}" type="pres">
      <dgm:prSet presAssocID="{61CCF430-BA01-4112-8ED3-C05076222673}" presName="childComposite" presStyleCnt="0">
        <dgm:presLayoutVars>
          <dgm:chMax val="0"/>
          <dgm:chPref val="0"/>
        </dgm:presLayoutVars>
      </dgm:prSet>
      <dgm:spPr/>
    </dgm:pt>
    <dgm:pt modelId="{281F2E35-CA52-48B6-AF90-FFA301C8C7FC}" type="pres">
      <dgm:prSet presAssocID="{61CCF430-BA01-4112-8ED3-C05076222673}" presName="ChildAccent" presStyleLbl="solidFgAcc1" presStyleIdx="1" presStyleCnt="6" custScaleY="115653" custLinFactNeighborX="32660" custLinFactNeighborY="73860"/>
      <dgm:spPr/>
    </dgm:pt>
    <dgm:pt modelId="{9988581E-9BE5-44C6-88B7-854FD9D88518}" type="pres">
      <dgm:prSet presAssocID="{61CCF430-BA01-4112-8ED3-C05076222673}" presName="Child" presStyleLbl="revTx" presStyleIdx="2" presStyleCnt="8" custLinFactNeighborX="3026" custLinFactNeighborY="-62939">
        <dgm:presLayoutVars>
          <dgm:chMax val="0"/>
          <dgm:chPref val="0"/>
          <dgm:bulletEnabled val="1"/>
        </dgm:presLayoutVars>
      </dgm:prSet>
      <dgm:spPr/>
    </dgm:pt>
    <dgm:pt modelId="{6030A2C5-A507-4E4E-A581-B97284F4CE31}" type="pres">
      <dgm:prSet presAssocID="{9E775FFE-A3AF-4D49-B2A7-C8A3A4B0FFE9}" presName="childComposite" presStyleCnt="0">
        <dgm:presLayoutVars>
          <dgm:chMax val="0"/>
          <dgm:chPref val="0"/>
        </dgm:presLayoutVars>
      </dgm:prSet>
      <dgm:spPr/>
    </dgm:pt>
    <dgm:pt modelId="{4A9FB2D2-4A9F-4129-92AE-077D3765B273}" type="pres">
      <dgm:prSet presAssocID="{9E775FFE-A3AF-4D49-B2A7-C8A3A4B0FFE9}" presName="ChildAccent" presStyleLbl="solidFgAcc1" presStyleIdx="2" presStyleCnt="6" custLinFactNeighborX="30339" custLinFactNeighborY="50692"/>
      <dgm:spPr/>
    </dgm:pt>
    <dgm:pt modelId="{1B14502C-AFD7-47CD-B839-052CCB3D322A}" type="pres">
      <dgm:prSet presAssocID="{9E775FFE-A3AF-4D49-B2A7-C8A3A4B0FFE9}" presName="Child" presStyleLbl="revTx" presStyleIdx="3" presStyleCnt="8" custScaleX="101092" custLinFactNeighborX="5684" custLinFactNeighborY="-61903">
        <dgm:presLayoutVars>
          <dgm:chMax val="0"/>
          <dgm:chPref val="0"/>
          <dgm:bulletEnabled val="1"/>
        </dgm:presLayoutVars>
      </dgm:prSet>
      <dgm:spPr/>
    </dgm:pt>
    <dgm:pt modelId="{6DBEF03C-38CE-47B4-99DF-E9B9A677CE94}" type="pres">
      <dgm:prSet presAssocID="{D2F93F3F-D994-46FF-94DD-ACAE83A65CD6}" presName="root" presStyleCnt="0">
        <dgm:presLayoutVars>
          <dgm:chMax/>
          <dgm:chPref/>
        </dgm:presLayoutVars>
      </dgm:prSet>
      <dgm:spPr/>
    </dgm:pt>
    <dgm:pt modelId="{62265C89-6602-4B5A-85C8-1F66B936AC89}" type="pres">
      <dgm:prSet presAssocID="{D2F93F3F-D994-46FF-94DD-ACAE83A65CD6}" presName="rootComposite" presStyleCnt="0">
        <dgm:presLayoutVars/>
      </dgm:prSet>
      <dgm:spPr/>
    </dgm:pt>
    <dgm:pt modelId="{E19B90F0-9E8D-4DD8-876D-F6F1B468D6EB}" type="pres">
      <dgm:prSet presAssocID="{D2F93F3F-D994-46FF-94DD-ACAE83A65CD6}" presName="ParentAccent" presStyleLbl="alignNode1" presStyleIdx="1" presStyleCnt="2"/>
      <dgm:spPr/>
    </dgm:pt>
    <dgm:pt modelId="{82ED5EDB-87ED-4EF7-B987-A0F051059BBF}" type="pres">
      <dgm:prSet presAssocID="{D2F93F3F-D994-46FF-94DD-ACAE83A65CD6}" presName="ParentSmallAccent" presStyleLbl="fgAcc1" presStyleIdx="1" presStyleCnt="2" custLinFactY="400000" custLinFactNeighborX="-17613" custLinFactNeighborY="401344"/>
      <dgm:spPr/>
    </dgm:pt>
    <dgm:pt modelId="{B035516F-C66A-46E0-ACCA-A36D5FCD7365}" type="pres">
      <dgm:prSet presAssocID="{D2F93F3F-D994-46FF-94DD-ACAE83A65CD6}" presName="Parent" presStyleLbl="revTx" presStyleIdx="4" presStyleCnt="8">
        <dgm:presLayoutVars>
          <dgm:chMax/>
          <dgm:chPref val="4"/>
          <dgm:bulletEnabled val="1"/>
        </dgm:presLayoutVars>
      </dgm:prSet>
      <dgm:spPr/>
    </dgm:pt>
    <dgm:pt modelId="{DCC8ED03-12AF-42D3-A7B4-A1DFD90F8D03}" type="pres">
      <dgm:prSet presAssocID="{D2F93F3F-D994-46FF-94DD-ACAE83A65CD6}" presName="childShape" presStyleCnt="0">
        <dgm:presLayoutVars>
          <dgm:chMax val="0"/>
          <dgm:chPref val="0"/>
        </dgm:presLayoutVars>
      </dgm:prSet>
      <dgm:spPr/>
    </dgm:pt>
    <dgm:pt modelId="{189E3404-7472-41BC-8511-A138E4442207}" type="pres">
      <dgm:prSet presAssocID="{F3639F3B-EAE0-47B4-9921-6655A0D431AE}" presName="childComposite" presStyleCnt="0">
        <dgm:presLayoutVars>
          <dgm:chMax val="0"/>
          <dgm:chPref val="0"/>
        </dgm:presLayoutVars>
      </dgm:prSet>
      <dgm:spPr/>
    </dgm:pt>
    <dgm:pt modelId="{47361A68-E546-4DAC-AFA5-B024F072D4E4}" type="pres">
      <dgm:prSet presAssocID="{F3639F3B-EAE0-47B4-9921-6655A0D431AE}" presName="ChildAccent" presStyleLbl="solidFgAcc1" presStyleIdx="3" presStyleCnt="6" custLinFactNeighborX="-17614" custLinFactNeighborY="-55590"/>
      <dgm:spPr/>
    </dgm:pt>
    <dgm:pt modelId="{3E45C328-4EFA-4E27-8FFD-9274FD92D54F}" type="pres">
      <dgm:prSet presAssocID="{F3639F3B-EAE0-47B4-9921-6655A0D431AE}" presName="Child" presStyleLbl="revTx" presStyleIdx="5" presStyleCnt="8" custLinFactNeighborX="1456" custLinFactNeighborY="-23470">
        <dgm:presLayoutVars>
          <dgm:chMax val="0"/>
          <dgm:chPref val="0"/>
          <dgm:bulletEnabled val="1"/>
        </dgm:presLayoutVars>
      </dgm:prSet>
      <dgm:spPr/>
    </dgm:pt>
    <dgm:pt modelId="{E22E26C2-0ADE-4256-905D-0C5CB34FF173}" type="pres">
      <dgm:prSet presAssocID="{17DB0D3B-FD7A-4969-AED3-BBB493BCC095}" presName="childComposite" presStyleCnt="0">
        <dgm:presLayoutVars>
          <dgm:chMax val="0"/>
          <dgm:chPref val="0"/>
        </dgm:presLayoutVars>
      </dgm:prSet>
      <dgm:spPr/>
    </dgm:pt>
    <dgm:pt modelId="{FBD37B20-A772-475C-BC25-1B478E09D486}" type="pres">
      <dgm:prSet presAssocID="{17DB0D3B-FD7A-4969-AED3-BBB493BCC095}" presName="ChildAccent" presStyleLbl="solidFgAcc1" presStyleIdx="4" presStyleCnt="6" custLinFactNeighborX="-17614" custLinFactNeighborY="-91685"/>
      <dgm:spPr/>
    </dgm:pt>
    <dgm:pt modelId="{E821F422-FC8F-4740-BAD7-D25E5B05ECA9}" type="pres">
      <dgm:prSet presAssocID="{17DB0D3B-FD7A-4969-AED3-BBB493BCC095}" presName="Child" presStyleLbl="revTx" presStyleIdx="6" presStyleCnt="8" custLinFactNeighborX="1456" custLinFactNeighborY="-38955">
        <dgm:presLayoutVars>
          <dgm:chMax val="0"/>
          <dgm:chPref val="0"/>
          <dgm:bulletEnabled val="1"/>
        </dgm:presLayoutVars>
      </dgm:prSet>
      <dgm:spPr/>
    </dgm:pt>
    <dgm:pt modelId="{06717D53-7717-47D6-AAB0-1EF558FEA544}" type="pres">
      <dgm:prSet presAssocID="{E53A386C-9B1A-46FE-A271-410315C07541}" presName="childComposite" presStyleCnt="0">
        <dgm:presLayoutVars>
          <dgm:chMax val="0"/>
          <dgm:chPref val="0"/>
        </dgm:presLayoutVars>
      </dgm:prSet>
      <dgm:spPr/>
    </dgm:pt>
    <dgm:pt modelId="{8669FE87-B102-4388-B462-99A6FF878E8E}" type="pres">
      <dgm:prSet presAssocID="{E53A386C-9B1A-46FE-A271-410315C07541}" presName="ChildAccent" presStyleLbl="solidFgAcc1" presStyleIdx="5" presStyleCnt="6" custLinFactY="-27780" custLinFactNeighborX="-17614" custLinFactNeighborY="-100000"/>
      <dgm:spPr/>
    </dgm:pt>
    <dgm:pt modelId="{A7E28583-2E60-4D52-8295-E5710CDF8329}" type="pres">
      <dgm:prSet presAssocID="{E53A386C-9B1A-46FE-A271-410315C07541}" presName="Child" presStyleLbl="revTx" presStyleIdx="7" presStyleCnt="8" custLinFactNeighborX="53" custLinFactNeighborY="-44241">
        <dgm:presLayoutVars>
          <dgm:chMax val="0"/>
          <dgm:chPref val="0"/>
          <dgm:bulletEnabled val="1"/>
        </dgm:presLayoutVars>
      </dgm:prSet>
      <dgm:spPr/>
    </dgm:pt>
  </dgm:ptLst>
  <dgm:cxnLst>
    <dgm:cxn modelId="{90171300-2135-4F38-847F-C7206B377A9A}" srcId="{D2F93F3F-D994-46FF-94DD-ACAE83A65CD6}" destId="{F3639F3B-EAE0-47B4-9921-6655A0D431AE}" srcOrd="0" destOrd="0" parTransId="{C7514023-36F0-435C-9765-E391BD0CC193}" sibTransId="{E5637DE8-A3FD-44F3-9904-7B5EE5BB57C7}"/>
    <dgm:cxn modelId="{3E7E1F05-998A-4254-8888-EA83C3175134}" type="presOf" srcId="{2CF7EBB3-8BFB-4A69-9944-AA8FA05B93AA}" destId="{645F4D6A-2EA1-432C-A566-F5752FEF4E29}" srcOrd="0" destOrd="0" presId="urn:microsoft.com/office/officeart/2008/layout/SquareAccentList"/>
    <dgm:cxn modelId="{B932EE29-5581-45D0-A12F-1BEC0FBFD793}" type="presOf" srcId="{61CCF430-BA01-4112-8ED3-C05076222673}" destId="{9988581E-9BE5-44C6-88B7-854FD9D88518}" srcOrd="0" destOrd="0" presId="urn:microsoft.com/office/officeart/2008/layout/SquareAccentList"/>
    <dgm:cxn modelId="{5C9A2332-4633-42F5-A6B4-5D193C7B67AA}" type="presOf" srcId="{9E775FFE-A3AF-4D49-B2A7-C8A3A4B0FFE9}" destId="{1B14502C-AFD7-47CD-B839-052CCB3D322A}" srcOrd="0" destOrd="0" presId="urn:microsoft.com/office/officeart/2008/layout/SquareAccentList"/>
    <dgm:cxn modelId="{27222E40-9518-49EE-ACCF-DE48F76A2039}" type="presOf" srcId="{C1DD52AD-FAF8-4286-B42D-1FE5D95D10F8}" destId="{4F26CD2C-73FF-475B-81AD-A1B7A79F5351}" srcOrd="0" destOrd="0" presId="urn:microsoft.com/office/officeart/2008/layout/SquareAccentList"/>
    <dgm:cxn modelId="{0A447446-40BB-470F-B3C3-AB8750D7EEC0}" srcId="{887AC0F7-B157-4034-A2E6-075AFF805E0B}" destId="{2CF7EBB3-8BFB-4A69-9944-AA8FA05B93AA}" srcOrd="0" destOrd="0" parTransId="{351E8338-BDBF-4DD6-A9B4-9C6D9D8FCE61}" sibTransId="{98CEAF63-6EE2-4F23-9F50-93E3A9CA0635}"/>
    <dgm:cxn modelId="{3DF60147-B839-4D7D-A3EE-90FB8704CBE5}" type="presOf" srcId="{F3639F3B-EAE0-47B4-9921-6655A0D431AE}" destId="{3E45C328-4EFA-4E27-8FFD-9274FD92D54F}" srcOrd="0" destOrd="0" presId="urn:microsoft.com/office/officeart/2008/layout/SquareAccentList"/>
    <dgm:cxn modelId="{0F7E5F7A-913E-42D1-AF1A-479D56B938E8}" srcId="{887AC0F7-B157-4034-A2E6-075AFF805E0B}" destId="{D2F93F3F-D994-46FF-94DD-ACAE83A65CD6}" srcOrd="1" destOrd="0" parTransId="{F3056C08-F609-4E5F-99E2-F4014860D3A6}" sibTransId="{1743CD2C-AEF0-41D4-96F7-E91AB20E797D}"/>
    <dgm:cxn modelId="{BEE3A290-B3CA-4710-B563-526368A9E3D0}" type="presOf" srcId="{887AC0F7-B157-4034-A2E6-075AFF805E0B}" destId="{2DECFF6C-FE79-4168-BDB7-92CD9913622E}" srcOrd="0" destOrd="0" presId="urn:microsoft.com/office/officeart/2008/layout/SquareAccentList"/>
    <dgm:cxn modelId="{62BA7A96-D8E5-46F0-B304-C2FEA203794A}" type="presOf" srcId="{D2F93F3F-D994-46FF-94DD-ACAE83A65CD6}" destId="{B035516F-C66A-46E0-ACCA-A36D5FCD7365}" srcOrd="0" destOrd="0" presId="urn:microsoft.com/office/officeart/2008/layout/SquareAccentList"/>
    <dgm:cxn modelId="{B5BA8C9E-5198-458A-B94B-921FBC2785AE}" type="presOf" srcId="{E53A386C-9B1A-46FE-A271-410315C07541}" destId="{A7E28583-2E60-4D52-8295-E5710CDF8329}" srcOrd="0" destOrd="0" presId="urn:microsoft.com/office/officeart/2008/layout/SquareAccentList"/>
    <dgm:cxn modelId="{A74A4EAF-7C0F-440B-9A2E-0D9BB5288E50}" srcId="{2CF7EBB3-8BFB-4A69-9944-AA8FA05B93AA}" destId="{C1DD52AD-FAF8-4286-B42D-1FE5D95D10F8}" srcOrd="0" destOrd="0" parTransId="{4C4D792D-2F5E-49FA-9F0F-C41633B15C24}" sibTransId="{B2AB5E7B-4A46-4EC5-81C0-44DCC497F743}"/>
    <dgm:cxn modelId="{81CC58AF-406F-4BC9-A9D9-B061F48976E5}" srcId="{2CF7EBB3-8BFB-4A69-9944-AA8FA05B93AA}" destId="{9E775FFE-A3AF-4D49-B2A7-C8A3A4B0FFE9}" srcOrd="2" destOrd="0" parTransId="{5B94A071-ADD4-4D17-BFA3-394549A36704}" sibTransId="{8B453E9A-C9C0-477A-85B3-5CB77CE1C506}"/>
    <dgm:cxn modelId="{A85811B3-9A47-4F98-A303-B7E1EA558F84}" srcId="{D2F93F3F-D994-46FF-94DD-ACAE83A65CD6}" destId="{17DB0D3B-FD7A-4969-AED3-BBB493BCC095}" srcOrd="1" destOrd="0" parTransId="{219E86D5-2303-463B-9E17-9FE22D56868B}" sibTransId="{E4E75FB7-02EC-4D7D-B6EF-C3CA3141ED19}"/>
    <dgm:cxn modelId="{E58196B6-4708-4F06-91B3-743D07B137CC}" type="presOf" srcId="{17DB0D3B-FD7A-4969-AED3-BBB493BCC095}" destId="{E821F422-FC8F-4740-BAD7-D25E5B05ECA9}" srcOrd="0" destOrd="0" presId="urn:microsoft.com/office/officeart/2008/layout/SquareAccentList"/>
    <dgm:cxn modelId="{903DEFCF-DEE2-40F6-AF8C-A42ACC52663A}" srcId="{D2F93F3F-D994-46FF-94DD-ACAE83A65CD6}" destId="{E53A386C-9B1A-46FE-A271-410315C07541}" srcOrd="2" destOrd="0" parTransId="{0E9541AE-F729-4B13-B203-90794102179F}" sibTransId="{124D98BA-4F34-4D33-B2DA-7CCD120702C7}"/>
    <dgm:cxn modelId="{4F3E03F6-4268-4E33-A100-21FECD53B940}" srcId="{2CF7EBB3-8BFB-4A69-9944-AA8FA05B93AA}" destId="{61CCF430-BA01-4112-8ED3-C05076222673}" srcOrd="1" destOrd="0" parTransId="{28D0E631-3D6E-4422-B9A5-EF73AC015EE1}" sibTransId="{814FC3A1-FE40-4822-8D2D-5B6CAB6FB551}"/>
    <dgm:cxn modelId="{4B53DA40-A4D3-4372-BF14-3AF153DC886B}" type="presParOf" srcId="{2DECFF6C-FE79-4168-BDB7-92CD9913622E}" destId="{8AD7866F-66A4-4097-8ECF-6652643D85F4}" srcOrd="0" destOrd="0" presId="urn:microsoft.com/office/officeart/2008/layout/SquareAccentList"/>
    <dgm:cxn modelId="{DA80EEEF-C3EE-4CF5-A328-C1E45584A8DB}" type="presParOf" srcId="{8AD7866F-66A4-4097-8ECF-6652643D85F4}" destId="{606CF11F-DFC8-4395-B090-658A911D3EF2}" srcOrd="0" destOrd="0" presId="urn:microsoft.com/office/officeart/2008/layout/SquareAccentList"/>
    <dgm:cxn modelId="{9EAAE204-69BF-41E0-B9D3-81971B97EA45}" type="presParOf" srcId="{606CF11F-DFC8-4395-B090-658A911D3EF2}" destId="{C79CB023-11F1-4863-8F0C-9D15E4865F06}" srcOrd="0" destOrd="0" presId="urn:microsoft.com/office/officeart/2008/layout/SquareAccentList"/>
    <dgm:cxn modelId="{1052F187-B305-4682-9D73-65B3DA36DB5A}" type="presParOf" srcId="{606CF11F-DFC8-4395-B090-658A911D3EF2}" destId="{FD020350-C066-4D3F-9A49-D3B71474B3B8}" srcOrd="1" destOrd="0" presId="urn:microsoft.com/office/officeart/2008/layout/SquareAccentList"/>
    <dgm:cxn modelId="{BD78CD1D-EF04-465E-ADF4-F189FC0C9554}" type="presParOf" srcId="{606CF11F-DFC8-4395-B090-658A911D3EF2}" destId="{645F4D6A-2EA1-432C-A566-F5752FEF4E29}" srcOrd="2" destOrd="0" presId="urn:microsoft.com/office/officeart/2008/layout/SquareAccentList"/>
    <dgm:cxn modelId="{C5B5FE73-5C52-4624-B2FF-60A0294EF111}" type="presParOf" srcId="{8AD7866F-66A4-4097-8ECF-6652643D85F4}" destId="{324C9755-A724-4F16-A9DE-6AA17A835BDC}" srcOrd="1" destOrd="0" presId="urn:microsoft.com/office/officeart/2008/layout/SquareAccentList"/>
    <dgm:cxn modelId="{C8AB3722-3A79-4637-A6CC-1B195772CC9B}" type="presParOf" srcId="{324C9755-A724-4F16-A9DE-6AA17A835BDC}" destId="{4EA01140-30D7-43CD-A208-4C14F736B7C9}" srcOrd="0" destOrd="0" presId="urn:microsoft.com/office/officeart/2008/layout/SquareAccentList"/>
    <dgm:cxn modelId="{685B1CA9-EF09-4327-9206-6441EF1E485E}" type="presParOf" srcId="{4EA01140-30D7-43CD-A208-4C14F736B7C9}" destId="{5E4688BC-D6E1-4B03-9B4E-E382BD5FC537}" srcOrd="0" destOrd="0" presId="urn:microsoft.com/office/officeart/2008/layout/SquareAccentList"/>
    <dgm:cxn modelId="{FB5D0C85-CCC7-4680-82A5-595108A41541}" type="presParOf" srcId="{4EA01140-30D7-43CD-A208-4C14F736B7C9}" destId="{4F26CD2C-73FF-475B-81AD-A1B7A79F5351}" srcOrd="1" destOrd="0" presId="urn:microsoft.com/office/officeart/2008/layout/SquareAccentList"/>
    <dgm:cxn modelId="{0A4B6480-A1D3-45A0-9733-F3E25DD5EB99}" type="presParOf" srcId="{324C9755-A724-4F16-A9DE-6AA17A835BDC}" destId="{B3F53B30-81C8-4CCE-B240-6AC77C023BA1}" srcOrd="1" destOrd="0" presId="urn:microsoft.com/office/officeart/2008/layout/SquareAccentList"/>
    <dgm:cxn modelId="{8DB494B5-7359-48E1-8D1A-3DC34AA60BB1}" type="presParOf" srcId="{B3F53B30-81C8-4CCE-B240-6AC77C023BA1}" destId="{281F2E35-CA52-48B6-AF90-FFA301C8C7FC}" srcOrd="0" destOrd="0" presId="urn:microsoft.com/office/officeart/2008/layout/SquareAccentList"/>
    <dgm:cxn modelId="{65D90FCA-D956-41E2-A1B6-6C45EA6D7473}" type="presParOf" srcId="{B3F53B30-81C8-4CCE-B240-6AC77C023BA1}" destId="{9988581E-9BE5-44C6-88B7-854FD9D88518}" srcOrd="1" destOrd="0" presId="urn:microsoft.com/office/officeart/2008/layout/SquareAccentList"/>
    <dgm:cxn modelId="{A4F4314A-FF05-4E2D-B092-08D94E9F3FC7}" type="presParOf" srcId="{324C9755-A724-4F16-A9DE-6AA17A835BDC}" destId="{6030A2C5-A507-4E4E-A581-B97284F4CE31}" srcOrd="2" destOrd="0" presId="urn:microsoft.com/office/officeart/2008/layout/SquareAccentList"/>
    <dgm:cxn modelId="{53E82412-96EB-42A5-B532-C9889160980E}" type="presParOf" srcId="{6030A2C5-A507-4E4E-A581-B97284F4CE31}" destId="{4A9FB2D2-4A9F-4129-92AE-077D3765B273}" srcOrd="0" destOrd="0" presId="urn:microsoft.com/office/officeart/2008/layout/SquareAccentList"/>
    <dgm:cxn modelId="{0D537D9F-8A65-4835-B757-946B226AFF8C}" type="presParOf" srcId="{6030A2C5-A507-4E4E-A581-B97284F4CE31}" destId="{1B14502C-AFD7-47CD-B839-052CCB3D322A}" srcOrd="1" destOrd="0" presId="urn:microsoft.com/office/officeart/2008/layout/SquareAccentList"/>
    <dgm:cxn modelId="{04B819FF-97F6-4136-AE28-50B26DBA97CE}" type="presParOf" srcId="{2DECFF6C-FE79-4168-BDB7-92CD9913622E}" destId="{6DBEF03C-38CE-47B4-99DF-E9B9A677CE94}" srcOrd="1" destOrd="0" presId="urn:microsoft.com/office/officeart/2008/layout/SquareAccentList"/>
    <dgm:cxn modelId="{EBDEEF6E-E91E-4D83-AE46-6D3A3445D352}" type="presParOf" srcId="{6DBEF03C-38CE-47B4-99DF-E9B9A677CE94}" destId="{62265C89-6602-4B5A-85C8-1F66B936AC89}" srcOrd="0" destOrd="0" presId="urn:microsoft.com/office/officeart/2008/layout/SquareAccentList"/>
    <dgm:cxn modelId="{3A1B8896-76AC-4783-81B6-C7DE07C0BCD5}" type="presParOf" srcId="{62265C89-6602-4B5A-85C8-1F66B936AC89}" destId="{E19B90F0-9E8D-4DD8-876D-F6F1B468D6EB}" srcOrd="0" destOrd="0" presId="urn:microsoft.com/office/officeart/2008/layout/SquareAccentList"/>
    <dgm:cxn modelId="{1B66053B-3AC1-4A94-8CAE-2812384D1024}" type="presParOf" srcId="{62265C89-6602-4B5A-85C8-1F66B936AC89}" destId="{82ED5EDB-87ED-4EF7-B987-A0F051059BBF}" srcOrd="1" destOrd="0" presId="urn:microsoft.com/office/officeart/2008/layout/SquareAccentList"/>
    <dgm:cxn modelId="{395EA69F-BAFB-4C0D-94AE-A9C4B6AE1903}" type="presParOf" srcId="{62265C89-6602-4B5A-85C8-1F66B936AC89}" destId="{B035516F-C66A-46E0-ACCA-A36D5FCD7365}" srcOrd="2" destOrd="0" presId="urn:microsoft.com/office/officeart/2008/layout/SquareAccentList"/>
    <dgm:cxn modelId="{066A93CF-E1F9-45AE-BB29-F26652194D17}" type="presParOf" srcId="{6DBEF03C-38CE-47B4-99DF-E9B9A677CE94}" destId="{DCC8ED03-12AF-42D3-A7B4-A1DFD90F8D03}" srcOrd="1" destOrd="0" presId="urn:microsoft.com/office/officeart/2008/layout/SquareAccentList"/>
    <dgm:cxn modelId="{B3A9A069-BFEF-4E4D-8DCF-D4753EAE1174}" type="presParOf" srcId="{DCC8ED03-12AF-42D3-A7B4-A1DFD90F8D03}" destId="{189E3404-7472-41BC-8511-A138E4442207}" srcOrd="0" destOrd="0" presId="urn:microsoft.com/office/officeart/2008/layout/SquareAccentList"/>
    <dgm:cxn modelId="{C67F8B49-60EF-412D-BAD5-7EE594DD905A}" type="presParOf" srcId="{189E3404-7472-41BC-8511-A138E4442207}" destId="{47361A68-E546-4DAC-AFA5-B024F072D4E4}" srcOrd="0" destOrd="0" presId="urn:microsoft.com/office/officeart/2008/layout/SquareAccentList"/>
    <dgm:cxn modelId="{6BF79C63-A250-4CD5-A73A-81258FB50576}" type="presParOf" srcId="{189E3404-7472-41BC-8511-A138E4442207}" destId="{3E45C328-4EFA-4E27-8FFD-9274FD92D54F}" srcOrd="1" destOrd="0" presId="urn:microsoft.com/office/officeart/2008/layout/SquareAccentList"/>
    <dgm:cxn modelId="{69F2D5FB-D7BA-46F8-88AB-07B4CB668962}" type="presParOf" srcId="{DCC8ED03-12AF-42D3-A7B4-A1DFD90F8D03}" destId="{E22E26C2-0ADE-4256-905D-0C5CB34FF173}" srcOrd="1" destOrd="0" presId="urn:microsoft.com/office/officeart/2008/layout/SquareAccentList"/>
    <dgm:cxn modelId="{F761F7E1-B865-4B13-A649-54343F8239A8}" type="presParOf" srcId="{E22E26C2-0ADE-4256-905D-0C5CB34FF173}" destId="{FBD37B20-A772-475C-BC25-1B478E09D486}" srcOrd="0" destOrd="0" presId="urn:microsoft.com/office/officeart/2008/layout/SquareAccentList"/>
    <dgm:cxn modelId="{01599325-EA7B-416F-8D00-14A400AD0595}" type="presParOf" srcId="{E22E26C2-0ADE-4256-905D-0C5CB34FF173}" destId="{E821F422-FC8F-4740-BAD7-D25E5B05ECA9}" srcOrd="1" destOrd="0" presId="urn:microsoft.com/office/officeart/2008/layout/SquareAccentList"/>
    <dgm:cxn modelId="{AF9ECA8F-90BC-4CE6-931B-2A2CBBE78BFA}" type="presParOf" srcId="{DCC8ED03-12AF-42D3-A7B4-A1DFD90F8D03}" destId="{06717D53-7717-47D6-AAB0-1EF558FEA544}" srcOrd="2" destOrd="0" presId="urn:microsoft.com/office/officeart/2008/layout/SquareAccentList"/>
    <dgm:cxn modelId="{EC1041DE-E396-4C2D-B5D6-703CF047E5C8}" type="presParOf" srcId="{06717D53-7717-47D6-AAB0-1EF558FEA544}" destId="{8669FE87-B102-4388-B462-99A6FF878E8E}" srcOrd="0" destOrd="0" presId="urn:microsoft.com/office/officeart/2008/layout/SquareAccentList"/>
    <dgm:cxn modelId="{D27E51A4-E0B5-4813-878D-8C04ED03668E}" type="presParOf" srcId="{06717D53-7717-47D6-AAB0-1EF558FEA544}" destId="{A7E28583-2E60-4D52-8295-E5710CDF8329}"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4FA2E-109D-492C-B7C3-492D52AF8971}">
      <dsp:nvSpPr>
        <dsp:cNvPr id="0" name=""/>
        <dsp:cNvSpPr/>
      </dsp:nvSpPr>
      <dsp:spPr>
        <a:xfrm>
          <a:off x="4533515" y="31450"/>
          <a:ext cx="1565095" cy="1565095"/>
        </a:xfrm>
        <a:prstGeom prst="ellipse">
          <a:avLst/>
        </a:prstGeom>
        <a:solidFill>
          <a:schemeClr val="accent6">
            <a:lumMod val="40000"/>
            <a:lumOff val="6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u="none" kern="1200" dirty="0">
              <a:solidFill>
                <a:schemeClr val="tx1"/>
              </a:solidFill>
            </a:rPr>
            <a:t>Υποστήριξη</a:t>
          </a:r>
          <a:r>
            <a:rPr lang="el-GR" sz="1200" kern="1200" dirty="0">
              <a:solidFill>
                <a:schemeClr val="tx1"/>
              </a:solidFill>
            </a:rPr>
            <a:t> των Εκπαιδευτικών</a:t>
          </a:r>
        </a:p>
      </dsp:txBody>
      <dsp:txXfrm>
        <a:off x="4762718" y="260653"/>
        <a:ext cx="1106689" cy="1106689"/>
      </dsp:txXfrm>
    </dsp:sp>
    <dsp:sp modelId="{F8347421-98E2-4D27-B3E1-73D8570C128F}">
      <dsp:nvSpPr>
        <dsp:cNvPr id="0" name=""/>
        <dsp:cNvSpPr/>
      </dsp:nvSpPr>
      <dsp:spPr>
        <a:xfrm rot="2177652">
          <a:off x="6048457" y="1161714"/>
          <a:ext cx="617068" cy="279090"/>
        </a:xfrm>
        <a:prstGeom prst="rightArrow">
          <a:avLst>
            <a:gd name="adj1" fmla="val 60000"/>
            <a:gd name="adj2" fmla="val 50000"/>
          </a:avLst>
        </a:prstGeom>
        <a:solidFill>
          <a:srgbClr val="00B0F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dirty="0"/>
        </a:p>
      </dsp:txBody>
      <dsp:txXfrm>
        <a:off x="6056579" y="1192752"/>
        <a:ext cx="533341" cy="167454"/>
      </dsp:txXfrm>
    </dsp:sp>
    <dsp:sp modelId="{5F793E86-EE96-4850-A659-F6C0EABD4F9D}">
      <dsp:nvSpPr>
        <dsp:cNvPr id="0" name=""/>
        <dsp:cNvSpPr/>
      </dsp:nvSpPr>
      <dsp:spPr>
        <a:xfrm>
          <a:off x="6378742" y="1440790"/>
          <a:ext cx="1600701" cy="1482896"/>
        </a:xfrm>
        <a:prstGeom prst="ellipse">
          <a:avLst/>
        </a:prstGeom>
        <a:solidFill>
          <a:schemeClr val="bg1">
            <a:lumMod val="65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0" kern="1200" dirty="0">
              <a:solidFill>
                <a:schemeClr val="tx1"/>
              </a:solidFill>
            </a:rPr>
            <a:t>Επιστημονική και Παιδαγωγική </a:t>
          </a:r>
          <a:r>
            <a:rPr lang="el-GR" sz="1600" b="1" kern="1200" dirty="0">
              <a:solidFill>
                <a:schemeClr val="tx1"/>
              </a:solidFill>
            </a:rPr>
            <a:t>Καθοδήγηση</a:t>
          </a:r>
        </a:p>
      </dsp:txBody>
      <dsp:txXfrm>
        <a:off x="6613159" y="1657955"/>
        <a:ext cx="1131867" cy="1048566"/>
      </dsp:txXfrm>
    </dsp:sp>
    <dsp:sp modelId="{0DD2B8A3-26E4-4DFD-BAFD-B4A62D81444B}">
      <dsp:nvSpPr>
        <dsp:cNvPr id="0" name=""/>
        <dsp:cNvSpPr/>
      </dsp:nvSpPr>
      <dsp:spPr>
        <a:xfrm rot="6069355">
          <a:off x="6728744" y="3211591"/>
          <a:ext cx="639901" cy="335551"/>
        </a:xfrm>
        <a:prstGeom prst="rightArrow">
          <a:avLst>
            <a:gd name="adj1" fmla="val 60000"/>
            <a:gd name="adj2" fmla="val 50000"/>
          </a:avLst>
        </a:prstGeom>
        <a:solidFill>
          <a:srgbClr val="00B0F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dirty="0"/>
        </a:p>
      </dsp:txBody>
      <dsp:txXfrm rot="10800000">
        <a:off x="6788815" y="3229320"/>
        <a:ext cx="539236" cy="201331"/>
      </dsp:txXfrm>
    </dsp:sp>
    <dsp:sp modelId="{B0EA1E08-E0BE-4594-A683-5F99BEB5E5A3}">
      <dsp:nvSpPr>
        <dsp:cNvPr id="0" name=""/>
        <dsp:cNvSpPr/>
      </dsp:nvSpPr>
      <dsp:spPr>
        <a:xfrm>
          <a:off x="5865739" y="3706677"/>
          <a:ext cx="1762563" cy="1333054"/>
        </a:xfrm>
        <a:prstGeom prst="ellipse">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0" kern="1200" dirty="0">
              <a:solidFill>
                <a:schemeClr val="bg1"/>
              </a:solidFill>
            </a:rPr>
            <a:t>Οργάνωση της </a:t>
          </a:r>
          <a:r>
            <a:rPr lang="el-GR" sz="1600" b="1" i="0" u="none" kern="1200" dirty="0">
              <a:solidFill>
                <a:schemeClr val="bg1"/>
              </a:solidFill>
            </a:rPr>
            <a:t>Επιμόρφωσης </a:t>
          </a:r>
        </a:p>
      </dsp:txBody>
      <dsp:txXfrm>
        <a:off x="6123860" y="3901898"/>
        <a:ext cx="1246321" cy="942612"/>
      </dsp:txXfrm>
    </dsp:sp>
    <dsp:sp modelId="{8E608E77-CEF0-421E-A51C-185E8BB66620}">
      <dsp:nvSpPr>
        <dsp:cNvPr id="0" name=""/>
        <dsp:cNvSpPr/>
      </dsp:nvSpPr>
      <dsp:spPr>
        <a:xfrm rot="10790734">
          <a:off x="5009668" y="4137145"/>
          <a:ext cx="733987" cy="339497"/>
        </a:xfrm>
        <a:prstGeom prst="rightArrow">
          <a:avLst>
            <a:gd name="adj1" fmla="val 60000"/>
            <a:gd name="adj2" fmla="val 50000"/>
          </a:avLst>
        </a:prstGeom>
        <a:solidFill>
          <a:srgbClr val="00B0F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dirty="0"/>
        </a:p>
      </dsp:txBody>
      <dsp:txXfrm rot="10800000">
        <a:off x="5111517" y="4204907"/>
        <a:ext cx="632138" cy="203699"/>
      </dsp:txXfrm>
    </dsp:sp>
    <dsp:sp modelId="{7C386814-EBD6-47E4-92B2-254AE8E3F836}">
      <dsp:nvSpPr>
        <dsp:cNvPr id="0" name=""/>
        <dsp:cNvSpPr/>
      </dsp:nvSpPr>
      <dsp:spPr>
        <a:xfrm>
          <a:off x="3084748" y="3704033"/>
          <a:ext cx="1824760" cy="1353166"/>
        </a:xfrm>
        <a:prstGeom prst="ellipse">
          <a:avLst/>
        </a:prstGeom>
        <a:solidFill>
          <a:srgbClr val="92D05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rPr>
            <a:t>Προγραμματισμός και  Αποτίμηση </a:t>
          </a:r>
          <a:r>
            <a:rPr lang="el-GR" sz="1600" b="0" kern="1200" dirty="0" err="1">
              <a:solidFill>
                <a:schemeClr val="tx1"/>
              </a:solidFill>
            </a:rPr>
            <a:t>Ε</a:t>
          </a:r>
          <a:r>
            <a:rPr lang="el-GR" sz="1200" kern="1200" dirty="0" err="1">
              <a:solidFill>
                <a:schemeClr val="tx1"/>
              </a:solidFill>
            </a:rPr>
            <a:t>κπ</a:t>
          </a:r>
          <a:r>
            <a:rPr lang="el-GR" sz="1200" kern="1200" dirty="0">
              <a:solidFill>
                <a:schemeClr val="tx1"/>
              </a:solidFill>
            </a:rPr>
            <a:t>/</a:t>
          </a:r>
          <a:r>
            <a:rPr lang="el-GR" sz="1200" kern="1200" dirty="0" err="1">
              <a:solidFill>
                <a:schemeClr val="tx1"/>
              </a:solidFill>
            </a:rPr>
            <a:t>κού</a:t>
          </a:r>
          <a:r>
            <a:rPr lang="el-GR" sz="1200" kern="1200" dirty="0">
              <a:solidFill>
                <a:schemeClr val="tx1"/>
              </a:solidFill>
            </a:rPr>
            <a:t> Έργου </a:t>
          </a:r>
        </a:p>
      </dsp:txBody>
      <dsp:txXfrm>
        <a:off x="3351978" y="3902200"/>
        <a:ext cx="1290300" cy="956832"/>
      </dsp:txXfrm>
    </dsp:sp>
    <dsp:sp modelId="{B54D23A4-88CD-48C0-B5F4-59C27BFC7D38}">
      <dsp:nvSpPr>
        <dsp:cNvPr id="0" name=""/>
        <dsp:cNvSpPr/>
      </dsp:nvSpPr>
      <dsp:spPr>
        <a:xfrm rot="15338621">
          <a:off x="3338710" y="3152050"/>
          <a:ext cx="768507" cy="314755"/>
        </a:xfrm>
        <a:prstGeom prst="rightArrow">
          <a:avLst>
            <a:gd name="adj1" fmla="val 60000"/>
            <a:gd name="adj2" fmla="val 50000"/>
          </a:avLst>
        </a:prstGeom>
        <a:solidFill>
          <a:srgbClr val="00B0F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l-GR" sz="1000" kern="1200"/>
        </a:p>
      </dsp:txBody>
      <dsp:txXfrm rot="10800000">
        <a:off x="3397630" y="3260740"/>
        <a:ext cx="674081" cy="188853"/>
      </dsp:txXfrm>
    </dsp:sp>
    <dsp:sp modelId="{CFF69F8F-24C6-49D1-8311-110BC7B2FFAA}">
      <dsp:nvSpPr>
        <dsp:cNvPr id="0" name=""/>
        <dsp:cNvSpPr/>
      </dsp:nvSpPr>
      <dsp:spPr>
        <a:xfrm>
          <a:off x="2563162" y="1471665"/>
          <a:ext cx="1742608" cy="1421138"/>
        </a:xfrm>
        <a:prstGeom prst="ellipse">
          <a:avLst/>
        </a:prstGeom>
        <a:solidFill>
          <a:schemeClr val="accent5"/>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bg1"/>
              </a:solidFill>
            </a:rPr>
            <a:t>Εκπαιδευτικός </a:t>
          </a:r>
          <a:r>
            <a:rPr lang="el-GR" sz="1800" b="1" u="none" kern="1200" dirty="0">
              <a:solidFill>
                <a:schemeClr val="bg1"/>
              </a:solidFill>
            </a:rPr>
            <a:t>Σχεδιασμός</a:t>
          </a:r>
        </a:p>
      </dsp:txBody>
      <dsp:txXfrm>
        <a:off x="2818361" y="1679786"/>
        <a:ext cx="1232210" cy="1004896"/>
      </dsp:txXfrm>
    </dsp:sp>
    <dsp:sp modelId="{35EB9026-AA77-4D05-9E6B-0BBA27E5720C}">
      <dsp:nvSpPr>
        <dsp:cNvPr id="0" name=""/>
        <dsp:cNvSpPr/>
      </dsp:nvSpPr>
      <dsp:spPr>
        <a:xfrm rot="19438593">
          <a:off x="3916995" y="1058323"/>
          <a:ext cx="558649" cy="286242"/>
        </a:xfrm>
        <a:prstGeom prst="rightArrow">
          <a:avLst>
            <a:gd name="adj1" fmla="val 60000"/>
            <a:gd name="adj2" fmla="val 50000"/>
          </a:avLst>
        </a:prstGeom>
        <a:solidFill>
          <a:srgbClr val="00B0F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a:off x="3925205" y="1140823"/>
        <a:ext cx="472776" cy="171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A0468-8072-4BF7-8EAF-A707C039DC55}">
      <dsp:nvSpPr>
        <dsp:cNvPr id="0" name=""/>
        <dsp:cNvSpPr/>
      </dsp:nvSpPr>
      <dsp:spPr>
        <a:xfrm>
          <a:off x="104" y="825081"/>
          <a:ext cx="2021107" cy="66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l" defTabSz="889000">
            <a:lnSpc>
              <a:spcPct val="90000"/>
            </a:lnSpc>
            <a:spcBef>
              <a:spcPct val="0"/>
            </a:spcBef>
            <a:spcAft>
              <a:spcPct val="35000"/>
            </a:spcAft>
            <a:buNone/>
          </a:pPr>
          <a:r>
            <a:rPr lang="el-GR" sz="2000" b="1" kern="1200" dirty="0"/>
            <a:t>Επιμορφωτικές Συναντήσεις  </a:t>
          </a:r>
        </a:p>
      </dsp:txBody>
      <dsp:txXfrm>
        <a:off x="104" y="825081"/>
        <a:ext cx="2021107" cy="661400"/>
      </dsp:txXfrm>
    </dsp:sp>
    <dsp:sp modelId="{6CD8EA61-7005-42AF-83D2-657E6EB30FF7}">
      <dsp:nvSpPr>
        <dsp:cNvPr id="0" name=""/>
        <dsp:cNvSpPr/>
      </dsp:nvSpPr>
      <dsp:spPr>
        <a:xfrm>
          <a:off x="1871229" y="650970"/>
          <a:ext cx="175964" cy="1018832"/>
        </a:xfrm>
        <a:prstGeom prst="leftBrace">
          <a:avLst>
            <a:gd name="adj1" fmla="val 35000"/>
            <a:gd name="adj2" fmla="val 50000"/>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4CB7FA-4F96-443F-B93B-51CA2AE1F639}">
      <dsp:nvSpPr>
        <dsp:cNvPr id="0" name=""/>
        <dsp:cNvSpPr/>
      </dsp:nvSpPr>
      <dsp:spPr>
        <a:xfrm>
          <a:off x="2343984" y="247"/>
          <a:ext cx="5240751" cy="2311068"/>
        </a:xfrm>
        <a:prstGeom prst="rect">
          <a:avLst/>
        </a:prstGeom>
        <a:solidFill>
          <a:schemeClr val="accent3">
            <a:lumMod val="20000"/>
            <a:lumOff val="8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just" defTabSz="1066800">
            <a:lnSpc>
              <a:spcPct val="90000"/>
            </a:lnSpc>
            <a:spcBef>
              <a:spcPct val="0"/>
            </a:spcBef>
            <a:spcAft>
              <a:spcPct val="15000"/>
            </a:spcAft>
            <a:buChar char="•"/>
          </a:pPr>
          <a:r>
            <a:rPr lang="el-GR" altLang="el-GR" sz="2400" b="1" kern="1200" dirty="0">
              <a:solidFill>
                <a:srgbClr val="000000"/>
              </a:solidFill>
              <a:latin typeface="Corbel" pitchFamily="34" charset="0"/>
              <a:ea typeface="+mn-ea"/>
              <a:cs typeface="+mn-cs"/>
            </a:rPr>
            <a:t>Εκπαιδευτικών ίδιων ειδικοτήτων ή τάξεων &amp; συνεργασία με Κ.Ε.Σ.Υ., Κ.Ε.Α., Ε.Κ.Φ.Ε., ΣΕΕ ΠΕ05, 06, 07, 08, ΠΕ11 , ΠΕ79, ΠΕ86, ΣΕΕ ΕΑΕΕ, Αειφορίας</a:t>
          </a:r>
        </a:p>
      </dsp:txBody>
      <dsp:txXfrm>
        <a:off x="2343984" y="247"/>
        <a:ext cx="5240751" cy="2311068"/>
      </dsp:txXfrm>
    </dsp:sp>
    <dsp:sp modelId="{37B319D2-457C-4C18-B5E9-4A0A8DFA92EC}">
      <dsp:nvSpPr>
        <dsp:cNvPr id="0" name=""/>
        <dsp:cNvSpPr/>
      </dsp:nvSpPr>
      <dsp:spPr>
        <a:xfrm>
          <a:off x="104" y="2320966"/>
          <a:ext cx="1894358" cy="2682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ctr" defTabSz="889000">
            <a:lnSpc>
              <a:spcPct val="90000"/>
            </a:lnSpc>
            <a:spcBef>
              <a:spcPct val="0"/>
            </a:spcBef>
            <a:spcAft>
              <a:spcPct val="35000"/>
            </a:spcAft>
            <a:buNone/>
          </a:pPr>
          <a:r>
            <a:rPr lang="el-GR" sz="2000" b="1" kern="1200" dirty="0"/>
            <a:t>Επιστημονική και παιδαγωγική καθοδήγηση</a:t>
          </a:r>
        </a:p>
      </dsp:txBody>
      <dsp:txXfrm>
        <a:off x="104" y="2320966"/>
        <a:ext cx="1894358" cy="2682834"/>
      </dsp:txXfrm>
    </dsp:sp>
    <dsp:sp modelId="{C92E263C-D0BB-446A-9FC4-68876D695BFE}">
      <dsp:nvSpPr>
        <dsp:cNvPr id="0" name=""/>
        <dsp:cNvSpPr/>
      </dsp:nvSpPr>
      <dsp:spPr>
        <a:xfrm>
          <a:off x="1869860" y="2776439"/>
          <a:ext cx="378871" cy="1614313"/>
        </a:xfrm>
        <a:prstGeom prst="leftBrace">
          <a:avLst>
            <a:gd name="adj1" fmla="val 35000"/>
            <a:gd name="adj2" fmla="val 50000"/>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42CC8-8811-411D-AE50-7029353A3B61}">
      <dsp:nvSpPr>
        <dsp:cNvPr id="0" name=""/>
        <dsp:cNvSpPr/>
      </dsp:nvSpPr>
      <dsp:spPr>
        <a:xfrm>
          <a:off x="2432185" y="2414640"/>
          <a:ext cx="5152655" cy="2396112"/>
        </a:xfrm>
        <a:prstGeom prst="rect">
          <a:avLst/>
        </a:prstGeom>
        <a:solidFill>
          <a:schemeClr val="bg1">
            <a:lumMod val="8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just" defTabSz="800100">
            <a:lnSpc>
              <a:spcPct val="90000"/>
            </a:lnSpc>
            <a:spcBef>
              <a:spcPct val="0"/>
            </a:spcBef>
            <a:spcAft>
              <a:spcPct val="15000"/>
            </a:spcAft>
            <a:buChar char="•"/>
          </a:pPr>
          <a:r>
            <a:rPr lang="el-GR" altLang="el-GR" sz="1800" b="1" kern="1200" dirty="0">
              <a:solidFill>
                <a:srgbClr val="000000"/>
              </a:solidFill>
              <a:latin typeface="Corbel" pitchFamily="34" charset="0"/>
              <a:ea typeface="+mn-ea"/>
              <a:cs typeface="+mn-cs"/>
            </a:rPr>
            <a:t>Υποστηρίζουν τους εκπαιδευτικούς στις διαδικασίες σχεδιασμού και υλοποίησης διδακτικών και παιδαγωγικών δραστηριοτήτων</a:t>
          </a:r>
        </a:p>
        <a:p>
          <a:pPr marL="171450" lvl="1" indent="-171450" algn="just" defTabSz="800100">
            <a:lnSpc>
              <a:spcPct val="90000"/>
            </a:lnSpc>
            <a:spcBef>
              <a:spcPct val="0"/>
            </a:spcBef>
            <a:spcAft>
              <a:spcPct val="15000"/>
            </a:spcAft>
            <a:buChar char="•"/>
          </a:pPr>
          <a:r>
            <a:rPr lang="el-GR" altLang="el-GR" sz="1800" b="1" kern="1200" dirty="0">
              <a:solidFill>
                <a:srgbClr val="000000"/>
              </a:solidFill>
              <a:latin typeface="Corbel" pitchFamily="34" charset="0"/>
              <a:ea typeface="+mn-ea"/>
              <a:cs typeface="+mn-cs"/>
            </a:rPr>
            <a:t>Μεριμνούν για την ικανοποίηση των ιδιαίτερων επιμορφωτικών αναγκών τους και</a:t>
          </a:r>
        </a:p>
        <a:p>
          <a:pPr marL="171450" lvl="1" indent="-171450" algn="just" defTabSz="800100">
            <a:lnSpc>
              <a:spcPct val="90000"/>
            </a:lnSpc>
            <a:spcBef>
              <a:spcPct val="0"/>
            </a:spcBef>
            <a:spcAft>
              <a:spcPct val="15000"/>
            </a:spcAft>
            <a:buChar char="•"/>
          </a:pPr>
          <a:r>
            <a:rPr lang="el-GR" altLang="el-GR" sz="1800" b="1" kern="1200" dirty="0">
              <a:solidFill>
                <a:srgbClr val="000000"/>
              </a:solidFill>
              <a:latin typeface="Corbel" pitchFamily="34" charset="0"/>
              <a:ea typeface="+mn-ea"/>
              <a:cs typeface="+mn-cs"/>
            </a:rPr>
            <a:t>Προτείνουν εναλλακτικές λύσεις σε ζητήματα που ενδεχομένως οι εκπαιδευτικοί δυσκολεύονται να διαχειριστούν.</a:t>
          </a:r>
        </a:p>
      </dsp:txBody>
      <dsp:txXfrm>
        <a:off x="2432185" y="2414640"/>
        <a:ext cx="5152655" cy="2396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1CAED-2B24-4048-84FD-936886180630}">
      <dsp:nvSpPr>
        <dsp:cNvPr id="0" name=""/>
        <dsp:cNvSpPr/>
      </dsp:nvSpPr>
      <dsp:spPr>
        <a:xfrm>
          <a:off x="4875" y="133866"/>
          <a:ext cx="2493839" cy="775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l-GR" sz="1900" kern="1200" dirty="0"/>
            <a:t>Υποστήριξη νέων εκπαιδευτικών </a:t>
          </a:r>
        </a:p>
      </dsp:txBody>
      <dsp:txXfrm>
        <a:off x="4875" y="133866"/>
        <a:ext cx="2493839" cy="775912"/>
      </dsp:txXfrm>
    </dsp:sp>
    <dsp:sp modelId="{0D903370-A1A8-4F58-880C-8890D61F4CEA}">
      <dsp:nvSpPr>
        <dsp:cNvPr id="0" name=""/>
        <dsp:cNvSpPr/>
      </dsp:nvSpPr>
      <dsp:spPr>
        <a:xfrm>
          <a:off x="2498715" y="109618"/>
          <a:ext cx="498767" cy="824407"/>
        </a:xfrm>
        <a:prstGeom prst="leftBrace">
          <a:avLst>
            <a:gd name="adj1" fmla="val 35000"/>
            <a:gd name="adj2" fmla="val 50000"/>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17C046-130F-4D9C-A0C2-4C934FE3317E}">
      <dsp:nvSpPr>
        <dsp:cNvPr id="0" name=""/>
        <dsp:cNvSpPr/>
      </dsp:nvSpPr>
      <dsp:spPr>
        <a:xfrm>
          <a:off x="3198620" y="59634"/>
          <a:ext cx="6783243" cy="824407"/>
        </a:xfrm>
        <a:prstGeom prst="rect">
          <a:avLst/>
        </a:prstGeom>
        <a:solidFill>
          <a:schemeClr val="accent2">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just" defTabSz="844550">
            <a:lnSpc>
              <a:spcPct val="90000"/>
            </a:lnSpc>
            <a:spcBef>
              <a:spcPct val="0"/>
            </a:spcBef>
            <a:spcAft>
              <a:spcPct val="15000"/>
            </a:spcAft>
            <a:buChar char="•"/>
          </a:pPr>
          <a:r>
            <a:rPr lang="el-GR" sz="1900" kern="1200" dirty="0">
              <a:solidFill>
                <a:schemeClr val="tx1"/>
              </a:solidFill>
            </a:rPr>
            <a:t>Δειγματικές διδασκαλίες συνεργαζόμενοι με τους εκπαιδευτικούς</a:t>
          </a:r>
        </a:p>
      </dsp:txBody>
      <dsp:txXfrm>
        <a:off x="3198620" y="59634"/>
        <a:ext cx="6783243" cy="824407"/>
      </dsp:txXfrm>
    </dsp:sp>
    <dsp:sp modelId="{7107F8E8-3990-435E-9620-9918C4D58C9C}">
      <dsp:nvSpPr>
        <dsp:cNvPr id="0" name=""/>
        <dsp:cNvSpPr/>
      </dsp:nvSpPr>
      <dsp:spPr>
        <a:xfrm>
          <a:off x="4875" y="1263490"/>
          <a:ext cx="2493839" cy="239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l-GR" sz="1900" kern="1200" dirty="0"/>
            <a:t>Εξ αποστάσεως επικοινωνία με ΣΜ / </a:t>
          </a:r>
        </a:p>
        <a:p>
          <a:pPr marL="0" lvl="0" indent="0" algn="r" defTabSz="844550">
            <a:lnSpc>
              <a:spcPct val="90000"/>
            </a:lnSpc>
            <a:spcBef>
              <a:spcPct val="0"/>
            </a:spcBef>
            <a:spcAft>
              <a:spcPct val="35000"/>
            </a:spcAft>
            <a:buNone/>
          </a:pPr>
          <a:r>
            <a:rPr lang="el-GR" sz="1900" kern="1200" dirty="0"/>
            <a:t>Αξιοποίηση των ΤΠΕ </a:t>
          </a:r>
        </a:p>
        <a:p>
          <a:pPr marL="0" lvl="0" indent="0" algn="r" defTabSz="844550">
            <a:lnSpc>
              <a:spcPct val="90000"/>
            </a:lnSpc>
            <a:spcBef>
              <a:spcPct val="0"/>
            </a:spcBef>
            <a:spcAft>
              <a:spcPct val="35000"/>
            </a:spcAft>
            <a:buNone/>
          </a:pPr>
          <a:endParaRPr lang="el-GR" sz="1900" kern="1200" dirty="0"/>
        </a:p>
      </dsp:txBody>
      <dsp:txXfrm>
        <a:off x="4875" y="1263490"/>
        <a:ext cx="2493839" cy="2398275"/>
      </dsp:txXfrm>
    </dsp:sp>
    <dsp:sp modelId="{DFD328BC-77D2-43AB-8850-CF510005CCE0}">
      <dsp:nvSpPr>
        <dsp:cNvPr id="0" name=""/>
        <dsp:cNvSpPr/>
      </dsp:nvSpPr>
      <dsp:spPr>
        <a:xfrm>
          <a:off x="2498715" y="1263490"/>
          <a:ext cx="498767" cy="2398275"/>
        </a:xfrm>
        <a:prstGeom prst="leftBrace">
          <a:avLst>
            <a:gd name="adj1" fmla="val 35000"/>
            <a:gd name="adj2" fmla="val 50000"/>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F4A4C1-38BF-47B0-823F-831C05BED27E}">
      <dsp:nvSpPr>
        <dsp:cNvPr id="0" name=""/>
        <dsp:cNvSpPr/>
      </dsp:nvSpPr>
      <dsp:spPr>
        <a:xfrm>
          <a:off x="3196990" y="1002425"/>
          <a:ext cx="6783243" cy="2920403"/>
        </a:xfrm>
        <a:prstGeom prst="rect">
          <a:avLst/>
        </a:prstGeom>
        <a:solidFill>
          <a:schemeClr val="bg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just" defTabSz="844550">
            <a:lnSpc>
              <a:spcPct val="90000"/>
            </a:lnSpc>
            <a:spcBef>
              <a:spcPct val="0"/>
            </a:spcBef>
            <a:spcAft>
              <a:spcPct val="15000"/>
            </a:spcAft>
            <a:buFontTx/>
            <a:buNone/>
          </a:pPr>
          <a:r>
            <a:rPr lang="el-GR" sz="1900" kern="1200" dirty="0">
              <a:solidFill>
                <a:schemeClr val="tx1"/>
              </a:solidFill>
            </a:rPr>
            <a:t>Συνεργάζονται με τους εκπαιδευτικούς των σχολικών μονάδων για θέματα παιδαγωγικού, διδακτικού και επιστημονικού ενδιαφέροντος και</a:t>
          </a:r>
        </a:p>
        <a:p>
          <a:pPr marL="171450" lvl="1" indent="-171450" algn="just" defTabSz="844550">
            <a:lnSpc>
              <a:spcPct val="90000"/>
            </a:lnSpc>
            <a:spcBef>
              <a:spcPct val="0"/>
            </a:spcBef>
            <a:spcAft>
              <a:spcPct val="15000"/>
            </a:spcAft>
            <a:buFontTx/>
            <a:buNone/>
          </a:pPr>
          <a:r>
            <a:rPr lang="el-GR" sz="1900" kern="1200" dirty="0">
              <a:solidFill>
                <a:schemeClr val="tx1"/>
              </a:solidFill>
            </a:rPr>
            <a:t>Εστιάζουν στην επίλυση προβλημάτων που αφορούν στην καθημερινή εκπαιδευτική λειτουργία και πρακτική</a:t>
          </a:r>
        </a:p>
      </dsp:txBody>
      <dsp:txXfrm>
        <a:off x="3196990" y="1002425"/>
        <a:ext cx="6783243" cy="29204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9DEDB-DD94-454B-AF33-00ADDC5CF792}">
      <dsp:nvSpPr>
        <dsp:cNvPr id="0" name=""/>
        <dsp:cNvSpPr/>
      </dsp:nvSpPr>
      <dsp:spPr>
        <a:xfrm rot="16200000">
          <a:off x="810713" y="-855693"/>
          <a:ext cx="2363016" cy="3984442"/>
        </a:xfrm>
        <a:prstGeom prst="round1Rect">
          <a:avLst/>
        </a:prstGeom>
        <a:solidFill>
          <a:schemeClr val="accent2">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endParaRPr lang="el-GR" sz="1800" kern="1200" dirty="0"/>
        </a:p>
        <a:p>
          <a:pPr marL="0" lvl="0" indent="0" algn="l" defTabSz="800100">
            <a:lnSpc>
              <a:spcPct val="90000"/>
            </a:lnSpc>
            <a:spcBef>
              <a:spcPct val="0"/>
            </a:spcBef>
            <a:spcAft>
              <a:spcPct val="35000"/>
            </a:spcAft>
            <a:buNone/>
          </a:pPr>
          <a:r>
            <a:rPr lang="el-GR" sz="1800" b="1" kern="1200" dirty="0">
              <a:solidFill>
                <a:schemeClr val="tx2">
                  <a:lumMod val="75000"/>
                </a:schemeClr>
              </a:solidFill>
            </a:rPr>
            <a:t>Συνεργασία  σε επίπεδο:</a:t>
          </a:r>
        </a:p>
        <a:p>
          <a:pPr marL="0" lvl="0" indent="0" algn="l" defTabSz="800100">
            <a:lnSpc>
              <a:spcPct val="90000"/>
            </a:lnSpc>
            <a:spcBef>
              <a:spcPct val="0"/>
            </a:spcBef>
            <a:spcAft>
              <a:spcPct val="35000"/>
            </a:spcAft>
            <a:buFont typeface="Arial" panose="020B0604020202020204" pitchFamily="34" charset="0"/>
            <a:buNone/>
          </a:pPr>
          <a:r>
            <a:rPr lang="el-GR" sz="1800" i="0" kern="1200" dirty="0">
              <a:solidFill>
                <a:schemeClr val="tx1"/>
              </a:solidFill>
            </a:rPr>
            <a:t> Περιοχής</a:t>
          </a:r>
        </a:p>
        <a:p>
          <a:pPr marL="0" lvl="0" indent="0" algn="l" defTabSz="800100">
            <a:lnSpc>
              <a:spcPct val="90000"/>
            </a:lnSpc>
            <a:spcBef>
              <a:spcPct val="0"/>
            </a:spcBef>
            <a:spcAft>
              <a:spcPct val="35000"/>
            </a:spcAft>
            <a:buFont typeface="Arial" panose="020B0604020202020204" pitchFamily="34" charset="0"/>
            <a:buNone/>
          </a:pPr>
          <a:r>
            <a:rPr lang="el-GR" sz="1800" i="0" kern="1200" dirty="0">
              <a:solidFill>
                <a:schemeClr val="tx1"/>
              </a:solidFill>
            </a:rPr>
            <a:t> Ομάδας σχολείων</a:t>
          </a:r>
        </a:p>
        <a:p>
          <a:pPr marL="0" lvl="0" indent="0" algn="l" defTabSz="800100">
            <a:lnSpc>
              <a:spcPct val="90000"/>
            </a:lnSpc>
            <a:spcBef>
              <a:spcPct val="0"/>
            </a:spcBef>
            <a:spcAft>
              <a:spcPct val="35000"/>
            </a:spcAft>
            <a:buFont typeface="Arial" panose="020B0604020202020204" pitchFamily="34" charset="0"/>
            <a:buNone/>
          </a:pPr>
          <a:r>
            <a:rPr lang="el-GR" sz="1800" i="0" kern="1200" dirty="0">
              <a:solidFill>
                <a:schemeClr val="tx1"/>
              </a:solidFill>
            </a:rPr>
            <a:t> Σχολικής μονάδας</a:t>
          </a:r>
        </a:p>
      </dsp:txBody>
      <dsp:txXfrm rot="5400000">
        <a:off x="0" y="-44980"/>
        <a:ext cx="3984442" cy="1772262"/>
      </dsp:txXfrm>
    </dsp:sp>
    <dsp:sp modelId="{17C172CD-8F6F-459F-B34A-6AAC2DFB9A51}">
      <dsp:nvSpPr>
        <dsp:cNvPr id="0" name=""/>
        <dsp:cNvSpPr/>
      </dsp:nvSpPr>
      <dsp:spPr>
        <a:xfrm>
          <a:off x="3984442" y="-44980"/>
          <a:ext cx="3984442" cy="2363016"/>
        </a:xfrm>
        <a:prstGeom prst="round1Rect">
          <a:avLst/>
        </a:prstGeom>
        <a:solidFill>
          <a:schemeClr val="accent4">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l-GR" sz="1800" b="1" kern="1200" dirty="0">
              <a:solidFill>
                <a:schemeClr val="tx2">
                  <a:lumMod val="75000"/>
                </a:schemeClr>
              </a:solidFill>
            </a:rPr>
            <a:t>Οργάνωση:</a:t>
          </a:r>
        </a:p>
        <a:p>
          <a:pPr marL="0" lvl="0" indent="0" algn="l" defTabSz="800100">
            <a:lnSpc>
              <a:spcPct val="90000"/>
            </a:lnSpc>
            <a:spcBef>
              <a:spcPct val="0"/>
            </a:spcBef>
            <a:spcAft>
              <a:spcPct val="35000"/>
            </a:spcAft>
            <a:buNone/>
          </a:pPr>
          <a:r>
            <a:rPr lang="el-GR" sz="1800" kern="1200" dirty="0">
              <a:solidFill>
                <a:schemeClr val="tx1"/>
              </a:solidFill>
            </a:rPr>
            <a:t>Ενδοσχολικών επιμορφωτικών δράσεων</a:t>
          </a:r>
        </a:p>
      </dsp:txBody>
      <dsp:txXfrm>
        <a:off x="3984442" y="-44980"/>
        <a:ext cx="3984442" cy="1772262"/>
      </dsp:txXfrm>
    </dsp:sp>
    <dsp:sp modelId="{F7356C7F-9801-4CAB-A02D-2F0AFEA07D4F}">
      <dsp:nvSpPr>
        <dsp:cNvPr id="0" name=""/>
        <dsp:cNvSpPr/>
      </dsp:nvSpPr>
      <dsp:spPr>
        <a:xfrm rot="10800000">
          <a:off x="0" y="2246353"/>
          <a:ext cx="3984442" cy="2506380"/>
        </a:xfrm>
        <a:prstGeom prst="round1Rect">
          <a:avLst/>
        </a:prstGeom>
        <a:solidFill>
          <a:schemeClr val="accent6">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l-GR" sz="1800" b="1" kern="1200" dirty="0">
              <a:solidFill>
                <a:schemeClr val="tx2">
                  <a:lumMod val="75000"/>
                </a:schemeClr>
              </a:solidFill>
            </a:rPr>
            <a:t>Συνεργασία για </a:t>
          </a:r>
        </a:p>
        <a:p>
          <a:pPr marL="0" lvl="0" indent="0" algn="l" defTabSz="800100">
            <a:lnSpc>
              <a:spcPct val="90000"/>
            </a:lnSpc>
            <a:spcBef>
              <a:spcPct val="0"/>
            </a:spcBef>
            <a:spcAft>
              <a:spcPct val="35000"/>
            </a:spcAft>
            <a:buNone/>
          </a:pPr>
          <a:r>
            <a:rPr lang="el-GR" sz="1800" i="0" kern="1200" dirty="0">
              <a:solidFill>
                <a:schemeClr val="tx1"/>
              </a:solidFill>
            </a:rPr>
            <a:t>Τον προγραμματισμό και την αποτίμηση του εκπαιδευτικού έργου</a:t>
          </a:r>
        </a:p>
      </dsp:txBody>
      <dsp:txXfrm rot="10800000">
        <a:off x="0" y="2872948"/>
        <a:ext cx="3984442" cy="1879785"/>
      </dsp:txXfrm>
    </dsp:sp>
    <dsp:sp modelId="{D7FA9594-E00A-4813-8EFF-C38A24A4115E}">
      <dsp:nvSpPr>
        <dsp:cNvPr id="0" name=""/>
        <dsp:cNvSpPr/>
      </dsp:nvSpPr>
      <dsp:spPr>
        <a:xfrm rot="5400000">
          <a:off x="4705195" y="1507322"/>
          <a:ext cx="2542936" cy="3984442"/>
        </a:xfrm>
        <a:prstGeom prst="round1Rect">
          <a:avLst/>
        </a:prstGeom>
        <a:solidFill>
          <a:schemeClr val="accent5">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l-GR" sz="1800" b="1" kern="1200" dirty="0">
              <a:solidFill>
                <a:schemeClr val="tx2">
                  <a:lumMod val="75000"/>
                </a:schemeClr>
              </a:solidFill>
            </a:rPr>
            <a:t>Συνεργασία για </a:t>
          </a:r>
        </a:p>
        <a:p>
          <a:pPr marL="0" lvl="0" indent="0" algn="l" defTabSz="800100">
            <a:lnSpc>
              <a:spcPct val="90000"/>
            </a:lnSpc>
            <a:spcBef>
              <a:spcPct val="0"/>
            </a:spcBef>
            <a:spcAft>
              <a:spcPct val="35000"/>
            </a:spcAft>
            <a:buNone/>
          </a:pPr>
          <a:r>
            <a:rPr lang="el-GR" sz="1800" b="0" i="0" kern="1200" dirty="0">
              <a:solidFill>
                <a:schemeClr val="tx1"/>
              </a:solidFill>
            </a:rPr>
            <a:t>Τ</a:t>
          </a:r>
          <a:r>
            <a:rPr lang="el-GR" sz="1800" i="0" kern="1200" dirty="0">
              <a:solidFill>
                <a:schemeClr val="tx1"/>
              </a:solidFill>
            </a:rPr>
            <a:t>ον προγραμματισμό των παιδαγωγικών συναντήσεων με το διδακτικό προσωπικό</a:t>
          </a:r>
        </a:p>
      </dsp:txBody>
      <dsp:txXfrm rot="-5400000">
        <a:off x="3984442" y="2863809"/>
        <a:ext cx="3984442" cy="1907202"/>
      </dsp:txXfrm>
    </dsp:sp>
    <dsp:sp modelId="{AF1DBA55-AA05-4535-A540-E907FCC2488C}">
      <dsp:nvSpPr>
        <dsp:cNvPr id="0" name=""/>
        <dsp:cNvSpPr/>
      </dsp:nvSpPr>
      <dsp:spPr>
        <a:xfrm>
          <a:off x="2709058" y="1772262"/>
          <a:ext cx="2550768" cy="1181508"/>
        </a:xfrm>
        <a:prstGeom prst="roundRect">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2"/>
              </a:solidFill>
            </a:rPr>
            <a:t>ΣΕΕ &amp; Δ/</a:t>
          </a:r>
          <a:r>
            <a:rPr lang="el-GR" sz="1600" b="1" kern="1200" dirty="0" err="1">
              <a:solidFill>
                <a:schemeClr val="tx2"/>
              </a:solidFill>
            </a:rPr>
            <a:t>ντές</a:t>
          </a:r>
          <a:r>
            <a:rPr lang="el-GR" sz="1600" b="1" kern="1200" dirty="0">
              <a:solidFill>
                <a:schemeClr val="tx2"/>
              </a:solidFill>
            </a:rPr>
            <a:t> ΣΜ</a:t>
          </a:r>
        </a:p>
      </dsp:txBody>
      <dsp:txXfrm>
        <a:off x="2766734" y="1829938"/>
        <a:ext cx="2435416" cy="10661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CB023-11F1-4863-8F0C-9D15E4865F06}">
      <dsp:nvSpPr>
        <dsp:cNvPr id="0" name=""/>
        <dsp:cNvSpPr/>
      </dsp:nvSpPr>
      <dsp:spPr>
        <a:xfrm>
          <a:off x="27895" y="848405"/>
          <a:ext cx="3965686" cy="472275"/>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020350-C066-4D3F-9A49-D3B71474B3B8}">
      <dsp:nvSpPr>
        <dsp:cNvPr id="0" name=""/>
        <dsp:cNvSpPr/>
      </dsp:nvSpPr>
      <dsp:spPr>
        <a:xfrm>
          <a:off x="99882" y="1452427"/>
          <a:ext cx="294907" cy="294907"/>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F4D6A-2EA1-432C-A566-F5752FEF4E29}">
      <dsp:nvSpPr>
        <dsp:cNvPr id="0" name=""/>
        <dsp:cNvSpPr/>
      </dsp:nvSpPr>
      <dsp:spPr>
        <a:xfrm>
          <a:off x="3568" y="0"/>
          <a:ext cx="4014339" cy="84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r" defTabSz="800100">
            <a:lnSpc>
              <a:spcPts val="1800"/>
            </a:lnSpc>
            <a:spcBef>
              <a:spcPct val="0"/>
            </a:spcBef>
            <a:spcAft>
              <a:spcPct val="35000"/>
            </a:spcAft>
            <a:buNone/>
          </a:pPr>
          <a:r>
            <a:rPr lang="el-GR" sz="1800" b="1" kern="1200" dirty="0">
              <a:solidFill>
                <a:srgbClr val="002060"/>
              </a:solidFill>
              <a:effectLst/>
            </a:rPr>
            <a:t>Αντισταθμιστική </a:t>
          </a:r>
        </a:p>
        <a:p>
          <a:pPr marL="0" lvl="0" indent="0" algn="r" defTabSz="800100">
            <a:lnSpc>
              <a:spcPts val="1800"/>
            </a:lnSpc>
            <a:spcBef>
              <a:spcPct val="0"/>
            </a:spcBef>
            <a:spcAft>
              <a:spcPct val="35000"/>
            </a:spcAft>
            <a:buNone/>
          </a:pPr>
          <a:r>
            <a:rPr lang="el-GR" sz="1800" b="1" kern="1200" dirty="0">
              <a:solidFill>
                <a:srgbClr val="002060"/>
              </a:solidFill>
              <a:effectLst/>
            </a:rPr>
            <a:t>Εκπαίδευση</a:t>
          </a:r>
        </a:p>
      </dsp:txBody>
      <dsp:txXfrm>
        <a:off x="3568" y="0"/>
        <a:ext cx="4014339" cy="848405"/>
      </dsp:txXfrm>
    </dsp:sp>
    <dsp:sp modelId="{5E4688BC-D6E1-4B03-9B4E-E382BD5FC537}">
      <dsp:nvSpPr>
        <dsp:cNvPr id="0" name=""/>
        <dsp:cNvSpPr/>
      </dsp:nvSpPr>
      <dsp:spPr>
        <a:xfrm>
          <a:off x="120266" y="2130229"/>
          <a:ext cx="294900" cy="294900"/>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26CD2C-73FF-475B-81AD-A1B7A79F5351}">
      <dsp:nvSpPr>
        <dsp:cNvPr id="0" name=""/>
        <dsp:cNvSpPr/>
      </dsp:nvSpPr>
      <dsp:spPr>
        <a:xfrm>
          <a:off x="318694" y="1190635"/>
          <a:ext cx="3733336" cy="9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l-GR" sz="1400" kern="1200" dirty="0"/>
            <a:t>   </a:t>
          </a:r>
          <a:r>
            <a:rPr lang="el-GR" sz="1600" kern="1200" dirty="0"/>
            <a:t>Ενισχυτική Διδασκαλία</a:t>
          </a:r>
        </a:p>
      </dsp:txBody>
      <dsp:txXfrm>
        <a:off x="318694" y="1190635"/>
        <a:ext cx="3733336" cy="900100"/>
      </dsp:txXfrm>
    </dsp:sp>
    <dsp:sp modelId="{281F2E35-CA52-48B6-AF90-FFA301C8C7FC}">
      <dsp:nvSpPr>
        <dsp:cNvPr id="0" name=""/>
        <dsp:cNvSpPr/>
      </dsp:nvSpPr>
      <dsp:spPr>
        <a:xfrm>
          <a:off x="120266" y="2808026"/>
          <a:ext cx="294900" cy="341061"/>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88581E-9BE5-44C6-88B7-854FD9D88518}">
      <dsp:nvSpPr>
        <dsp:cNvPr id="0" name=""/>
        <dsp:cNvSpPr/>
      </dsp:nvSpPr>
      <dsp:spPr>
        <a:xfrm>
          <a:off x="417926" y="1984385"/>
          <a:ext cx="3733336" cy="687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l-GR" sz="1600" kern="1200" dirty="0"/>
            <a:t>Πρόσθετη Διδακτική Στήριξη</a:t>
          </a:r>
        </a:p>
      </dsp:txBody>
      <dsp:txXfrm>
        <a:off x="417926" y="1984385"/>
        <a:ext cx="3733336" cy="687414"/>
      </dsp:txXfrm>
    </dsp:sp>
    <dsp:sp modelId="{4A9FB2D2-4A9F-4129-92AE-077D3765B273}">
      <dsp:nvSpPr>
        <dsp:cNvPr id="0" name=""/>
        <dsp:cNvSpPr/>
      </dsp:nvSpPr>
      <dsp:spPr>
        <a:xfrm>
          <a:off x="93038" y="3450198"/>
          <a:ext cx="294900" cy="294900"/>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14502C-AFD7-47CD-B839-052CCB3D322A}">
      <dsp:nvSpPr>
        <dsp:cNvPr id="0" name=""/>
        <dsp:cNvSpPr/>
      </dsp:nvSpPr>
      <dsp:spPr>
        <a:xfrm>
          <a:off x="476390" y="2678921"/>
          <a:ext cx="3774104" cy="687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l-GR" sz="1600" kern="1200" dirty="0"/>
            <a:t>Άλλα Προγράμματα αντισταθμιστικού χαρακτήρα</a:t>
          </a:r>
        </a:p>
      </dsp:txBody>
      <dsp:txXfrm>
        <a:off x="476390" y="2678921"/>
        <a:ext cx="3774104" cy="687414"/>
      </dsp:txXfrm>
    </dsp:sp>
    <dsp:sp modelId="{E19B90F0-9E8D-4DD8-876D-F6F1B468D6EB}">
      <dsp:nvSpPr>
        <dsp:cNvPr id="0" name=""/>
        <dsp:cNvSpPr/>
      </dsp:nvSpPr>
      <dsp:spPr>
        <a:xfrm>
          <a:off x="4239009" y="848405"/>
          <a:ext cx="4014339" cy="472275"/>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D5EDB-87ED-4EF7-B987-A0F051059BBF}">
      <dsp:nvSpPr>
        <dsp:cNvPr id="0" name=""/>
        <dsp:cNvSpPr/>
      </dsp:nvSpPr>
      <dsp:spPr>
        <a:xfrm>
          <a:off x="4187066" y="3388999"/>
          <a:ext cx="294907" cy="294907"/>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35516F-C66A-46E0-ACCA-A36D5FCD7365}">
      <dsp:nvSpPr>
        <dsp:cNvPr id="0" name=""/>
        <dsp:cNvSpPr/>
      </dsp:nvSpPr>
      <dsp:spPr>
        <a:xfrm>
          <a:off x="4239009" y="0"/>
          <a:ext cx="4014339" cy="84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l-GR" sz="1800" b="1" kern="1200" dirty="0">
              <a:solidFill>
                <a:schemeClr val="accent4">
                  <a:lumMod val="50000"/>
                </a:schemeClr>
              </a:solidFill>
            </a:rPr>
            <a:t>Συνεργασία </a:t>
          </a:r>
        </a:p>
        <a:p>
          <a:pPr marL="0" lvl="0" indent="0" algn="l" defTabSz="800100">
            <a:lnSpc>
              <a:spcPct val="90000"/>
            </a:lnSpc>
            <a:spcBef>
              <a:spcPct val="0"/>
            </a:spcBef>
            <a:spcAft>
              <a:spcPct val="35000"/>
            </a:spcAft>
            <a:buNone/>
          </a:pPr>
          <a:r>
            <a:rPr lang="el-GR" sz="1800" b="1" kern="1200" dirty="0">
              <a:solidFill>
                <a:schemeClr val="accent4">
                  <a:lumMod val="50000"/>
                </a:schemeClr>
              </a:solidFill>
            </a:rPr>
            <a:t>με Γονείς &amp; Κηδεμόνες</a:t>
          </a:r>
        </a:p>
      </dsp:txBody>
      <dsp:txXfrm>
        <a:off x="4239009" y="0"/>
        <a:ext cx="4014339" cy="848405"/>
      </dsp:txXfrm>
    </dsp:sp>
    <dsp:sp modelId="{47361A68-E546-4DAC-AFA5-B024F072D4E4}">
      <dsp:nvSpPr>
        <dsp:cNvPr id="0" name=""/>
        <dsp:cNvSpPr/>
      </dsp:nvSpPr>
      <dsp:spPr>
        <a:xfrm>
          <a:off x="4187065" y="1549258"/>
          <a:ext cx="294900" cy="294900"/>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5C328-4EFA-4E27-8FFD-9274FD92D54F}">
      <dsp:nvSpPr>
        <dsp:cNvPr id="0" name=""/>
        <dsp:cNvSpPr/>
      </dsp:nvSpPr>
      <dsp:spPr>
        <a:xfrm>
          <a:off x="4523580" y="1355600"/>
          <a:ext cx="3733336" cy="687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l-GR" sz="1600" kern="1200" dirty="0"/>
            <a:t>Επιμορφωτικές δράσεις</a:t>
          </a:r>
        </a:p>
      </dsp:txBody>
      <dsp:txXfrm>
        <a:off x="4523580" y="1355600"/>
        <a:ext cx="3733336" cy="687414"/>
      </dsp:txXfrm>
    </dsp:sp>
    <dsp:sp modelId="{FBD37B20-A772-475C-BC25-1B478E09D486}">
      <dsp:nvSpPr>
        <dsp:cNvPr id="0" name=""/>
        <dsp:cNvSpPr/>
      </dsp:nvSpPr>
      <dsp:spPr>
        <a:xfrm>
          <a:off x="4187065" y="2130228"/>
          <a:ext cx="294900" cy="294900"/>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21F422-FC8F-4740-BAD7-D25E5B05ECA9}">
      <dsp:nvSpPr>
        <dsp:cNvPr id="0" name=""/>
        <dsp:cNvSpPr/>
      </dsp:nvSpPr>
      <dsp:spPr>
        <a:xfrm>
          <a:off x="4523580" y="1936568"/>
          <a:ext cx="3733336" cy="687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l-GR" sz="1600" kern="1200" dirty="0"/>
            <a:t>Θεματικά σεμινάρια</a:t>
          </a:r>
        </a:p>
      </dsp:txBody>
      <dsp:txXfrm>
        <a:off x="4523580" y="1936568"/>
        <a:ext cx="3733336" cy="687414"/>
      </dsp:txXfrm>
    </dsp:sp>
    <dsp:sp modelId="{8669FE87-B102-4388-B462-99A6FF878E8E}">
      <dsp:nvSpPr>
        <dsp:cNvPr id="0" name=""/>
        <dsp:cNvSpPr/>
      </dsp:nvSpPr>
      <dsp:spPr>
        <a:xfrm>
          <a:off x="4187065" y="2711197"/>
          <a:ext cx="294900" cy="294900"/>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E28583-2E60-4D52-8295-E5710CDF8329}">
      <dsp:nvSpPr>
        <dsp:cNvPr id="0" name=""/>
        <dsp:cNvSpPr/>
      </dsp:nvSpPr>
      <dsp:spPr>
        <a:xfrm>
          <a:off x="4521991" y="2587646"/>
          <a:ext cx="3733336" cy="687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l-GR" sz="1600" kern="1200" dirty="0"/>
            <a:t>Προαγωγή συνεργασίας σχολείου- οικογένειας</a:t>
          </a:r>
        </a:p>
      </dsp:txBody>
      <dsp:txXfrm>
        <a:off x="4521991" y="2587646"/>
        <a:ext cx="3733336" cy="68741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153784-C7BA-4D43-80D2-0689587ED669}" type="datetimeFigureOut">
              <a:rPr lang="el-GR" smtClean="0"/>
              <a:pPr/>
              <a:t>18/1/2019</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C49649-8B8E-44B6-8641-BD87B1B4749B}" type="slidenum">
              <a:rPr lang="el-GR" smtClean="0"/>
              <a:pPr/>
              <a:t>‹#›</a:t>
            </a:fld>
            <a:endParaRPr lang="el-GR"/>
          </a:p>
        </p:txBody>
      </p:sp>
    </p:spTree>
    <p:extLst>
      <p:ext uri="{BB962C8B-B14F-4D97-AF65-F5344CB8AC3E}">
        <p14:creationId xmlns:p14="http://schemas.microsoft.com/office/powerpoint/2010/main" val="242081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κεφαλίδας 3"/>
          <p:cNvSpPr>
            <a:spLocks noGrp="1"/>
          </p:cNvSpPr>
          <p:nvPr>
            <p:ph type="hdr" sz="quarter" idx="10"/>
          </p:nvPr>
        </p:nvSpPr>
        <p:spPr/>
        <p:txBody>
          <a:bodyPr/>
          <a:lstStyle/>
          <a:p>
            <a:r>
              <a:rPr lang="el-GR" dirty="0"/>
              <a:t>*</a:t>
            </a:r>
          </a:p>
        </p:txBody>
      </p:sp>
      <p:sp>
        <p:nvSpPr>
          <p:cNvPr id="5" name="Θέση ημερομηνίας 4"/>
          <p:cNvSpPr>
            <a:spLocks noGrp="1"/>
          </p:cNvSpPr>
          <p:nvPr>
            <p:ph type="dt" idx="11"/>
          </p:nvPr>
        </p:nvSpPr>
        <p:spPr/>
        <p:txBody>
          <a:bodyPr/>
          <a:lstStyle/>
          <a:p>
            <a:r>
              <a:rPr lang="el-GR" dirty="0"/>
              <a:t>07/16/96</a:t>
            </a:r>
          </a:p>
        </p:txBody>
      </p:sp>
      <p:sp>
        <p:nvSpPr>
          <p:cNvPr id="6" name="Θέση υποσέλιδου 5"/>
          <p:cNvSpPr>
            <a:spLocks noGrp="1"/>
          </p:cNvSpPr>
          <p:nvPr>
            <p:ph type="ftr" sz="quarter" idx="12"/>
          </p:nvPr>
        </p:nvSpPr>
        <p:spPr/>
        <p:txBody>
          <a:bodyPr/>
          <a:lstStyle/>
          <a:p>
            <a:r>
              <a:rPr lang="el-GR" dirty="0"/>
              <a:t>*</a:t>
            </a:r>
          </a:p>
        </p:txBody>
      </p:sp>
      <p:sp>
        <p:nvSpPr>
          <p:cNvPr id="7" name="Θέση αριθμού διαφάνειας 6"/>
          <p:cNvSpPr>
            <a:spLocks noGrp="1"/>
          </p:cNvSpPr>
          <p:nvPr>
            <p:ph type="sldNum" sz="quarter" idx="13"/>
          </p:nvPr>
        </p:nvSpPr>
        <p:spPr/>
        <p:txBody>
          <a:bodyPr/>
          <a:lstStyle/>
          <a:p>
            <a:r>
              <a:rPr lang="el-GR" dirty="0"/>
              <a:t>##</a:t>
            </a:r>
          </a:p>
        </p:txBody>
      </p:sp>
    </p:spTree>
    <p:extLst>
      <p:ext uri="{BB962C8B-B14F-4D97-AF65-F5344CB8AC3E}">
        <p14:creationId xmlns:p14="http://schemas.microsoft.com/office/powerpoint/2010/main" val="1242768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Ορθογώνιο τρίγωνο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Τίτλος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a:t>Στυλ κύριου τίτλου</a:t>
            </a:r>
            <a:endParaRPr kumimoji="0" lang="en-US"/>
          </a:p>
        </p:txBody>
      </p:sp>
      <p:sp>
        <p:nvSpPr>
          <p:cNvPr id="17" name="Υπότιτλος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Στυλ κύριου υπότιτλου</a:t>
            </a:r>
            <a:endParaRPr kumimoji="0" lang="en-US"/>
          </a:p>
        </p:txBody>
      </p:sp>
      <p:grpSp>
        <p:nvGrpSpPr>
          <p:cNvPr id="2" name="Ομάδα 1"/>
          <p:cNvGrpSpPr/>
          <p:nvPr/>
        </p:nvGrpSpPr>
        <p:grpSpPr>
          <a:xfrm>
            <a:off x="-5019" y="4953000"/>
            <a:ext cx="12197020" cy="1912088"/>
            <a:chOff x="-3765" y="4832896"/>
            <a:chExt cx="9147765" cy="2032192"/>
          </a:xfrm>
        </p:grpSpPr>
        <p:sp>
          <p:nvSpPr>
            <p:cNvPr id="7" name="Ελεύθερη σχεδίαση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Ελεύθερη σχεδίαση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Ελεύθερη σχεδίαση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Ευθεία γραμμή σύνδεσης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Θέση ημερομηνίας 29"/>
          <p:cNvSpPr>
            <a:spLocks noGrp="1"/>
          </p:cNvSpPr>
          <p:nvPr>
            <p:ph type="dt" sz="half" idx="10"/>
          </p:nvPr>
        </p:nvSpPr>
        <p:spPr/>
        <p:txBody>
          <a:bodyPr/>
          <a:lstStyle>
            <a:lvl1pPr>
              <a:defRPr>
                <a:solidFill>
                  <a:srgbClr val="FFFFFF"/>
                </a:solidFill>
              </a:defRPr>
            </a:lvl1pPr>
            <a:extLst/>
          </a:lstStyle>
          <a:p>
            <a:r>
              <a:rPr lang="el-GR"/>
              <a:t>6/12/2018</a:t>
            </a:r>
          </a:p>
        </p:txBody>
      </p:sp>
      <p:sp>
        <p:nvSpPr>
          <p:cNvPr id="19" name="Θέση υποσέλιδου 18"/>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Θέση αριθμού διαφάνειας 26"/>
          <p:cNvSpPr>
            <a:spLocks noGrp="1"/>
          </p:cNvSpPr>
          <p:nvPr>
            <p:ph type="sldNum" sz="quarter" idx="12"/>
          </p:nvPr>
        </p:nvSpPr>
        <p:spPr/>
        <p:txBody>
          <a:bodyPr/>
          <a:lstStyle>
            <a:lvl1pPr>
              <a:defRPr>
                <a:solidFill>
                  <a:srgbClr val="FFFFFF"/>
                </a:solidFill>
              </a:defRPr>
            </a:lvl1pPr>
            <a:extLst/>
          </a:lstStyle>
          <a:p>
            <a:fld id="{D22B6BDE-8A15-47AA-B6CA-4B035424A9F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609600" y="1481330"/>
            <a:ext cx="10972800" cy="4386071"/>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r>
              <a:rPr lang="el-GR"/>
              <a:t>6/12/2018</a:t>
            </a: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2B6BDE-8A15-47AA-B6CA-4B035424A9F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125351" y="274641"/>
            <a:ext cx="2369960" cy="5592761"/>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609600" y="274641"/>
            <a:ext cx="8432800" cy="5592760"/>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r>
              <a:rPr lang="el-GR"/>
              <a:t>6/12/2018</a:t>
            </a: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2B6BDE-8A15-47AA-B6CA-4B035424A9F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r>
              <a:rPr lang="el-GR"/>
              <a:t>6/12/2018</a:t>
            </a: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2B6BDE-8A15-47AA-B6CA-4B035424A9FD}" type="slidenum">
              <a:rPr lang="el-GR" smtClean="0"/>
              <a:pPr/>
              <a:t>‹#›</a:t>
            </a:fld>
            <a:endParaRPr lang="el-GR"/>
          </a:p>
        </p:txBody>
      </p:sp>
      <p:sp>
        <p:nvSpPr>
          <p:cNvPr id="7" name="Τίτλος 6"/>
          <p:cNvSpPr>
            <a:spLocks noGrp="1"/>
          </p:cNvSpPr>
          <p:nvPr>
            <p:ph type="title"/>
          </p:nvPr>
        </p:nvSpPr>
        <p:spPr/>
        <p:txBody>
          <a:bodyPr rtlCol="0"/>
          <a:lstStyle/>
          <a:p>
            <a:r>
              <a:rPr kumimoji="0" lang="el-GR"/>
              <a:t>Στυλ κύριου τίτλου</a:t>
            </a:r>
            <a:endParaRPr kumimoji="0" 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a:t>Στυλ κύριου τίτλου</a:t>
            </a:r>
            <a:endParaRPr kumimoji="0" lang="en-US"/>
          </a:p>
        </p:txBody>
      </p:sp>
      <p:sp>
        <p:nvSpPr>
          <p:cNvPr id="3" name="Θέση κειμένου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Στυλ υποδείγματος κειμένου</a:t>
            </a:r>
          </a:p>
        </p:txBody>
      </p:sp>
      <p:sp>
        <p:nvSpPr>
          <p:cNvPr id="4" name="Θέση ημερομηνίας 3"/>
          <p:cNvSpPr>
            <a:spLocks noGrp="1"/>
          </p:cNvSpPr>
          <p:nvPr>
            <p:ph type="dt" sz="half" idx="10"/>
          </p:nvPr>
        </p:nvSpPr>
        <p:spPr/>
        <p:txBody>
          <a:bodyPr/>
          <a:lstStyle/>
          <a:p>
            <a:r>
              <a:rPr lang="el-GR"/>
              <a:t>6/12/2018</a:t>
            </a: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2B6BDE-8A15-47AA-B6CA-4B035424A9FD}" type="slidenum">
              <a:rPr lang="el-GR" smtClean="0"/>
              <a:pPr/>
              <a:t>‹#›</a:t>
            </a:fld>
            <a:endParaRPr lang="el-GR"/>
          </a:p>
        </p:txBody>
      </p:sp>
      <p:sp>
        <p:nvSpPr>
          <p:cNvPr id="7" name="Διάσημα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Διάσημα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περιεχομένου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r>
              <a:rPr lang="el-GR"/>
              <a:t>6/12/2018</a:t>
            </a: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22B6BDE-8A15-47AA-B6CA-4B035424A9FD}" type="slidenum">
              <a:rPr lang="el-GR" smtClean="0"/>
              <a:pPr/>
              <a:t>‹#›</a:t>
            </a:fld>
            <a:endParaRPr lang="el-GR"/>
          </a:p>
        </p:txBody>
      </p:sp>
      <p:sp>
        <p:nvSpPr>
          <p:cNvPr id="8" name="Τίτλος 7"/>
          <p:cNvSpPr>
            <a:spLocks noGrp="1"/>
          </p:cNvSpPr>
          <p:nvPr>
            <p:ph type="title"/>
          </p:nvPr>
        </p:nvSpPr>
        <p:spPr/>
        <p:txBody>
          <a:bodyPr rtlCol="0"/>
          <a:lstStyle/>
          <a:p>
            <a:r>
              <a:rPr kumimoji="0" lang="el-GR"/>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3050"/>
            <a:ext cx="10972800" cy="1143000"/>
          </a:xfrm>
        </p:spPr>
        <p:txBody>
          <a:bodyPr anchor="ctr"/>
          <a:lstStyle>
            <a:lvl1pPr>
              <a:defRPr/>
            </a:lvl1pPr>
            <a:extLst/>
          </a:lstStyle>
          <a:p>
            <a:r>
              <a:rPr kumimoji="0" lang="el-GR"/>
              <a:t>Στυλ κύριου τίτλου</a:t>
            </a:r>
            <a:endParaRPr kumimoji="0" lang="en-US"/>
          </a:p>
        </p:txBody>
      </p:sp>
      <p:sp>
        <p:nvSpPr>
          <p:cNvPr id="3" name="Θέση κειμένου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Στυλ υποδείγματος κειμένου</a:t>
            </a:r>
          </a:p>
        </p:txBody>
      </p:sp>
      <p:sp>
        <p:nvSpPr>
          <p:cNvPr id="4" name="Θέση κειμένου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Στυλ υποδείγματος κειμένου</a:t>
            </a:r>
          </a:p>
        </p:txBody>
      </p:sp>
      <p:sp>
        <p:nvSpPr>
          <p:cNvPr id="5" name="Θέση περιεχομένου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Θέση περιεχομένου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Θέση ημερομηνίας 6"/>
          <p:cNvSpPr>
            <a:spLocks noGrp="1"/>
          </p:cNvSpPr>
          <p:nvPr>
            <p:ph type="dt" sz="half" idx="10"/>
          </p:nvPr>
        </p:nvSpPr>
        <p:spPr/>
        <p:txBody>
          <a:bodyPr/>
          <a:lstStyle/>
          <a:p>
            <a:r>
              <a:rPr lang="el-GR"/>
              <a:t>6/12/2018</a:t>
            </a: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22B6BDE-8A15-47AA-B6CA-4B035424A9F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r>
              <a:rPr lang="el-GR"/>
              <a:t>6/12/2018</a:t>
            </a: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22B6BDE-8A15-47AA-B6CA-4B035424A9FD}" type="slidenum">
              <a:rPr lang="el-GR" smtClean="0"/>
              <a:pPr/>
              <a:t>‹#›</a:t>
            </a:fld>
            <a:endParaRPr lang="el-GR"/>
          </a:p>
        </p:txBody>
      </p:sp>
      <p:sp>
        <p:nvSpPr>
          <p:cNvPr id="6" name="Τίτλος 5"/>
          <p:cNvSpPr>
            <a:spLocks noGrp="1"/>
          </p:cNvSpPr>
          <p:nvPr>
            <p:ph type="title"/>
          </p:nvPr>
        </p:nvSpPr>
        <p:spPr/>
        <p:txBody>
          <a:bodyPr rtlCol="0"/>
          <a:lstStyle/>
          <a:p>
            <a:r>
              <a:rPr kumimoji="0" lang="el-GR"/>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r>
              <a:rPr lang="el-GR"/>
              <a:t>6/12/2018</a:t>
            </a: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22B6BDE-8A15-47AA-B6CA-4B035424A9F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a:t>Στυλ κύριου τίτλου</a:t>
            </a:r>
            <a:endParaRPr kumimoji="0" lang="en-US"/>
          </a:p>
        </p:txBody>
      </p:sp>
      <p:sp>
        <p:nvSpPr>
          <p:cNvPr id="3" name="Θέση κειμένου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a:t>Στυλ υποδείγματος κειμένου</a:t>
            </a:r>
          </a:p>
        </p:txBody>
      </p:sp>
      <p:sp>
        <p:nvSpPr>
          <p:cNvPr id="4" name="Θέση περιεχομένου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a:xfrm>
            <a:off x="8969376" y="6407944"/>
            <a:ext cx="2560320" cy="365760"/>
          </a:xfrm>
        </p:spPr>
        <p:txBody>
          <a:bodyPr/>
          <a:lstStyle/>
          <a:p>
            <a:r>
              <a:rPr lang="el-GR"/>
              <a:t>6/12/2018</a:t>
            </a: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22B6BDE-8A15-47AA-B6CA-4B035424A9F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a:t>Στυλ υποδείγματος κειμένου</a:t>
            </a:r>
          </a:p>
        </p:txBody>
      </p:sp>
      <p:sp>
        <p:nvSpPr>
          <p:cNvPr id="3" name="Θέση εικόνας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a:t>Κάντε κλικ στο εικονίδιο για να προσθέσετε μια εικόνα</a:t>
            </a:r>
            <a:endParaRPr kumimoji="0" lang="en-US" dirty="0"/>
          </a:p>
        </p:txBody>
      </p:sp>
      <p:sp>
        <p:nvSpPr>
          <p:cNvPr id="5" name="Θέση ημερομηνίας 4"/>
          <p:cNvSpPr>
            <a:spLocks noGrp="1"/>
          </p:cNvSpPr>
          <p:nvPr>
            <p:ph type="dt" sz="half" idx="10"/>
          </p:nvPr>
        </p:nvSpPr>
        <p:spPr/>
        <p:txBody>
          <a:bodyPr/>
          <a:lstStyle>
            <a:lvl1pPr>
              <a:defRPr>
                <a:solidFill>
                  <a:schemeClr val="tx1"/>
                </a:solidFill>
              </a:defRPr>
            </a:lvl1pPr>
            <a:extLst/>
          </a:lstStyle>
          <a:p>
            <a:r>
              <a:rPr lang="el-GR"/>
              <a:t>6/12/2018</a:t>
            </a:r>
          </a:p>
        </p:txBody>
      </p:sp>
      <p:sp>
        <p:nvSpPr>
          <p:cNvPr id="6" name="Θέση υποσέλιδου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l-GR"/>
          </a:p>
        </p:txBody>
      </p:sp>
      <p:sp>
        <p:nvSpPr>
          <p:cNvPr id="7" name="Θέση αριθμού διαφάνειας 6"/>
          <p:cNvSpPr>
            <a:spLocks noGrp="1"/>
          </p:cNvSpPr>
          <p:nvPr>
            <p:ph type="sldNum" sz="quarter" idx="12"/>
          </p:nvPr>
        </p:nvSpPr>
        <p:spPr/>
        <p:txBody>
          <a:bodyPr/>
          <a:lstStyle>
            <a:lvl1pPr>
              <a:defRPr>
                <a:solidFill>
                  <a:schemeClr val="tx1"/>
                </a:solidFill>
              </a:defRPr>
            </a:lvl1pPr>
            <a:extLst/>
          </a:lstStyle>
          <a:p>
            <a:fld id="{D22B6BDE-8A15-47AA-B6CA-4B035424A9FD}" type="slidenum">
              <a:rPr lang="el-GR" smtClean="0"/>
              <a:pPr/>
              <a:t>‹#›</a:t>
            </a:fld>
            <a:endParaRPr lang="el-GR"/>
          </a:p>
        </p:txBody>
      </p:sp>
      <p:sp>
        <p:nvSpPr>
          <p:cNvPr id="2" name="Τίτλος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a:t>Στυλ κύριου τίτλου</a:t>
            </a:r>
            <a:endParaRPr kumimoji="0" lang="en-US"/>
          </a:p>
        </p:txBody>
      </p:sp>
      <p:sp>
        <p:nvSpPr>
          <p:cNvPr id="8" name="Ελεύθερη σχεδίαση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Ελεύθερη σχεδίαση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Ορθογώνιο τρίγωνο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Ευθεία γραμμή σύνδεσης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Διάσημα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Διάσημα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Ελεύθερη σχεδίαση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Ελεύθερη σχεδίαση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Ορθογώνιο τρίγωνο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Ευθεία γραμμή σύνδεσης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Θέση τίτλου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a:t>Στυλ κύριου τίτλου</a:t>
            </a:r>
            <a:endParaRPr kumimoji="0" lang="en-US"/>
          </a:p>
        </p:txBody>
      </p:sp>
      <p:sp>
        <p:nvSpPr>
          <p:cNvPr id="30" name="Θέση κειμένου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Θέση ημερομηνίας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r>
              <a:rPr lang="el-GR"/>
              <a:t>6/12/2018</a:t>
            </a:r>
          </a:p>
        </p:txBody>
      </p:sp>
      <p:sp>
        <p:nvSpPr>
          <p:cNvPr id="22" name="Θέση υποσέλιδου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Θέση αριθμού διαφάνειας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22B6BDE-8A15-47AA-B6CA-4B035424A9F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vivifoti@gmail.com" TargetMode="External"/><Relationship Id="rId2" Type="http://schemas.openxmlformats.org/officeDocument/2006/relationships/hyperlink" Target="mailto:3syn60-at3@attik.pde.sch.gr" TargetMode="External"/><Relationship Id="rId1" Type="http://schemas.openxmlformats.org/officeDocument/2006/relationships/slideLayout" Target="../slideLayouts/slideLayout2.xml"/><Relationship Id="rId4" Type="http://schemas.openxmlformats.org/officeDocument/2006/relationships/hyperlink" Target="https://blogs.sch.gr/3syn60-at3/author/3syn60-at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49050" y="398034"/>
            <a:ext cx="9144000" cy="5873674"/>
          </a:xfrm>
        </p:spPr>
        <p:txBody>
          <a:bodyPr>
            <a:normAutofit fontScale="90000"/>
          </a:bodyPr>
          <a:lstStyle/>
          <a:p>
            <a:br>
              <a:rPr lang="el-GR" b="1" dirty="0"/>
            </a:br>
            <a:br>
              <a:rPr lang="el-GR" b="1" dirty="0"/>
            </a:br>
            <a:r>
              <a:rPr lang="el-GR" b="1" dirty="0">
                <a:solidFill>
                  <a:srgbClr val="C00000"/>
                </a:solidFill>
                <a:latin typeface="+mn-lt"/>
              </a:rPr>
              <a:t>3</a:t>
            </a:r>
            <a:r>
              <a:rPr lang="el-GR" b="1" baseline="30000" dirty="0">
                <a:solidFill>
                  <a:srgbClr val="C00000"/>
                </a:solidFill>
                <a:latin typeface="+mn-lt"/>
              </a:rPr>
              <a:t>ο</a:t>
            </a:r>
            <a:r>
              <a:rPr lang="el-GR" b="1" dirty="0">
                <a:solidFill>
                  <a:srgbClr val="C00000"/>
                </a:solidFill>
                <a:latin typeface="+mn-lt"/>
              </a:rPr>
              <a:t> ΠΕ.Κ.Ε.Σ. Αττικής</a:t>
            </a:r>
            <a:br>
              <a:rPr lang="el-GR" b="1" dirty="0">
                <a:solidFill>
                  <a:srgbClr val="C00000"/>
                </a:solidFill>
                <a:latin typeface="+mn-lt"/>
              </a:rPr>
            </a:br>
            <a:br>
              <a:rPr lang="el-GR" b="1" dirty="0">
                <a:solidFill>
                  <a:srgbClr val="C00000"/>
                </a:solidFill>
                <a:latin typeface="+mn-lt"/>
              </a:rPr>
            </a:br>
            <a:r>
              <a:rPr lang="el-GR" dirty="0"/>
              <a:t> Παρασκευή Φώτη </a:t>
            </a:r>
            <a:br>
              <a:rPr lang="el-GR" dirty="0"/>
            </a:br>
            <a:r>
              <a:rPr lang="el-GR" b="1" dirty="0">
                <a:solidFill>
                  <a:schemeClr val="accent5">
                    <a:lumMod val="75000"/>
                  </a:schemeClr>
                </a:solidFill>
                <a:latin typeface="+mn-lt"/>
              </a:rPr>
              <a:t>Συντονίστρια Εκπαιδευτικού ΠΕ60</a:t>
            </a:r>
            <a:br>
              <a:rPr lang="el-GR" dirty="0"/>
            </a:br>
            <a:br>
              <a:rPr lang="el-GR" sz="2000" dirty="0">
                <a:solidFill>
                  <a:schemeClr val="accent1"/>
                </a:solidFill>
              </a:rPr>
            </a:br>
            <a:endParaRPr lang="el-GR" dirty="0">
              <a:solidFill>
                <a:schemeClr val="accent1"/>
              </a:solidFill>
            </a:endParaRPr>
          </a:p>
        </p:txBody>
      </p:sp>
      <p:sp>
        <p:nvSpPr>
          <p:cNvPr id="5" name="4 - Θέση ημερομηνίας"/>
          <p:cNvSpPr>
            <a:spLocks noGrp="1"/>
          </p:cNvSpPr>
          <p:nvPr>
            <p:ph type="dt" sz="half" idx="10"/>
          </p:nvPr>
        </p:nvSpPr>
        <p:spPr/>
        <p:txBody>
          <a:bodyPr/>
          <a:lstStyle/>
          <a:p>
            <a:r>
              <a:rPr lang="el-GR" dirty="0"/>
              <a:t>15/1/2019</a:t>
            </a:r>
          </a:p>
        </p:txBody>
      </p:sp>
      <p:sp>
        <p:nvSpPr>
          <p:cNvPr id="4" name="3 - Θέση αριθμού διαφάνειας"/>
          <p:cNvSpPr>
            <a:spLocks noGrp="1"/>
          </p:cNvSpPr>
          <p:nvPr>
            <p:ph type="sldNum" sz="quarter" idx="12"/>
          </p:nvPr>
        </p:nvSpPr>
        <p:spPr/>
        <p:txBody>
          <a:bodyPr/>
          <a:lstStyle/>
          <a:p>
            <a:fld id="{D22B6BDE-8A15-47AA-B6CA-4B035424A9FD}" type="slidenum">
              <a:rPr lang="el-GR" smtClean="0"/>
              <a:pPr/>
              <a:t>1</a:t>
            </a:fld>
            <a:endParaRPr lang="el-GR"/>
          </a:p>
        </p:txBody>
      </p:sp>
    </p:spTree>
    <p:extLst>
      <p:ext uri="{BB962C8B-B14F-4D97-AF65-F5344CB8AC3E}">
        <p14:creationId xmlns:p14="http://schemas.microsoft.com/office/powerpoint/2010/main" val="1460109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p:cNvPr>
          <p:cNvGraphicFramePr>
            <a:graphicFrameLocks noGrp="1"/>
          </p:cNvGraphicFramePr>
          <p:nvPr>
            <p:ph idx="1"/>
            <p:extLst>
              <p:ext uri="{D42A27DB-BD31-4B8C-83A1-F6EECF244321}">
                <p14:modId xmlns:p14="http://schemas.microsoft.com/office/powerpoint/2010/main" val="2734707408"/>
              </p:ext>
            </p:extLst>
          </p:nvPr>
        </p:nvGraphicFramePr>
        <p:xfrm>
          <a:off x="623392" y="1484784"/>
          <a:ext cx="9985109"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 Θέση ημερομηνίας"/>
          <p:cNvSpPr>
            <a:spLocks noGrp="1"/>
          </p:cNvSpPr>
          <p:nvPr>
            <p:ph type="dt" sz="half" idx="10"/>
          </p:nvPr>
        </p:nvSpPr>
        <p:spPr/>
        <p:txBody>
          <a:bodyPr/>
          <a:lstStyle/>
          <a:p>
            <a:r>
              <a:rPr lang="el-GR" dirty="0"/>
              <a:t>15/1/2019</a:t>
            </a:r>
          </a:p>
        </p:txBody>
      </p:sp>
      <p:sp>
        <p:nvSpPr>
          <p:cNvPr id="5" name="4 - Θέση αριθμού διαφάνειας"/>
          <p:cNvSpPr>
            <a:spLocks noGrp="1"/>
          </p:cNvSpPr>
          <p:nvPr>
            <p:ph type="sldNum" sz="quarter" idx="12"/>
          </p:nvPr>
        </p:nvSpPr>
        <p:spPr/>
        <p:txBody>
          <a:bodyPr/>
          <a:lstStyle/>
          <a:p>
            <a:fld id="{D22B6BDE-8A15-47AA-B6CA-4B035424A9FD}" type="slidenum">
              <a:rPr lang="el-GR" smtClean="0"/>
              <a:pPr/>
              <a:t>10</a:t>
            </a:fld>
            <a:endParaRPr lang="el-GR"/>
          </a:p>
        </p:txBody>
      </p:sp>
      <p:sp>
        <p:nvSpPr>
          <p:cNvPr id="2" name="Title 1">
            <a:extLst/>
          </p:cNvPr>
          <p:cNvSpPr>
            <a:spLocks noGrp="1"/>
          </p:cNvSpPr>
          <p:nvPr>
            <p:ph type="title"/>
          </p:nvPr>
        </p:nvSpPr>
        <p:spPr>
          <a:xfrm>
            <a:off x="719403" y="620688"/>
            <a:ext cx="9793088" cy="504056"/>
          </a:xfrm>
          <a:solidFill>
            <a:schemeClr val="accent6">
              <a:lumMod val="20000"/>
              <a:lumOff val="80000"/>
            </a:schemeClr>
          </a:solidFill>
        </p:spPr>
        <p:txBody>
          <a:bodyPr>
            <a:noAutofit/>
          </a:bodyPr>
          <a:lstStyle/>
          <a:p>
            <a:pPr>
              <a:defRPr/>
            </a:pPr>
            <a:r>
              <a:rPr lang="el-GR" altLang="el-GR" sz="2400" b="1" dirty="0">
                <a:solidFill>
                  <a:srgbClr val="000000"/>
                </a:solidFill>
                <a:latin typeface="Corbel" pitchFamily="34" charset="0"/>
                <a:ea typeface="+mn-ea"/>
                <a:cs typeface="+mn-cs"/>
              </a:rPr>
              <a:t>Αρμοδιότητες  ΣΕΕ (5)</a:t>
            </a:r>
          </a:p>
        </p:txBody>
      </p:sp>
    </p:spTree>
    <p:extLst>
      <p:ext uri="{BB962C8B-B14F-4D97-AF65-F5344CB8AC3E}">
        <p14:creationId xmlns:p14="http://schemas.microsoft.com/office/powerpoint/2010/main" val="363245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p:cNvPr>
          <p:cNvGraphicFramePr>
            <a:graphicFrameLocks noGrp="1"/>
          </p:cNvGraphicFramePr>
          <p:nvPr>
            <p:ph idx="1"/>
            <p:extLst>
              <p:ext uri="{D42A27DB-BD31-4B8C-83A1-F6EECF244321}">
                <p14:modId xmlns:p14="http://schemas.microsoft.com/office/powerpoint/2010/main" val="2934716238"/>
              </p:ext>
            </p:extLst>
          </p:nvPr>
        </p:nvGraphicFramePr>
        <p:xfrm>
          <a:off x="3599723" y="1052736"/>
          <a:ext cx="7968885" cy="4726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 Θέση ημερομηνίας"/>
          <p:cNvSpPr>
            <a:spLocks noGrp="1"/>
          </p:cNvSpPr>
          <p:nvPr>
            <p:ph type="dt" sz="half" idx="10"/>
          </p:nvPr>
        </p:nvSpPr>
        <p:spPr/>
        <p:txBody>
          <a:bodyPr/>
          <a:lstStyle/>
          <a:p>
            <a:r>
              <a:rPr lang="el-GR"/>
              <a:t>6/12/2018</a:t>
            </a:r>
          </a:p>
        </p:txBody>
      </p:sp>
      <p:sp>
        <p:nvSpPr>
          <p:cNvPr id="7" name="6 - Θέση αριθμού διαφάνειας"/>
          <p:cNvSpPr>
            <a:spLocks noGrp="1"/>
          </p:cNvSpPr>
          <p:nvPr>
            <p:ph type="sldNum" sz="quarter" idx="12"/>
          </p:nvPr>
        </p:nvSpPr>
        <p:spPr/>
        <p:txBody>
          <a:bodyPr/>
          <a:lstStyle/>
          <a:p>
            <a:fld id="{D22B6BDE-8A15-47AA-B6CA-4B035424A9FD}" type="slidenum">
              <a:rPr lang="el-GR" smtClean="0"/>
              <a:pPr/>
              <a:t>11</a:t>
            </a:fld>
            <a:endParaRPr lang="el-GR"/>
          </a:p>
        </p:txBody>
      </p:sp>
      <p:sp>
        <p:nvSpPr>
          <p:cNvPr id="2" name="Title 1">
            <a:extLst/>
          </p:cNvPr>
          <p:cNvSpPr>
            <a:spLocks noGrp="1"/>
          </p:cNvSpPr>
          <p:nvPr>
            <p:ph type="title"/>
          </p:nvPr>
        </p:nvSpPr>
        <p:spPr>
          <a:xfrm>
            <a:off x="2063552" y="188640"/>
            <a:ext cx="7731125" cy="576064"/>
          </a:xfrm>
          <a:solidFill>
            <a:schemeClr val="accent6">
              <a:lumMod val="20000"/>
              <a:lumOff val="80000"/>
            </a:schemeClr>
          </a:solidFill>
        </p:spPr>
        <p:txBody>
          <a:bodyPr>
            <a:noAutofit/>
          </a:bodyPr>
          <a:lstStyle/>
          <a:p>
            <a:pPr eaLnBrk="1" hangingPunct="1">
              <a:defRPr/>
            </a:pPr>
            <a:r>
              <a:rPr lang="el-GR" altLang="el-GR" sz="2400" b="1" dirty="0">
                <a:solidFill>
                  <a:srgbClr val="000000"/>
                </a:solidFill>
                <a:latin typeface="Corbel" pitchFamily="34" charset="0"/>
                <a:ea typeface="+mn-ea"/>
                <a:cs typeface="+mn-cs"/>
              </a:rPr>
              <a:t>Αρμοδιότητες  ΣΕΕ (6)</a:t>
            </a:r>
          </a:p>
        </p:txBody>
      </p:sp>
      <p:sp>
        <p:nvSpPr>
          <p:cNvPr id="6" name="Rectangle: Folded Corner 5">
            <a:extLst/>
          </p:cNvPr>
          <p:cNvSpPr/>
          <p:nvPr/>
        </p:nvSpPr>
        <p:spPr>
          <a:xfrm>
            <a:off x="94041" y="1124744"/>
            <a:ext cx="3217649" cy="4536504"/>
          </a:xfrm>
          <a:prstGeom prst="foldedCorner">
            <a:avLst/>
          </a:prstGeom>
          <a:ln>
            <a:solidFill>
              <a:srgbClr val="7030A0"/>
            </a:solidFill>
            <a:prstDash val="lgDashDotDot"/>
          </a:ln>
        </p:spPr>
        <p:style>
          <a:lnRef idx="2">
            <a:schemeClr val="accent6"/>
          </a:lnRef>
          <a:fillRef idx="1">
            <a:schemeClr val="lt1"/>
          </a:fillRef>
          <a:effectRef idx="0">
            <a:schemeClr val="accent6"/>
          </a:effectRef>
          <a:fontRef idx="minor">
            <a:schemeClr val="dk1"/>
          </a:fontRef>
        </p:style>
        <p:txBody>
          <a:bodyPr anchor="ctr"/>
          <a:lstStyle/>
          <a:p>
            <a:pPr algn="just" defTabSz="457200">
              <a:defRPr/>
            </a:pPr>
            <a:r>
              <a:rPr lang="el-GR" sz="1700" dirty="0">
                <a:solidFill>
                  <a:srgbClr val="000000"/>
                </a:solidFill>
              </a:rPr>
              <a:t>Παρέχουν τη συνδρομή τους στην αντιμετώπιση κάθε θέματος που αφορά την παιδαγωγική /διδακτική διαδικασία </a:t>
            </a:r>
            <a:r>
              <a:rPr lang="el-GR" sz="1700" i="1" dirty="0">
                <a:solidFill>
                  <a:srgbClr val="000000"/>
                </a:solidFill>
              </a:rPr>
              <a:t>και δεν είναι δυνατό να αντιμετωπιστεί μόνο από το Διευθυντή ή Προϊστάμενο της σχολικής μονάδας ή τον Σύλλογο των Διδασκόντων</a:t>
            </a:r>
            <a:r>
              <a:rPr lang="el-GR" sz="1700" dirty="0">
                <a:solidFill>
                  <a:srgbClr val="000000"/>
                </a:solidFill>
              </a:rPr>
              <a:t>.</a:t>
            </a:r>
          </a:p>
        </p:txBody>
      </p:sp>
    </p:spTree>
    <p:extLst>
      <p:ext uri="{BB962C8B-B14F-4D97-AF65-F5344CB8AC3E}">
        <p14:creationId xmlns:p14="http://schemas.microsoft.com/office/powerpoint/2010/main" val="1681936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p:cNvPr>
          <p:cNvGraphicFramePr>
            <a:graphicFrameLocks noGrp="1"/>
          </p:cNvGraphicFramePr>
          <p:nvPr>
            <p:ph idx="1"/>
            <p:extLst>
              <p:ext uri="{D42A27DB-BD31-4B8C-83A1-F6EECF244321}">
                <p14:modId xmlns:p14="http://schemas.microsoft.com/office/powerpoint/2010/main" val="1670252528"/>
              </p:ext>
            </p:extLst>
          </p:nvPr>
        </p:nvGraphicFramePr>
        <p:xfrm>
          <a:off x="1103446" y="1844825"/>
          <a:ext cx="8256917" cy="3942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Θέση ημερομηνίας"/>
          <p:cNvSpPr>
            <a:spLocks noGrp="1"/>
          </p:cNvSpPr>
          <p:nvPr>
            <p:ph type="dt" sz="half" idx="10"/>
          </p:nvPr>
        </p:nvSpPr>
        <p:spPr/>
        <p:txBody>
          <a:bodyPr/>
          <a:lstStyle/>
          <a:p>
            <a:r>
              <a:rPr lang="el-GR" dirty="0"/>
              <a:t>15/1/2019</a:t>
            </a:r>
          </a:p>
        </p:txBody>
      </p:sp>
      <p:sp>
        <p:nvSpPr>
          <p:cNvPr id="5" name="4 - Θέση αριθμού διαφάνειας"/>
          <p:cNvSpPr>
            <a:spLocks noGrp="1"/>
          </p:cNvSpPr>
          <p:nvPr>
            <p:ph type="sldNum" sz="quarter" idx="12"/>
          </p:nvPr>
        </p:nvSpPr>
        <p:spPr/>
        <p:txBody>
          <a:bodyPr/>
          <a:lstStyle/>
          <a:p>
            <a:fld id="{D22B6BDE-8A15-47AA-B6CA-4B035424A9FD}" type="slidenum">
              <a:rPr lang="el-GR" smtClean="0"/>
              <a:pPr/>
              <a:t>12</a:t>
            </a:fld>
            <a:endParaRPr lang="el-GR"/>
          </a:p>
        </p:txBody>
      </p:sp>
      <p:sp>
        <p:nvSpPr>
          <p:cNvPr id="2" name="Title 1">
            <a:extLst/>
          </p:cNvPr>
          <p:cNvSpPr>
            <a:spLocks noGrp="1"/>
          </p:cNvSpPr>
          <p:nvPr>
            <p:ph type="title"/>
          </p:nvPr>
        </p:nvSpPr>
        <p:spPr>
          <a:xfrm>
            <a:off x="1391478" y="620688"/>
            <a:ext cx="8019157" cy="432048"/>
          </a:xfrm>
          <a:solidFill>
            <a:schemeClr val="accent6">
              <a:lumMod val="20000"/>
              <a:lumOff val="80000"/>
            </a:schemeClr>
          </a:solidFill>
        </p:spPr>
        <p:txBody>
          <a:bodyPr>
            <a:noAutofit/>
          </a:bodyPr>
          <a:lstStyle/>
          <a:p>
            <a:pPr eaLnBrk="1" hangingPunct="1">
              <a:defRPr/>
            </a:pPr>
            <a:r>
              <a:rPr lang="el-GR" altLang="el-GR" sz="2400" b="1" dirty="0">
                <a:solidFill>
                  <a:srgbClr val="000000"/>
                </a:solidFill>
                <a:latin typeface="Corbel" pitchFamily="34" charset="0"/>
                <a:ea typeface="+mn-ea"/>
                <a:cs typeface="+mn-cs"/>
              </a:rPr>
              <a:t>Αρμοδιότητες  ΣΕΕ (7)</a:t>
            </a:r>
          </a:p>
        </p:txBody>
      </p:sp>
    </p:spTree>
    <p:extLst>
      <p:ext uri="{BB962C8B-B14F-4D97-AF65-F5344CB8AC3E}">
        <p14:creationId xmlns:p14="http://schemas.microsoft.com/office/powerpoint/2010/main" val="87772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algn="just"/>
            <a:r>
              <a:rPr lang="el-GR" dirty="0"/>
              <a:t> Οργανώνουν επιμορφωτικές δράσεις και θεματικά σεμινάρια που απευθύνονται σε γονείς/κηδεμόνες, με στόχο την ενδυνάμωση του </a:t>
            </a:r>
            <a:r>
              <a:rPr lang="el-GR" dirty="0" err="1"/>
              <a:t>γονεϊκού</a:t>
            </a:r>
            <a:r>
              <a:rPr lang="el-GR" dirty="0"/>
              <a:t> ρόλου και την προαγωγή της συνεργασίας σχολείου-οικογένειας.</a:t>
            </a:r>
          </a:p>
          <a:p>
            <a:pPr algn="just"/>
            <a:r>
              <a:rPr lang="el-GR" dirty="0" err="1"/>
              <a:t>Οργάνωνουν</a:t>
            </a:r>
            <a:r>
              <a:rPr lang="el-GR" dirty="0"/>
              <a:t> ημερίδες ή/και ενημερωτικές συναντήσεις γονέων/ κηδεμόνων </a:t>
            </a:r>
            <a:r>
              <a:rPr lang="el-GR" b="1" dirty="0"/>
              <a:t>για θέματα που σχετίζονται με προβλήματα αγωγής, μάθησης και συμπεριφοράς των μαθητών σε συνεργασία με τα Κ.Ε.Σ.Υ.</a:t>
            </a:r>
            <a:r>
              <a:rPr lang="el-GR" dirty="0"/>
              <a:t> ή για θέματα Περιβάλλοντος, Αγωγής Υγείας και Πολιτισμού σε συνεργασία με τα Κ.Ε.Α. </a:t>
            </a:r>
          </a:p>
        </p:txBody>
      </p:sp>
      <p:sp>
        <p:nvSpPr>
          <p:cNvPr id="5" name="4 - Θέση ημερομηνίας"/>
          <p:cNvSpPr>
            <a:spLocks noGrp="1"/>
          </p:cNvSpPr>
          <p:nvPr>
            <p:ph type="dt" sz="half" idx="10"/>
          </p:nvPr>
        </p:nvSpPr>
        <p:spPr/>
        <p:txBody>
          <a:bodyPr/>
          <a:lstStyle/>
          <a:p>
            <a:r>
              <a:rPr lang="el-GR" dirty="0"/>
              <a:t>15/1/2019</a:t>
            </a:r>
          </a:p>
        </p:txBody>
      </p:sp>
      <p:sp>
        <p:nvSpPr>
          <p:cNvPr id="4" name="3 - Θέση αριθμού διαφάνειας"/>
          <p:cNvSpPr>
            <a:spLocks noGrp="1"/>
          </p:cNvSpPr>
          <p:nvPr>
            <p:ph type="sldNum" sz="quarter" idx="12"/>
          </p:nvPr>
        </p:nvSpPr>
        <p:spPr/>
        <p:txBody>
          <a:bodyPr/>
          <a:lstStyle/>
          <a:p>
            <a:fld id="{D22B6BDE-8A15-47AA-B6CA-4B035424A9FD}" type="slidenum">
              <a:rPr lang="el-GR" smtClean="0"/>
              <a:pPr/>
              <a:t>13</a:t>
            </a:fld>
            <a:endParaRPr lang="el-GR"/>
          </a:p>
        </p:txBody>
      </p:sp>
      <p:sp>
        <p:nvSpPr>
          <p:cNvPr id="2" name="Τίτλος 1"/>
          <p:cNvSpPr>
            <a:spLocks noGrp="1"/>
          </p:cNvSpPr>
          <p:nvPr>
            <p:ph type="title"/>
          </p:nvPr>
        </p:nvSpPr>
        <p:spPr/>
        <p:txBody>
          <a:bodyPr/>
          <a:lstStyle/>
          <a:p>
            <a:r>
              <a:rPr lang="el-GR" dirty="0"/>
              <a:t>Συνεργασία με ΚΕΣΥ- ΚΕΑ</a:t>
            </a:r>
          </a:p>
        </p:txBody>
      </p:sp>
    </p:spTree>
    <p:extLst>
      <p:ext uri="{BB962C8B-B14F-4D97-AF65-F5344CB8AC3E}">
        <p14:creationId xmlns:p14="http://schemas.microsoft.com/office/powerpoint/2010/main" val="3766184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1387736"/>
            <a:ext cx="10515600" cy="4789227"/>
          </a:xfrm>
        </p:spPr>
        <p:txBody>
          <a:bodyPr>
            <a:normAutofit fontScale="85000" lnSpcReduction="20000"/>
          </a:bodyPr>
          <a:lstStyle/>
          <a:p>
            <a:r>
              <a:rPr lang="el-GR" dirty="0"/>
              <a:t>Σύμφωνα με την παρ. 2 του άρθρου 11, του ν. 4547/2018 (Α’ 102) «Αναδιοργάνωση των δομών υποστήριξης της Πρωτοβάθμιας και Δευτεροβάθμιας Εκπαίδευσης και άλλες διατάξεις», προβλέπεται:</a:t>
            </a:r>
          </a:p>
          <a:p>
            <a:pPr algn="just"/>
            <a:r>
              <a:rPr lang="el-GR" dirty="0"/>
              <a:t>«Στις σχολικές μονάδες, την ευθύνη για τη σύνταξη και την υλοποίηση του βραχυχρόνιου προγράμματος παρέμβασης, την εξειδίκευση των βασικών αξόνων των Ε.Π.Ε. (Εξατομικευμένων Προγραμμάτων Εκπαίδευσης των μαθητών), όπως οι άξονες αυτοί περιγράφονται από τα Κ.Ε.Σ.Υ. στις εκθέσεις αξιολόγησης, σε συγκεκριμένους βραχυπρόθεσμους και μακροπρόθεσμους στόχους, καθώς και την υποστήριξη και την παρακολούθηση της εκπαιδευτικής και ψυχοκοινωνικής πορείας των μαθητών, </a:t>
            </a:r>
          </a:p>
          <a:p>
            <a:pPr marL="0" indent="0" algn="just">
              <a:buNone/>
            </a:pPr>
            <a:r>
              <a:rPr lang="el-GR" sz="4000" b="1" dirty="0"/>
              <a:t>                             έχουν οι Ε.Δ.Ε.Α.Υ</a:t>
            </a:r>
            <a:r>
              <a:rPr lang="el-GR" b="1" dirty="0"/>
              <a:t>.</a:t>
            </a:r>
            <a:r>
              <a:rPr lang="el-GR" dirty="0"/>
              <a:t> </a:t>
            </a:r>
          </a:p>
          <a:p>
            <a:pPr marL="0" indent="0" algn="just">
              <a:buNone/>
            </a:pPr>
            <a:r>
              <a:rPr lang="el-GR" dirty="0"/>
              <a:t>        (Επιτροπή Διαγνωστικής Εκπαιδευτικής Αξιολόγησης και Υποστήριξης)</a:t>
            </a:r>
          </a:p>
          <a:p>
            <a:endParaRPr lang="el-GR" dirty="0"/>
          </a:p>
        </p:txBody>
      </p:sp>
      <p:sp>
        <p:nvSpPr>
          <p:cNvPr id="4" name="Θέση ημερομηνίας 3"/>
          <p:cNvSpPr>
            <a:spLocks noGrp="1"/>
          </p:cNvSpPr>
          <p:nvPr>
            <p:ph type="dt" sz="half" idx="10"/>
          </p:nvPr>
        </p:nvSpPr>
        <p:spPr/>
        <p:txBody>
          <a:bodyPr/>
          <a:lstStyle/>
          <a:p>
            <a:r>
              <a:rPr lang="el-GR" dirty="0"/>
              <a:t>15/1/2019</a:t>
            </a:r>
          </a:p>
        </p:txBody>
      </p:sp>
      <p:sp>
        <p:nvSpPr>
          <p:cNvPr id="6" name="Θέση αριθμού διαφάνειας 5"/>
          <p:cNvSpPr>
            <a:spLocks noGrp="1"/>
          </p:cNvSpPr>
          <p:nvPr>
            <p:ph type="sldNum" sz="quarter" idx="12"/>
          </p:nvPr>
        </p:nvSpPr>
        <p:spPr/>
        <p:txBody>
          <a:bodyPr/>
          <a:lstStyle/>
          <a:p>
            <a:fld id="{D22B6BDE-8A15-47AA-B6CA-4B035424A9FD}" type="slidenum">
              <a:rPr lang="el-GR" smtClean="0"/>
              <a:pPr/>
              <a:t>14</a:t>
            </a:fld>
            <a:endParaRPr lang="el-GR"/>
          </a:p>
        </p:txBody>
      </p:sp>
      <p:sp>
        <p:nvSpPr>
          <p:cNvPr id="2" name="Τίτλος 1"/>
          <p:cNvSpPr>
            <a:spLocks noGrp="1"/>
          </p:cNvSpPr>
          <p:nvPr>
            <p:ph type="title"/>
          </p:nvPr>
        </p:nvSpPr>
        <p:spPr/>
        <p:txBody>
          <a:bodyPr/>
          <a:lstStyle/>
          <a:p>
            <a:r>
              <a:rPr lang="el-GR" dirty="0"/>
              <a:t>Σχετικά με τα ΚΕΣΥ</a:t>
            </a:r>
          </a:p>
        </p:txBody>
      </p:sp>
    </p:spTree>
    <p:extLst>
      <p:ext uri="{BB962C8B-B14F-4D97-AF65-F5344CB8AC3E}">
        <p14:creationId xmlns:p14="http://schemas.microsoft.com/office/powerpoint/2010/main" val="53738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20762" y="699247"/>
            <a:ext cx="10633038" cy="5477716"/>
          </a:xfrm>
        </p:spPr>
        <p:txBody>
          <a:bodyPr>
            <a:normAutofit fontScale="92500"/>
          </a:bodyPr>
          <a:lstStyle/>
          <a:p>
            <a:pPr algn="just"/>
            <a:r>
              <a:rPr lang="el-GR" dirty="0"/>
              <a:t>Στις σχολικές μονάδες που </a:t>
            </a:r>
            <a:r>
              <a:rPr lang="el-GR" sz="3200" b="1" u="sng" dirty="0"/>
              <a:t>δεν λειτουργεί </a:t>
            </a:r>
            <a:r>
              <a:rPr lang="el-GR" sz="3200" u="sng" dirty="0"/>
              <a:t>Ε.Δ.Ε.Α.Υ., </a:t>
            </a:r>
          </a:p>
          <a:p>
            <a:pPr algn="just"/>
            <a:r>
              <a:rPr lang="el-GR" dirty="0"/>
              <a:t>συνιστάται για την άσκηση της αρμοδιότητας αυτής </a:t>
            </a:r>
            <a:r>
              <a:rPr lang="el-GR" b="1" dirty="0"/>
              <a:t>ομάδα εκπαιδευτικής υποστήριξης μαθητών</a:t>
            </a:r>
            <a:r>
              <a:rPr lang="el-GR" dirty="0"/>
              <a:t>, η οποία υποστηρίζεται στο έργο της από το Κ.Ε.Σ.Υ., συγκροτείται με απόφαση του συλλόγου διδασκόντων και αποτελείται</a:t>
            </a:r>
            <a:r>
              <a:rPr lang="en-US" dirty="0"/>
              <a:t>:</a:t>
            </a:r>
            <a:endParaRPr lang="el-GR" dirty="0"/>
          </a:p>
          <a:p>
            <a:pPr algn="just"/>
            <a:r>
              <a:rPr lang="el-GR" dirty="0"/>
              <a:t>Από την προϊσταμένη/ο του σχολείου</a:t>
            </a:r>
          </a:p>
          <a:p>
            <a:pPr algn="just"/>
            <a:r>
              <a:rPr lang="el-GR" dirty="0"/>
              <a:t>τον υπεύθυνο εκπαιδευτικό επικοινωνίας με το Κ.Ε.Σ.Υ</a:t>
            </a:r>
          </a:p>
          <a:p>
            <a:pPr algn="just"/>
            <a:r>
              <a:rPr lang="el-GR" dirty="0"/>
              <a:t>και τον υπεύθυνο εκπαιδευτικό του τμήματος</a:t>
            </a:r>
          </a:p>
          <a:p>
            <a:pPr algn="just"/>
            <a:r>
              <a:rPr lang="el-GR" dirty="0"/>
              <a:t>Στις συνεδριάσεις των ομάδων εκπαιδευτικής υποστήριξης καλούνται οι γονείς και κηδεμόνες των μαθητών, καθώς και οι ίδιοι οι μαθητές, όπου αυτό καθίσταται εφικτό, για την παροχή απόψεων για το σχεδιασμό Ε.Π.Ε. και σε κάθε άλλη περίπτωση που κρίνεται σκόπιμο.»</a:t>
            </a:r>
          </a:p>
        </p:txBody>
      </p:sp>
      <p:sp>
        <p:nvSpPr>
          <p:cNvPr id="6" name="Θέση αριθμού διαφάνειας 5"/>
          <p:cNvSpPr>
            <a:spLocks noGrp="1"/>
          </p:cNvSpPr>
          <p:nvPr>
            <p:ph type="sldNum" sz="quarter" idx="12"/>
          </p:nvPr>
        </p:nvSpPr>
        <p:spPr/>
        <p:txBody>
          <a:bodyPr/>
          <a:lstStyle/>
          <a:p>
            <a:fld id="{D22B6BDE-8A15-47AA-B6CA-4B035424A9FD}" type="slidenum">
              <a:rPr lang="el-GR" smtClean="0"/>
              <a:pPr/>
              <a:t>15</a:t>
            </a:fld>
            <a:endParaRPr lang="el-GR"/>
          </a:p>
        </p:txBody>
      </p:sp>
    </p:spTree>
    <p:extLst>
      <p:ext uri="{BB962C8B-B14F-4D97-AF65-F5344CB8AC3E}">
        <p14:creationId xmlns:p14="http://schemas.microsoft.com/office/powerpoint/2010/main" val="5644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8099B94B-46D0-4C9B-9E4C-F2927319D941}"/>
              </a:ext>
            </a:extLst>
          </p:cNvPr>
          <p:cNvSpPr>
            <a:spLocks noGrp="1"/>
          </p:cNvSpPr>
          <p:nvPr>
            <p:ph idx="1"/>
          </p:nvPr>
        </p:nvSpPr>
        <p:spPr>
          <a:xfrm>
            <a:off x="556591" y="556591"/>
            <a:ext cx="11025809" cy="5450701"/>
          </a:xfrm>
        </p:spPr>
        <p:txBody>
          <a:bodyPr>
            <a:normAutofit fontScale="92500" lnSpcReduction="10000"/>
          </a:bodyPr>
          <a:lstStyle/>
          <a:p>
            <a:r>
              <a:rPr lang="el-GR" dirty="0"/>
              <a:t> Για την περίπτωση εισήγησης για αξιολόγηση του/ της μαθητή/</a:t>
            </a:r>
            <a:r>
              <a:rPr lang="el-GR" dirty="0" err="1"/>
              <a:t>τριας</a:t>
            </a:r>
            <a:r>
              <a:rPr lang="el-GR" dirty="0"/>
              <a:t> από τη σχολική μονάδα κατατίθενται στο Κ.Ε.Σ.Υ.: </a:t>
            </a:r>
          </a:p>
          <a:p>
            <a:r>
              <a:rPr lang="el-GR" dirty="0"/>
              <a:t>α) αίτηση των γονέων ή, η οποία κατατίθεται από τους ίδιους και</a:t>
            </a:r>
          </a:p>
          <a:p>
            <a:r>
              <a:rPr lang="el-GR" dirty="0"/>
              <a:t> β) αντίγραφα πρακτικών παιδαγωγικών συνεδριάσεων του Συλλόγου Διδασκόντων τα οποία περιλαμβάνουν όλες τις υποστηρικτικές παρεμβάσεις που υλοποιήθηκαν από τη σχολική μονάδα του/της μαθητή/</a:t>
            </a:r>
            <a:r>
              <a:rPr lang="el-GR" dirty="0" err="1"/>
              <a:t>τριας</a:t>
            </a:r>
            <a:r>
              <a:rPr lang="el-GR" dirty="0"/>
              <a:t>, τα αποτελέσματα των παρεμβάσεων αυτών, καθώς και το βραχυχρόνιο πρόγραμμα παρέμβασης, το οποίο έχει συνταχθεί και υλοποιηθεί από την Ε.Δ.Ε.Α.Υ. ή την ομάδα εκπαιδευτικής υποστήριξης μαθητών/τριών της παραγράφου 2 του άρθρου 11 του ν. 4547/2018, τα οποία διαβιβάζονται από τη σχολική μονάδα στο Κ.Ε.Σ.Υ.</a:t>
            </a:r>
          </a:p>
        </p:txBody>
      </p:sp>
      <p:sp>
        <p:nvSpPr>
          <p:cNvPr id="3" name="Θέση ημερομηνίας 2">
            <a:extLst>
              <a:ext uri="{FF2B5EF4-FFF2-40B4-BE49-F238E27FC236}">
                <a16:creationId xmlns:a16="http://schemas.microsoft.com/office/drawing/2014/main" id="{43C09096-323E-4AAE-900D-6FDD1393AD0A}"/>
              </a:ext>
            </a:extLst>
          </p:cNvPr>
          <p:cNvSpPr>
            <a:spLocks noGrp="1"/>
          </p:cNvSpPr>
          <p:nvPr>
            <p:ph type="dt" sz="half" idx="10"/>
          </p:nvPr>
        </p:nvSpPr>
        <p:spPr/>
        <p:txBody>
          <a:bodyPr/>
          <a:lstStyle/>
          <a:p>
            <a:r>
              <a:rPr lang="el-GR" dirty="0"/>
              <a:t>151/2019</a:t>
            </a:r>
          </a:p>
        </p:txBody>
      </p:sp>
      <p:sp>
        <p:nvSpPr>
          <p:cNvPr id="5" name="Θέση αριθμού διαφάνειας 4">
            <a:extLst>
              <a:ext uri="{FF2B5EF4-FFF2-40B4-BE49-F238E27FC236}">
                <a16:creationId xmlns:a16="http://schemas.microsoft.com/office/drawing/2014/main" id="{297B141B-45C7-4286-992C-650370CFFE44}"/>
              </a:ext>
            </a:extLst>
          </p:cNvPr>
          <p:cNvSpPr>
            <a:spLocks noGrp="1"/>
          </p:cNvSpPr>
          <p:nvPr>
            <p:ph type="sldNum" sz="quarter" idx="12"/>
          </p:nvPr>
        </p:nvSpPr>
        <p:spPr/>
        <p:txBody>
          <a:bodyPr/>
          <a:lstStyle/>
          <a:p>
            <a:fld id="{D22B6BDE-8A15-47AA-B6CA-4B035424A9FD}" type="slidenum">
              <a:rPr lang="el-GR" smtClean="0"/>
              <a:pPr/>
              <a:t>16</a:t>
            </a:fld>
            <a:endParaRPr lang="el-GR"/>
          </a:p>
        </p:txBody>
      </p:sp>
    </p:spTree>
    <p:extLst>
      <p:ext uri="{BB962C8B-B14F-4D97-AF65-F5344CB8AC3E}">
        <p14:creationId xmlns:p14="http://schemas.microsoft.com/office/powerpoint/2010/main" val="83207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31CFFA86-66D0-49E7-AFC6-718D3CCB9A82}"/>
              </a:ext>
            </a:extLst>
          </p:cNvPr>
          <p:cNvSpPr>
            <a:spLocks noGrp="1"/>
          </p:cNvSpPr>
          <p:nvPr>
            <p:ph idx="1"/>
          </p:nvPr>
        </p:nvSpPr>
        <p:spPr>
          <a:xfrm>
            <a:off x="543339" y="490330"/>
            <a:ext cx="11039061" cy="5916979"/>
          </a:xfrm>
        </p:spPr>
        <p:txBody>
          <a:bodyPr>
            <a:normAutofit lnSpcReduction="10000"/>
          </a:bodyPr>
          <a:lstStyle/>
          <a:p>
            <a:pPr algn="just"/>
            <a:r>
              <a:rPr lang="el-GR" dirty="0"/>
              <a:t>Για την περίπτωση υποβολής αιτήματος αξιολόγησης, εκ μέρους των γονέων ή κηδεμόνων, το Κ.Ε.Σ.Υ. ζητεί από τη σχολική μονάδα </a:t>
            </a:r>
          </a:p>
          <a:p>
            <a:pPr algn="just"/>
            <a:r>
              <a:rPr lang="el-GR" dirty="0"/>
              <a:t>αντίγραφο πρακτικού της συνεδρίας του Συλλόγου Διδασκόντων, το οποίο περιλαμβάνει περιγραφική παιδαγωγική έκθεση σχετική με τη μαθησιακή επίδοση και συμπεριφορά του μαθητή/</a:t>
            </a:r>
            <a:r>
              <a:rPr lang="el-GR" dirty="0" err="1"/>
              <a:t>τριας</a:t>
            </a:r>
            <a:r>
              <a:rPr lang="el-GR" dirty="0"/>
              <a:t>, την οποία εισηγείται ο/η υπεύθυνος/η εκπαιδευτικός του τμήματος, ή/και του Τμήματος Ένταξης και των μελών της Ε.Δ.Ε.Α.Υ. ή την ομάδα εκπαιδευτικής υποστήριξης μαθητών/τριών, πιθανές άλλες παρατηρήσεις από το σύνολο των μελών του Συλλόγου Διδασκόντων καθώς</a:t>
            </a:r>
          </a:p>
          <a:p>
            <a:pPr algn="just"/>
            <a:r>
              <a:rPr lang="el-GR" dirty="0"/>
              <a:t> και τα εκπαιδευτικά μέτρα που έχουν ληφθεί για την αντιμετώπιση των δυσκολιών του μαθητή/</a:t>
            </a:r>
            <a:r>
              <a:rPr lang="el-GR" dirty="0" err="1"/>
              <a:t>τριας</a:t>
            </a:r>
            <a:r>
              <a:rPr lang="el-GR" dirty="0"/>
              <a:t> και τα αποτελέσματα της εφαρμογής αυτών. </a:t>
            </a:r>
          </a:p>
        </p:txBody>
      </p:sp>
      <p:sp>
        <p:nvSpPr>
          <p:cNvPr id="3" name="Θέση ημερομηνίας 2">
            <a:extLst>
              <a:ext uri="{FF2B5EF4-FFF2-40B4-BE49-F238E27FC236}">
                <a16:creationId xmlns:a16="http://schemas.microsoft.com/office/drawing/2014/main" id="{8B2B6049-A4B4-48CE-B248-59AAE1057D6B}"/>
              </a:ext>
            </a:extLst>
          </p:cNvPr>
          <p:cNvSpPr>
            <a:spLocks noGrp="1"/>
          </p:cNvSpPr>
          <p:nvPr>
            <p:ph type="dt" sz="half" idx="10"/>
          </p:nvPr>
        </p:nvSpPr>
        <p:spPr/>
        <p:txBody>
          <a:bodyPr/>
          <a:lstStyle/>
          <a:p>
            <a:r>
              <a:rPr lang="el-GR" dirty="0"/>
              <a:t>16/1/2019</a:t>
            </a:r>
          </a:p>
        </p:txBody>
      </p:sp>
      <p:sp>
        <p:nvSpPr>
          <p:cNvPr id="5" name="Θέση αριθμού διαφάνειας 4">
            <a:extLst>
              <a:ext uri="{FF2B5EF4-FFF2-40B4-BE49-F238E27FC236}">
                <a16:creationId xmlns:a16="http://schemas.microsoft.com/office/drawing/2014/main" id="{E2B7286E-8924-4C08-A2A6-DCC7932FC7A6}"/>
              </a:ext>
            </a:extLst>
          </p:cNvPr>
          <p:cNvSpPr>
            <a:spLocks noGrp="1"/>
          </p:cNvSpPr>
          <p:nvPr>
            <p:ph type="sldNum" sz="quarter" idx="12"/>
          </p:nvPr>
        </p:nvSpPr>
        <p:spPr/>
        <p:txBody>
          <a:bodyPr/>
          <a:lstStyle/>
          <a:p>
            <a:fld id="{D22B6BDE-8A15-47AA-B6CA-4B035424A9FD}" type="slidenum">
              <a:rPr lang="el-GR" smtClean="0"/>
              <a:pPr/>
              <a:t>17</a:t>
            </a:fld>
            <a:endParaRPr lang="el-GR"/>
          </a:p>
        </p:txBody>
      </p:sp>
    </p:spTree>
    <p:extLst>
      <p:ext uri="{BB962C8B-B14F-4D97-AF65-F5344CB8AC3E}">
        <p14:creationId xmlns:p14="http://schemas.microsoft.com/office/powerpoint/2010/main" val="138631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3600" b="1" dirty="0"/>
              <a:t>Ν. 4547  2018 (ΦΕΚ 102 </a:t>
            </a:r>
            <a:r>
              <a:rPr lang="el-GR" sz="3600" b="1" dirty="0" err="1"/>
              <a:t>τ.Α</a:t>
            </a:r>
            <a:r>
              <a:rPr lang="el-GR" sz="3600" b="1" dirty="0"/>
              <a:t> 12_6_2018)</a:t>
            </a:r>
          </a:p>
          <a:p>
            <a:r>
              <a:rPr lang="el-GR" sz="3600" b="1" dirty="0"/>
              <a:t>Υ.Α. Φ.820/48/1408770/Σ. 4176  (ΦΕΚ 4299 </a:t>
            </a:r>
            <a:r>
              <a:rPr lang="el-GR" sz="3600" b="1" dirty="0" err="1"/>
              <a:t>τα.Β</a:t>
            </a:r>
            <a:r>
              <a:rPr lang="el-GR" sz="3600" b="1" dirty="0"/>
              <a:t> 27_9_2018)</a:t>
            </a:r>
          </a:p>
          <a:p>
            <a:endParaRPr lang="el-GR" sz="3600" b="1" dirty="0"/>
          </a:p>
        </p:txBody>
      </p:sp>
      <p:sp>
        <p:nvSpPr>
          <p:cNvPr id="6" name="5 - Θέση αριθμού διαφάνειας"/>
          <p:cNvSpPr>
            <a:spLocks noGrp="1"/>
          </p:cNvSpPr>
          <p:nvPr>
            <p:ph type="sldNum" sz="quarter" idx="12"/>
          </p:nvPr>
        </p:nvSpPr>
        <p:spPr/>
        <p:txBody>
          <a:bodyPr/>
          <a:lstStyle/>
          <a:p>
            <a:fld id="{D22B6BDE-8A15-47AA-B6CA-4B035424A9FD}" type="slidenum">
              <a:rPr lang="el-GR" smtClean="0"/>
              <a:pPr/>
              <a:t>18</a:t>
            </a:fld>
            <a:endParaRPr lang="el-GR"/>
          </a:p>
        </p:txBody>
      </p:sp>
      <p:sp>
        <p:nvSpPr>
          <p:cNvPr id="2" name="1 - Τίτλος"/>
          <p:cNvSpPr>
            <a:spLocks noGrp="1"/>
          </p:cNvSpPr>
          <p:nvPr>
            <p:ph type="title"/>
          </p:nvPr>
        </p:nvSpPr>
        <p:spPr/>
        <p:txBody>
          <a:bodyPr>
            <a:normAutofit fontScale="90000"/>
          </a:bodyPr>
          <a:lstStyle/>
          <a:p>
            <a:r>
              <a:rPr lang="el-GR" b="1" dirty="0">
                <a:solidFill>
                  <a:srgbClr val="FF0000"/>
                </a:solidFill>
              </a:rPr>
              <a:t>Η Νομοθεσία για τους ΣΕΕ ΚΑΙ η Νομοθεσία για την λειτουργία των ΚΕΣΥ</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40E0712C-D526-4100-A25B-89EAB9822C35}"/>
              </a:ext>
            </a:extLst>
          </p:cNvPr>
          <p:cNvSpPr>
            <a:spLocks noGrp="1"/>
          </p:cNvSpPr>
          <p:nvPr>
            <p:ph idx="1"/>
          </p:nvPr>
        </p:nvSpPr>
        <p:spPr>
          <a:xfrm>
            <a:off x="609600" y="1481329"/>
            <a:ext cx="10972800" cy="4925981"/>
          </a:xfrm>
        </p:spPr>
        <p:txBody>
          <a:bodyPr/>
          <a:lstStyle/>
          <a:p>
            <a:r>
              <a:rPr lang="el-GR" dirty="0"/>
              <a:t>Τηλέφωνο 3</a:t>
            </a:r>
            <a:r>
              <a:rPr lang="el-GR" baseline="30000" dirty="0"/>
              <a:t>ου</a:t>
            </a:r>
            <a:r>
              <a:rPr lang="el-GR" dirty="0"/>
              <a:t> ΠΕΚΕΣ 2105752000</a:t>
            </a:r>
          </a:p>
          <a:p>
            <a:r>
              <a:rPr lang="el-GR" dirty="0"/>
              <a:t>Τηλέφωνο προσωπικού μου γραφείου 2105312870</a:t>
            </a:r>
          </a:p>
          <a:p>
            <a:r>
              <a:rPr lang="el-GR" dirty="0"/>
              <a:t>Υπηρεσιακό </a:t>
            </a:r>
            <a:r>
              <a:rPr lang="en-US" dirty="0"/>
              <a:t>email </a:t>
            </a:r>
            <a:r>
              <a:rPr lang="en-US" dirty="0">
                <a:hlinkClick r:id="rId2"/>
              </a:rPr>
              <a:t>3syn60-at3@attik.pde.sch.gr</a:t>
            </a:r>
            <a:endParaRPr lang="el-GR" dirty="0"/>
          </a:p>
          <a:p>
            <a:r>
              <a:rPr lang="el-GR" dirty="0"/>
              <a:t>Προσωπικό </a:t>
            </a:r>
            <a:r>
              <a:rPr lang="en-US" dirty="0"/>
              <a:t>email </a:t>
            </a:r>
            <a:r>
              <a:rPr lang="en-US" dirty="0">
                <a:hlinkClick r:id="rId3"/>
              </a:rPr>
              <a:t>vivifoti@gmail.com</a:t>
            </a:r>
            <a:endParaRPr lang="en-US" dirty="0"/>
          </a:p>
          <a:p>
            <a:r>
              <a:rPr lang="el-GR" dirty="0"/>
              <a:t>Προσωπική ιστοσελίδα όπου ανεβάζω ανακοινώσεις και ενημερωτικό υλικό </a:t>
            </a:r>
          </a:p>
          <a:p>
            <a:r>
              <a:rPr lang="en-US" dirty="0">
                <a:hlinkClick r:id="rId4"/>
              </a:rPr>
              <a:t>https://blogs.sch.gr/3syn60-at3/author/3syn60-at3/</a:t>
            </a:r>
            <a:endParaRPr lang="el-GR" dirty="0"/>
          </a:p>
          <a:p>
            <a:endParaRPr lang="el-GR" dirty="0"/>
          </a:p>
          <a:p>
            <a:endParaRPr lang="en-US" dirty="0"/>
          </a:p>
          <a:p>
            <a:endParaRPr lang="el-GR" dirty="0"/>
          </a:p>
        </p:txBody>
      </p:sp>
      <p:sp>
        <p:nvSpPr>
          <p:cNvPr id="3" name="Θέση ημερομηνίας 2">
            <a:extLst>
              <a:ext uri="{FF2B5EF4-FFF2-40B4-BE49-F238E27FC236}">
                <a16:creationId xmlns:a16="http://schemas.microsoft.com/office/drawing/2014/main" id="{0858EC87-EDFA-4307-A145-92ED66108622}"/>
              </a:ext>
            </a:extLst>
          </p:cNvPr>
          <p:cNvSpPr>
            <a:spLocks noGrp="1"/>
          </p:cNvSpPr>
          <p:nvPr>
            <p:ph type="dt" sz="half" idx="10"/>
          </p:nvPr>
        </p:nvSpPr>
        <p:spPr/>
        <p:txBody>
          <a:bodyPr/>
          <a:lstStyle/>
          <a:p>
            <a:r>
              <a:rPr lang="el-GR" dirty="0"/>
              <a:t>15/1/2019</a:t>
            </a:r>
          </a:p>
        </p:txBody>
      </p:sp>
      <p:sp>
        <p:nvSpPr>
          <p:cNvPr id="5" name="Θέση αριθμού διαφάνειας 4">
            <a:extLst>
              <a:ext uri="{FF2B5EF4-FFF2-40B4-BE49-F238E27FC236}">
                <a16:creationId xmlns:a16="http://schemas.microsoft.com/office/drawing/2014/main" id="{95C306F5-558B-4529-BFA1-D4CB8A452BDB}"/>
              </a:ext>
            </a:extLst>
          </p:cNvPr>
          <p:cNvSpPr>
            <a:spLocks noGrp="1"/>
          </p:cNvSpPr>
          <p:nvPr>
            <p:ph type="sldNum" sz="quarter" idx="12"/>
          </p:nvPr>
        </p:nvSpPr>
        <p:spPr/>
        <p:txBody>
          <a:bodyPr/>
          <a:lstStyle/>
          <a:p>
            <a:fld id="{D22B6BDE-8A15-47AA-B6CA-4B035424A9FD}" type="slidenum">
              <a:rPr lang="el-GR" smtClean="0"/>
              <a:pPr/>
              <a:t>19</a:t>
            </a:fld>
            <a:endParaRPr lang="el-GR"/>
          </a:p>
        </p:txBody>
      </p:sp>
      <p:sp>
        <p:nvSpPr>
          <p:cNvPr id="6" name="Τίτλος 5">
            <a:extLst>
              <a:ext uri="{FF2B5EF4-FFF2-40B4-BE49-F238E27FC236}">
                <a16:creationId xmlns:a16="http://schemas.microsoft.com/office/drawing/2014/main" id="{17D67AFF-D533-4BDE-907F-4B63632A261F}"/>
              </a:ext>
            </a:extLst>
          </p:cNvPr>
          <p:cNvSpPr>
            <a:spLocks noGrp="1"/>
          </p:cNvSpPr>
          <p:nvPr>
            <p:ph type="title"/>
          </p:nvPr>
        </p:nvSpPr>
        <p:spPr/>
        <p:txBody>
          <a:bodyPr/>
          <a:lstStyle/>
          <a:p>
            <a:r>
              <a:rPr lang="el-GR" dirty="0"/>
              <a:t>Η Ενημέρωση και η  Επικοινωνία μας</a:t>
            </a:r>
          </a:p>
        </p:txBody>
      </p:sp>
    </p:spTree>
    <p:extLst>
      <p:ext uri="{BB962C8B-B14F-4D97-AF65-F5344CB8AC3E}">
        <p14:creationId xmlns:p14="http://schemas.microsoft.com/office/powerpoint/2010/main" val="60678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3922" y="-1018895"/>
            <a:ext cx="30096884" cy="10287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 Θέση ημερομηνίας"/>
          <p:cNvSpPr>
            <a:spLocks noGrp="1"/>
          </p:cNvSpPr>
          <p:nvPr>
            <p:ph type="dt" sz="half" idx="10"/>
          </p:nvPr>
        </p:nvSpPr>
        <p:spPr/>
        <p:txBody>
          <a:bodyPr/>
          <a:lstStyle/>
          <a:p>
            <a:r>
              <a:rPr lang="el-GR" dirty="0"/>
              <a:t>15/1/2019</a:t>
            </a:r>
          </a:p>
        </p:txBody>
      </p:sp>
      <p:sp>
        <p:nvSpPr>
          <p:cNvPr id="3" name="2 - Θέση αριθμού διαφάνειας"/>
          <p:cNvSpPr>
            <a:spLocks noGrp="1"/>
          </p:cNvSpPr>
          <p:nvPr>
            <p:ph type="sldNum" sz="quarter" idx="12"/>
          </p:nvPr>
        </p:nvSpPr>
        <p:spPr/>
        <p:txBody>
          <a:bodyPr/>
          <a:lstStyle/>
          <a:p>
            <a:fld id="{D22B6BDE-8A15-47AA-B6CA-4B035424A9FD}" type="slidenum">
              <a:rPr lang="el-GR" smtClean="0"/>
              <a:pPr/>
              <a:t>2</a:t>
            </a:fld>
            <a:endParaRPr lang="el-GR"/>
          </a:p>
        </p:txBody>
      </p:sp>
    </p:spTree>
    <p:extLst>
      <p:ext uri="{BB962C8B-B14F-4D97-AF65-F5344CB8AC3E}">
        <p14:creationId xmlns:p14="http://schemas.microsoft.com/office/powerpoint/2010/main" val="1724746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id="{9FADB4F2-5692-4E3C-A9E7-D02B5F0052CD}"/>
              </a:ext>
            </a:extLst>
          </p:cNvPr>
          <p:cNvPicPr>
            <a:picLocks noGrp="1" noChangeAspect="1"/>
          </p:cNvPicPr>
          <p:nvPr>
            <p:ph idx="1"/>
          </p:nvPr>
        </p:nvPicPr>
        <p:blipFill>
          <a:blip r:embed="rId2"/>
          <a:stretch>
            <a:fillRect/>
          </a:stretch>
        </p:blipFill>
        <p:spPr>
          <a:xfrm>
            <a:off x="286767" y="432896"/>
            <a:ext cx="4152712" cy="3160894"/>
          </a:xfrm>
          <a:prstGeom prst="rect">
            <a:avLst/>
          </a:prstGeom>
        </p:spPr>
      </p:pic>
      <p:sp>
        <p:nvSpPr>
          <p:cNvPr id="3" name="Θέση ημερομηνίας 2">
            <a:extLst>
              <a:ext uri="{FF2B5EF4-FFF2-40B4-BE49-F238E27FC236}">
                <a16:creationId xmlns:a16="http://schemas.microsoft.com/office/drawing/2014/main" id="{3DDCF46B-B7D1-47EF-9B49-AAE2D8FCB315}"/>
              </a:ext>
            </a:extLst>
          </p:cNvPr>
          <p:cNvSpPr>
            <a:spLocks noGrp="1"/>
          </p:cNvSpPr>
          <p:nvPr>
            <p:ph type="dt" sz="half" idx="10"/>
          </p:nvPr>
        </p:nvSpPr>
        <p:spPr/>
        <p:txBody>
          <a:bodyPr/>
          <a:lstStyle/>
          <a:p>
            <a:r>
              <a:rPr lang="el-GR" dirty="0"/>
              <a:t>15/1/2019</a:t>
            </a:r>
          </a:p>
        </p:txBody>
      </p:sp>
      <p:sp>
        <p:nvSpPr>
          <p:cNvPr id="5" name="Θέση αριθμού διαφάνειας 4">
            <a:extLst>
              <a:ext uri="{FF2B5EF4-FFF2-40B4-BE49-F238E27FC236}">
                <a16:creationId xmlns:a16="http://schemas.microsoft.com/office/drawing/2014/main" id="{DB37FBEB-6E29-4770-B5A7-6B2021111B9E}"/>
              </a:ext>
            </a:extLst>
          </p:cNvPr>
          <p:cNvSpPr>
            <a:spLocks noGrp="1"/>
          </p:cNvSpPr>
          <p:nvPr>
            <p:ph type="sldNum" sz="quarter" idx="12"/>
          </p:nvPr>
        </p:nvSpPr>
        <p:spPr/>
        <p:txBody>
          <a:bodyPr/>
          <a:lstStyle/>
          <a:p>
            <a:fld id="{D22B6BDE-8A15-47AA-B6CA-4B035424A9FD}" type="slidenum">
              <a:rPr lang="el-GR" smtClean="0"/>
              <a:pPr/>
              <a:t>20</a:t>
            </a:fld>
            <a:endParaRPr lang="el-GR"/>
          </a:p>
        </p:txBody>
      </p:sp>
      <p:pic>
        <p:nvPicPr>
          <p:cNvPr id="9" name="Εικόνα 8" descr="Εικόνα που περιέχει στιγμιότυπο οθόνης&#10;&#10;Η περιγραφή δημιουργήθηκε αυτόματα">
            <a:extLst>
              <a:ext uri="{FF2B5EF4-FFF2-40B4-BE49-F238E27FC236}">
                <a16:creationId xmlns:a16="http://schemas.microsoft.com/office/drawing/2014/main" id="{D1D4945F-F3DE-4B63-BF1D-A2ED04CB5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030" y="848139"/>
            <a:ext cx="6915666" cy="5205620"/>
          </a:xfrm>
          <a:prstGeom prst="rect">
            <a:avLst/>
          </a:prstGeom>
        </p:spPr>
      </p:pic>
    </p:spTree>
    <p:extLst>
      <p:ext uri="{BB962C8B-B14F-4D97-AF65-F5344CB8AC3E}">
        <p14:creationId xmlns:p14="http://schemas.microsoft.com/office/powerpoint/2010/main" val="346942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940526"/>
            <a:ext cx="10515600" cy="5236437"/>
          </a:xfrm>
        </p:spPr>
        <p:txBody>
          <a:bodyPr>
            <a:normAutofit/>
          </a:bodyPr>
          <a:lstStyle/>
          <a:p>
            <a:pPr>
              <a:buNone/>
            </a:pPr>
            <a:r>
              <a:rPr lang="el-GR" sz="4800" i="1" dirty="0">
                <a:solidFill>
                  <a:schemeClr val="accent1">
                    <a:lumMod val="50000"/>
                  </a:schemeClr>
                </a:solidFill>
              </a:rPr>
              <a:t>«Μη βαδίζεις μπροστά μου γιατί μπορεί να μην σε ακολουθήσω. </a:t>
            </a:r>
          </a:p>
          <a:p>
            <a:pPr>
              <a:buNone/>
            </a:pPr>
            <a:r>
              <a:rPr lang="el-GR" sz="4800" i="1" dirty="0">
                <a:solidFill>
                  <a:schemeClr val="accent1">
                    <a:lumMod val="50000"/>
                  </a:schemeClr>
                </a:solidFill>
              </a:rPr>
              <a:t>Μη βαδίζεις πίσω μου γιατί μπορεί να μη σε οδηγήσω. </a:t>
            </a:r>
          </a:p>
          <a:p>
            <a:pPr>
              <a:buNone/>
            </a:pPr>
            <a:r>
              <a:rPr lang="el-GR" sz="4800" i="1" dirty="0">
                <a:solidFill>
                  <a:schemeClr val="accent1">
                    <a:lumMod val="50000"/>
                  </a:schemeClr>
                </a:solidFill>
              </a:rPr>
              <a:t>Βάδιζε πλάι μου και γίνε ο σύντροφός μου».                                           </a:t>
            </a:r>
            <a:r>
              <a:rPr lang="el-GR" i="1" dirty="0">
                <a:solidFill>
                  <a:schemeClr val="accent1">
                    <a:lumMod val="50000"/>
                  </a:schemeClr>
                </a:solidFill>
              </a:rPr>
              <a:t>Αλμπέρ </a:t>
            </a:r>
            <a:r>
              <a:rPr lang="el-GR" i="1" dirty="0" err="1">
                <a:solidFill>
                  <a:schemeClr val="accent1">
                    <a:lumMod val="50000"/>
                  </a:schemeClr>
                </a:solidFill>
              </a:rPr>
              <a:t>Καμύ</a:t>
            </a:r>
            <a:endParaRPr lang="el-GR" sz="4800" dirty="0">
              <a:solidFill>
                <a:schemeClr val="accent1">
                  <a:lumMod val="50000"/>
                </a:schemeClr>
              </a:solidFill>
            </a:endParaRPr>
          </a:p>
        </p:txBody>
      </p:sp>
      <p:sp>
        <p:nvSpPr>
          <p:cNvPr id="6" name="5 - Θέση αριθμού διαφάνειας"/>
          <p:cNvSpPr>
            <a:spLocks noGrp="1"/>
          </p:cNvSpPr>
          <p:nvPr>
            <p:ph type="sldNum" sz="quarter" idx="12"/>
          </p:nvPr>
        </p:nvSpPr>
        <p:spPr/>
        <p:txBody>
          <a:bodyPr/>
          <a:lstStyle/>
          <a:p>
            <a:fld id="{D22B6BDE-8A15-47AA-B6CA-4B035424A9FD}" type="slidenum">
              <a:rPr lang="el-GR" smtClean="0"/>
              <a:pPr/>
              <a:t>21</a:t>
            </a:fld>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D22B6BDE-8A15-47AA-B6CA-4B035424A9FD}" type="slidenum">
              <a:rPr lang="el-GR" smtClean="0"/>
              <a:pPr/>
              <a:t>22</a:t>
            </a:fld>
            <a:endParaRPr lang="el-GR"/>
          </a:p>
        </p:txBody>
      </p:sp>
      <p:sp>
        <p:nvSpPr>
          <p:cNvPr id="2" name="1 - Τίτλος"/>
          <p:cNvSpPr>
            <a:spLocks noGrp="1"/>
          </p:cNvSpPr>
          <p:nvPr>
            <p:ph type="title"/>
          </p:nvPr>
        </p:nvSpPr>
        <p:spPr>
          <a:xfrm>
            <a:off x="805927" y="2151529"/>
            <a:ext cx="10515600" cy="3205779"/>
          </a:xfrm>
        </p:spPr>
        <p:txBody>
          <a:bodyPr>
            <a:normAutofit/>
          </a:bodyPr>
          <a:lstStyle/>
          <a:p>
            <a:pPr algn="ctr"/>
            <a:r>
              <a:rPr lang="el-GR" dirty="0">
                <a:solidFill>
                  <a:schemeClr val="accent1">
                    <a:lumMod val="50000"/>
                  </a:schemeClr>
                </a:solidFill>
              </a:rPr>
              <a:t>Σας Ευχαριστώ πολύ!</a:t>
            </a:r>
            <a:br>
              <a:rPr lang="el-GR" dirty="0"/>
            </a:b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6 - Θέση ημερομηνίας"/>
          <p:cNvSpPr>
            <a:spLocks noGrp="1"/>
          </p:cNvSpPr>
          <p:nvPr>
            <p:ph type="dt" sz="half" idx="10"/>
          </p:nvPr>
        </p:nvSpPr>
        <p:spPr/>
        <p:txBody>
          <a:bodyPr/>
          <a:lstStyle/>
          <a:p>
            <a:r>
              <a:rPr lang="el-GR" dirty="0"/>
              <a:t>15/1/2019</a:t>
            </a:r>
          </a:p>
        </p:txBody>
      </p:sp>
      <p:sp>
        <p:nvSpPr>
          <p:cNvPr id="36" name="35 - Θέση αριθμού διαφάνειας"/>
          <p:cNvSpPr>
            <a:spLocks noGrp="1"/>
          </p:cNvSpPr>
          <p:nvPr>
            <p:ph type="sldNum" sz="quarter" idx="12"/>
          </p:nvPr>
        </p:nvSpPr>
        <p:spPr/>
        <p:txBody>
          <a:bodyPr/>
          <a:lstStyle/>
          <a:p>
            <a:fld id="{D22B6BDE-8A15-47AA-B6CA-4B035424A9FD}" type="slidenum">
              <a:rPr lang="el-GR" smtClean="0"/>
              <a:pPr/>
              <a:t>3</a:t>
            </a:fld>
            <a:endParaRPr lang="el-GR"/>
          </a:p>
        </p:txBody>
      </p:sp>
      <p:sp>
        <p:nvSpPr>
          <p:cNvPr id="2" name="Title 1">
            <a:extLst/>
          </p:cNvPr>
          <p:cNvSpPr txBox="1">
            <a:spLocks noGrp="1"/>
          </p:cNvSpPr>
          <p:nvPr>
            <p:ph type="title"/>
          </p:nvPr>
        </p:nvSpPr>
        <p:spPr>
          <a:xfrm>
            <a:off x="1237129" y="606426"/>
            <a:ext cx="9886277" cy="590327"/>
          </a:xfrm>
          <a:solidFill>
            <a:schemeClr val="accent4">
              <a:lumMod val="40000"/>
              <a:lumOff val="60000"/>
            </a:schemeClr>
          </a:solidFill>
          <a:ln>
            <a:solidFill>
              <a:schemeClr val="accent1"/>
            </a:solidFill>
          </a:ln>
        </p:spPr>
        <p:txBody>
          <a:bodyPr>
            <a:normAutofit fontScale="90000"/>
          </a:bodyPr>
          <a:lstStyle/>
          <a:p>
            <a:pPr algn="ctr" eaLnBrk="1" fontAlgn="auto" hangingPunct="1">
              <a:spcAft>
                <a:spcPts val="0"/>
              </a:spcAft>
              <a:defRPr/>
            </a:pPr>
            <a:r>
              <a:rPr lang="el-GR" b="1" dirty="0">
                <a:solidFill>
                  <a:srgbClr val="0070C0"/>
                </a:solidFill>
                <a:latin typeface="+mn-lt"/>
              </a:rPr>
              <a:t>Οργανόγραμμα</a:t>
            </a:r>
            <a:r>
              <a:rPr lang="en-US" b="1" dirty="0">
                <a:solidFill>
                  <a:srgbClr val="0070C0"/>
                </a:solidFill>
                <a:latin typeface="+mn-lt"/>
              </a:rPr>
              <a:t> </a:t>
            </a:r>
            <a:r>
              <a:rPr lang="el-GR" b="1" dirty="0">
                <a:solidFill>
                  <a:srgbClr val="0070C0"/>
                </a:solidFill>
                <a:latin typeface="+mn-lt"/>
              </a:rPr>
              <a:t>ΛΕΙΤΟΥΡΓΙΑΣ 3</a:t>
            </a:r>
            <a:r>
              <a:rPr lang="el-GR" b="1" baseline="30000" dirty="0">
                <a:solidFill>
                  <a:srgbClr val="0070C0"/>
                </a:solidFill>
                <a:latin typeface="+mn-lt"/>
              </a:rPr>
              <a:t>ου</a:t>
            </a:r>
            <a:r>
              <a:rPr lang="el-GR" b="1" dirty="0">
                <a:solidFill>
                  <a:srgbClr val="0070C0"/>
                </a:solidFill>
                <a:latin typeface="+mn-lt"/>
              </a:rPr>
              <a:t> ΠΕΚΕΣ</a:t>
            </a:r>
          </a:p>
        </p:txBody>
      </p:sp>
      <p:grpSp>
        <p:nvGrpSpPr>
          <p:cNvPr id="3" name="Content Placeholder 3"/>
          <p:cNvGrpSpPr>
            <a:grpSpLocks/>
          </p:cNvGrpSpPr>
          <p:nvPr/>
        </p:nvGrpSpPr>
        <p:grpSpPr bwMode="auto">
          <a:xfrm>
            <a:off x="2" y="1302075"/>
            <a:ext cx="12023977" cy="4612994"/>
            <a:chOff x="1780298" y="2256303"/>
            <a:chExt cx="8426426" cy="4613278"/>
          </a:xfrm>
        </p:grpSpPr>
        <p:sp>
          <p:nvSpPr>
            <p:cNvPr id="7180" name="Freeform: Shape 3"/>
            <p:cNvSpPr>
              <a:spLocks/>
            </p:cNvSpPr>
            <p:nvPr/>
          </p:nvSpPr>
          <p:spPr bwMode="auto">
            <a:xfrm>
              <a:off x="5996607" y="3150812"/>
              <a:ext cx="378305" cy="1289349"/>
            </a:xfrm>
            <a:custGeom>
              <a:avLst/>
              <a:gdLst>
                <a:gd name="T0" fmla="*/ 189159 w 378301"/>
                <a:gd name="T1" fmla="*/ 0 h 1289348"/>
                <a:gd name="T2" fmla="*/ 378317 w 378301"/>
                <a:gd name="T3" fmla="*/ 644678 h 1289348"/>
                <a:gd name="T4" fmla="*/ 189159 w 378301"/>
                <a:gd name="T5" fmla="*/ 1289352 h 1289348"/>
                <a:gd name="T6" fmla="*/ 0 w 378301"/>
                <a:gd name="T7" fmla="*/ 644678 h 1289348"/>
                <a:gd name="T8" fmla="*/ 17694720 60000 65536"/>
                <a:gd name="T9" fmla="*/ 0 60000 65536"/>
                <a:gd name="T10" fmla="*/ 5898240 60000 65536"/>
                <a:gd name="T11" fmla="*/ 11796480 60000 65536"/>
                <a:gd name="T12" fmla="*/ 0 w 378301"/>
                <a:gd name="T13" fmla="*/ 0 h 1289348"/>
                <a:gd name="T14" fmla="*/ 378301 w 378301"/>
                <a:gd name="T15" fmla="*/ 1289348 h 1289348"/>
              </a:gdLst>
              <a:ahLst/>
              <a:cxnLst>
                <a:cxn ang="T8">
                  <a:pos x="T0" y="T1"/>
                </a:cxn>
                <a:cxn ang="T9">
                  <a:pos x="T2" y="T3"/>
                </a:cxn>
                <a:cxn ang="T10">
                  <a:pos x="T4" y="T5"/>
                </a:cxn>
                <a:cxn ang="T11">
                  <a:pos x="T6" y="T7"/>
                </a:cxn>
              </a:cxnLst>
              <a:rect l="T12" t="T13" r="T14" b="T15"/>
              <a:pathLst>
                <a:path w="378301" h="1289348">
                  <a:moveTo>
                    <a:pt x="0" y="0"/>
                  </a:moveTo>
                  <a:lnTo>
                    <a:pt x="0" y="1289348"/>
                  </a:lnTo>
                  <a:lnTo>
                    <a:pt x="378301" y="1289348"/>
                  </a:lnTo>
                </a:path>
              </a:pathLst>
            </a:custGeom>
            <a:noFill/>
            <a:ln w="12701" cap="flat">
              <a:solidFill>
                <a:srgbClr val="C4801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l-GR" dirty="0">
                <a:solidFill>
                  <a:srgbClr val="000000"/>
                </a:solidFill>
              </a:endParaRPr>
            </a:p>
          </p:txBody>
        </p:sp>
        <p:sp>
          <p:nvSpPr>
            <p:cNvPr id="7181" name="Freeform: Shape 4"/>
            <p:cNvSpPr>
              <a:spLocks/>
            </p:cNvSpPr>
            <p:nvPr/>
          </p:nvSpPr>
          <p:spPr bwMode="auto">
            <a:xfrm>
              <a:off x="4761408" y="4386020"/>
              <a:ext cx="182669" cy="800273"/>
            </a:xfrm>
            <a:custGeom>
              <a:avLst/>
              <a:gdLst>
                <a:gd name="T0" fmla="*/ 91335 w 182670"/>
                <a:gd name="T1" fmla="*/ 0 h 800270"/>
                <a:gd name="T2" fmla="*/ 182666 w 182670"/>
                <a:gd name="T3" fmla="*/ 400143 h 800270"/>
                <a:gd name="T4" fmla="*/ 91335 w 182670"/>
                <a:gd name="T5" fmla="*/ 800282 h 800270"/>
                <a:gd name="T6" fmla="*/ 0 w 182670"/>
                <a:gd name="T7" fmla="*/ 400143 h 800270"/>
                <a:gd name="T8" fmla="*/ 17694720 60000 65536"/>
                <a:gd name="T9" fmla="*/ 0 60000 65536"/>
                <a:gd name="T10" fmla="*/ 5898240 60000 65536"/>
                <a:gd name="T11" fmla="*/ 11796480 60000 65536"/>
                <a:gd name="T12" fmla="*/ 0 w 182670"/>
                <a:gd name="T13" fmla="*/ 0 h 800270"/>
                <a:gd name="T14" fmla="*/ 182670 w 182670"/>
                <a:gd name="T15" fmla="*/ 800270 h 800270"/>
              </a:gdLst>
              <a:ahLst/>
              <a:cxnLst>
                <a:cxn ang="T8">
                  <a:pos x="T0" y="T1"/>
                </a:cxn>
                <a:cxn ang="T9">
                  <a:pos x="T2" y="T3"/>
                </a:cxn>
                <a:cxn ang="T10">
                  <a:pos x="T4" y="T5"/>
                </a:cxn>
                <a:cxn ang="T11">
                  <a:pos x="T6" y="T7"/>
                </a:cxn>
              </a:cxnLst>
              <a:rect l="T12" t="T13" r="T14" b="T15"/>
              <a:pathLst>
                <a:path w="182670" h="800270">
                  <a:moveTo>
                    <a:pt x="182670" y="0"/>
                  </a:moveTo>
                  <a:lnTo>
                    <a:pt x="182670" y="800270"/>
                  </a:lnTo>
                  <a:lnTo>
                    <a:pt x="0" y="800270"/>
                  </a:lnTo>
                </a:path>
              </a:pathLst>
            </a:custGeom>
            <a:noFill/>
            <a:ln w="12701" cap="flat">
              <a:solidFill>
                <a:srgbClr val="DF9219"/>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l-GR" dirty="0">
                <a:solidFill>
                  <a:srgbClr val="000000"/>
                </a:solidFill>
              </a:endParaRPr>
            </a:p>
          </p:txBody>
        </p:sp>
        <p:sp>
          <p:nvSpPr>
            <p:cNvPr id="7182" name="Freeform: Shape 5"/>
            <p:cNvSpPr>
              <a:spLocks/>
            </p:cNvSpPr>
            <p:nvPr/>
          </p:nvSpPr>
          <p:spPr bwMode="auto">
            <a:xfrm>
              <a:off x="5813938" y="3150812"/>
              <a:ext cx="182669" cy="800273"/>
            </a:xfrm>
            <a:custGeom>
              <a:avLst/>
              <a:gdLst>
                <a:gd name="T0" fmla="*/ 91335 w 182670"/>
                <a:gd name="T1" fmla="*/ 0 h 800270"/>
                <a:gd name="T2" fmla="*/ 182666 w 182670"/>
                <a:gd name="T3" fmla="*/ 400143 h 800270"/>
                <a:gd name="T4" fmla="*/ 91335 w 182670"/>
                <a:gd name="T5" fmla="*/ 800282 h 800270"/>
                <a:gd name="T6" fmla="*/ 0 w 182670"/>
                <a:gd name="T7" fmla="*/ 400143 h 800270"/>
                <a:gd name="T8" fmla="*/ 17694720 60000 65536"/>
                <a:gd name="T9" fmla="*/ 0 60000 65536"/>
                <a:gd name="T10" fmla="*/ 5898240 60000 65536"/>
                <a:gd name="T11" fmla="*/ 11796480 60000 65536"/>
                <a:gd name="T12" fmla="*/ 0 w 182670"/>
                <a:gd name="T13" fmla="*/ 0 h 800270"/>
                <a:gd name="T14" fmla="*/ 182670 w 182670"/>
                <a:gd name="T15" fmla="*/ 800270 h 800270"/>
              </a:gdLst>
              <a:ahLst/>
              <a:cxnLst>
                <a:cxn ang="T8">
                  <a:pos x="T0" y="T1"/>
                </a:cxn>
                <a:cxn ang="T9">
                  <a:pos x="T2" y="T3"/>
                </a:cxn>
                <a:cxn ang="T10">
                  <a:pos x="T4" y="T5"/>
                </a:cxn>
                <a:cxn ang="T11">
                  <a:pos x="T6" y="T7"/>
                </a:cxn>
              </a:cxnLst>
              <a:rect l="T12" t="T13" r="T14" b="T15"/>
              <a:pathLst>
                <a:path w="182670" h="800270">
                  <a:moveTo>
                    <a:pt x="182670" y="0"/>
                  </a:moveTo>
                  <a:lnTo>
                    <a:pt x="182670" y="800270"/>
                  </a:lnTo>
                  <a:lnTo>
                    <a:pt x="0" y="800270"/>
                  </a:lnTo>
                </a:path>
              </a:pathLst>
            </a:custGeom>
            <a:noFill/>
            <a:ln w="12701" cap="flat">
              <a:solidFill>
                <a:srgbClr val="C4801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l-GR" dirty="0">
                <a:solidFill>
                  <a:srgbClr val="000000"/>
                </a:solidFill>
              </a:endParaRPr>
            </a:p>
          </p:txBody>
        </p:sp>
        <p:sp>
          <p:nvSpPr>
            <p:cNvPr id="7183" name="Freeform: Shape 6"/>
            <p:cNvSpPr>
              <a:spLocks/>
            </p:cNvSpPr>
            <p:nvPr/>
          </p:nvSpPr>
          <p:spPr bwMode="auto">
            <a:xfrm>
              <a:off x="5996607" y="3150812"/>
              <a:ext cx="4210117" cy="2835737"/>
            </a:xfrm>
            <a:custGeom>
              <a:avLst/>
              <a:gdLst>
                <a:gd name="T0" fmla="*/ 2105059 w 4210117"/>
                <a:gd name="T1" fmla="*/ 0 h 2835740"/>
                <a:gd name="T2" fmla="*/ 4210117 w 4210117"/>
                <a:gd name="T3" fmla="*/ 1417866 h 2835740"/>
                <a:gd name="T4" fmla="*/ 2105059 w 4210117"/>
                <a:gd name="T5" fmla="*/ 2835728 h 2835740"/>
                <a:gd name="T6" fmla="*/ 0 w 4210117"/>
                <a:gd name="T7" fmla="*/ 1417866 h 2835740"/>
                <a:gd name="T8" fmla="*/ 17694720 60000 65536"/>
                <a:gd name="T9" fmla="*/ 0 60000 65536"/>
                <a:gd name="T10" fmla="*/ 5898240 60000 65536"/>
                <a:gd name="T11" fmla="*/ 11796480 60000 65536"/>
                <a:gd name="T12" fmla="*/ 0 w 4210117"/>
                <a:gd name="T13" fmla="*/ 0 h 2835740"/>
                <a:gd name="T14" fmla="*/ 4210117 w 4210117"/>
                <a:gd name="T15" fmla="*/ 2835740 h 2835740"/>
              </a:gdLst>
              <a:ahLst/>
              <a:cxnLst>
                <a:cxn ang="T8">
                  <a:pos x="T0" y="T1"/>
                </a:cxn>
                <a:cxn ang="T9">
                  <a:pos x="T2" y="T3"/>
                </a:cxn>
                <a:cxn ang="T10">
                  <a:pos x="T4" y="T5"/>
                </a:cxn>
                <a:cxn ang="T11">
                  <a:pos x="T6" y="T7"/>
                </a:cxn>
              </a:cxnLst>
              <a:rect l="T12" t="T13" r="T14" b="T15"/>
              <a:pathLst>
                <a:path w="4210117" h="2835740">
                  <a:moveTo>
                    <a:pt x="0" y="0"/>
                  </a:moveTo>
                  <a:lnTo>
                    <a:pt x="0" y="2653069"/>
                  </a:lnTo>
                  <a:lnTo>
                    <a:pt x="4210117" y="2653069"/>
                  </a:lnTo>
                  <a:lnTo>
                    <a:pt x="4210117" y="2835740"/>
                  </a:lnTo>
                </a:path>
              </a:pathLst>
            </a:custGeom>
            <a:noFill/>
            <a:ln w="12701" cap="flat">
              <a:solidFill>
                <a:srgbClr val="C4801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l-GR" dirty="0">
                <a:solidFill>
                  <a:srgbClr val="000000"/>
                </a:solidFill>
              </a:endParaRPr>
            </a:p>
          </p:txBody>
        </p:sp>
        <p:sp>
          <p:nvSpPr>
            <p:cNvPr id="7184" name="Freeform: Shape 7"/>
            <p:cNvSpPr>
              <a:spLocks/>
            </p:cNvSpPr>
            <p:nvPr/>
          </p:nvSpPr>
          <p:spPr bwMode="auto">
            <a:xfrm>
              <a:off x="5996607" y="3150812"/>
              <a:ext cx="2105058" cy="2835737"/>
            </a:xfrm>
            <a:custGeom>
              <a:avLst/>
              <a:gdLst>
                <a:gd name="T0" fmla="*/ 1052529 w 2105058"/>
                <a:gd name="T1" fmla="*/ 0 h 2835740"/>
                <a:gd name="T2" fmla="*/ 2105058 w 2105058"/>
                <a:gd name="T3" fmla="*/ 1417866 h 2835740"/>
                <a:gd name="T4" fmla="*/ 1052529 w 2105058"/>
                <a:gd name="T5" fmla="*/ 2835728 h 2835740"/>
                <a:gd name="T6" fmla="*/ 0 w 2105058"/>
                <a:gd name="T7" fmla="*/ 1417866 h 2835740"/>
                <a:gd name="T8" fmla="*/ 17694720 60000 65536"/>
                <a:gd name="T9" fmla="*/ 0 60000 65536"/>
                <a:gd name="T10" fmla="*/ 5898240 60000 65536"/>
                <a:gd name="T11" fmla="*/ 11796480 60000 65536"/>
                <a:gd name="T12" fmla="*/ 0 w 2105058"/>
                <a:gd name="T13" fmla="*/ 0 h 2835740"/>
                <a:gd name="T14" fmla="*/ 2105058 w 2105058"/>
                <a:gd name="T15" fmla="*/ 2835740 h 2835740"/>
              </a:gdLst>
              <a:ahLst/>
              <a:cxnLst>
                <a:cxn ang="T8">
                  <a:pos x="T0" y="T1"/>
                </a:cxn>
                <a:cxn ang="T9">
                  <a:pos x="T2" y="T3"/>
                </a:cxn>
                <a:cxn ang="T10">
                  <a:pos x="T4" y="T5"/>
                </a:cxn>
                <a:cxn ang="T11">
                  <a:pos x="T6" y="T7"/>
                </a:cxn>
              </a:cxnLst>
              <a:rect l="T12" t="T13" r="T14" b="T15"/>
              <a:pathLst>
                <a:path w="2105058" h="2835740">
                  <a:moveTo>
                    <a:pt x="0" y="0"/>
                  </a:moveTo>
                  <a:lnTo>
                    <a:pt x="0" y="2653069"/>
                  </a:lnTo>
                  <a:lnTo>
                    <a:pt x="2105058" y="2653069"/>
                  </a:lnTo>
                  <a:lnTo>
                    <a:pt x="2105058" y="2835740"/>
                  </a:lnTo>
                </a:path>
              </a:pathLst>
            </a:custGeom>
            <a:noFill/>
            <a:ln w="12701" cap="flat">
              <a:solidFill>
                <a:srgbClr val="C4801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l-GR" dirty="0">
                <a:solidFill>
                  <a:srgbClr val="000000"/>
                </a:solidFill>
              </a:endParaRPr>
            </a:p>
          </p:txBody>
        </p:sp>
        <p:sp>
          <p:nvSpPr>
            <p:cNvPr id="7185" name="Freeform: Shape 8"/>
            <p:cNvSpPr>
              <a:spLocks/>
            </p:cNvSpPr>
            <p:nvPr/>
          </p:nvSpPr>
          <p:spPr bwMode="auto">
            <a:xfrm>
              <a:off x="5950887" y="3150812"/>
              <a:ext cx="91440" cy="2835737"/>
            </a:xfrm>
            <a:custGeom>
              <a:avLst/>
              <a:gdLst>
                <a:gd name="T0" fmla="*/ 45720 w 91440"/>
                <a:gd name="T1" fmla="*/ 0 h 2835740"/>
                <a:gd name="T2" fmla="*/ 91440 w 91440"/>
                <a:gd name="T3" fmla="*/ 1417866 h 2835740"/>
                <a:gd name="T4" fmla="*/ 45720 w 91440"/>
                <a:gd name="T5" fmla="*/ 2835728 h 2835740"/>
                <a:gd name="T6" fmla="*/ 0 w 91440"/>
                <a:gd name="T7" fmla="*/ 1417866 h 2835740"/>
                <a:gd name="T8" fmla="*/ 17694720 60000 65536"/>
                <a:gd name="T9" fmla="*/ 0 60000 65536"/>
                <a:gd name="T10" fmla="*/ 5898240 60000 65536"/>
                <a:gd name="T11" fmla="*/ 11796480 60000 65536"/>
                <a:gd name="T12" fmla="*/ 0 w 91440"/>
                <a:gd name="T13" fmla="*/ 0 h 2835740"/>
                <a:gd name="T14" fmla="*/ 91440 w 91440"/>
                <a:gd name="T15" fmla="*/ 2835740 h 2835740"/>
              </a:gdLst>
              <a:ahLst/>
              <a:cxnLst>
                <a:cxn ang="T8">
                  <a:pos x="T0" y="T1"/>
                </a:cxn>
                <a:cxn ang="T9">
                  <a:pos x="T2" y="T3"/>
                </a:cxn>
                <a:cxn ang="T10">
                  <a:pos x="T4" y="T5"/>
                </a:cxn>
                <a:cxn ang="T11">
                  <a:pos x="T6" y="T7"/>
                </a:cxn>
              </a:cxnLst>
              <a:rect l="T12" t="T13" r="T14" b="T15"/>
              <a:pathLst>
                <a:path w="91440" h="2835740">
                  <a:moveTo>
                    <a:pt x="45720" y="0"/>
                  </a:moveTo>
                  <a:lnTo>
                    <a:pt x="45720" y="2835740"/>
                  </a:lnTo>
                </a:path>
              </a:pathLst>
            </a:custGeom>
            <a:noFill/>
            <a:ln w="12701" cap="flat">
              <a:solidFill>
                <a:srgbClr val="C4801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l-GR" dirty="0">
                <a:solidFill>
                  <a:srgbClr val="000000"/>
                </a:solidFill>
              </a:endParaRPr>
            </a:p>
          </p:txBody>
        </p:sp>
        <p:sp>
          <p:nvSpPr>
            <p:cNvPr id="7186" name="Freeform: Shape 9"/>
            <p:cNvSpPr>
              <a:spLocks/>
            </p:cNvSpPr>
            <p:nvPr/>
          </p:nvSpPr>
          <p:spPr bwMode="auto">
            <a:xfrm>
              <a:off x="3891549" y="3150812"/>
              <a:ext cx="2105058" cy="2835737"/>
            </a:xfrm>
            <a:custGeom>
              <a:avLst/>
              <a:gdLst>
                <a:gd name="T0" fmla="*/ 1052529 w 2105058"/>
                <a:gd name="T1" fmla="*/ 0 h 2835740"/>
                <a:gd name="T2" fmla="*/ 2105058 w 2105058"/>
                <a:gd name="T3" fmla="*/ 1417866 h 2835740"/>
                <a:gd name="T4" fmla="*/ 1052529 w 2105058"/>
                <a:gd name="T5" fmla="*/ 2835728 h 2835740"/>
                <a:gd name="T6" fmla="*/ 0 w 2105058"/>
                <a:gd name="T7" fmla="*/ 1417866 h 2835740"/>
                <a:gd name="T8" fmla="*/ 17694720 60000 65536"/>
                <a:gd name="T9" fmla="*/ 0 60000 65536"/>
                <a:gd name="T10" fmla="*/ 5898240 60000 65536"/>
                <a:gd name="T11" fmla="*/ 11796480 60000 65536"/>
                <a:gd name="T12" fmla="*/ 0 w 2105058"/>
                <a:gd name="T13" fmla="*/ 0 h 2835740"/>
                <a:gd name="T14" fmla="*/ 2105058 w 2105058"/>
                <a:gd name="T15" fmla="*/ 2835740 h 2835740"/>
              </a:gdLst>
              <a:ahLst/>
              <a:cxnLst>
                <a:cxn ang="T8">
                  <a:pos x="T0" y="T1"/>
                </a:cxn>
                <a:cxn ang="T9">
                  <a:pos x="T2" y="T3"/>
                </a:cxn>
                <a:cxn ang="T10">
                  <a:pos x="T4" y="T5"/>
                </a:cxn>
                <a:cxn ang="T11">
                  <a:pos x="T6" y="T7"/>
                </a:cxn>
              </a:cxnLst>
              <a:rect l="T12" t="T13" r="T14" b="T15"/>
              <a:pathLst>
                <a:path w="2105058" h="2835740">
                  <a:moveTo>
                    <a:pt x="2105058" y="0"/>
                  </a:moveTo>
                  <a:lnTo>
                    <a:pt x="2105058" y="2653069"/>
                  </a:lnTo>
                  <a:lnTo>
                    <a:pt x="0" y="2653069"/>
                  </a:lnTo>
                  <a:lnTo>
                    <a:pt x="0" y="2835740"/>
                  </a:lnTo>
                </a:path>
              </a:pathLst>
            </a:custGeom>
            <a:noFill/>
            <a:ln w="12701" cap="flat">
              <a:solidFill>
                <a:srgbClr val="C4801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l-GR" dirty="0">
                <a:solidFill>
                  <a:srgbClr val="000000"/>
                </a:solidFill>
              </a:endParaRPr>
            </a:p>
          </p:txBody>
        </p:sp>
        <p:sp>
          <p:nvSpPr>
            <p:cNvPr id="7187" name="Freeform: Shape 10"/>
            <p:cNvSpPr>
              <a:spLocks/>
            </p:cNvSpPr>
            <p:nvPr/>
          </p:nvSpPr>
          <p:spPr bwMode="auto">
            <a:xfrm>
              <a:off x="1786490" y="3150812"/>
              <a:ext cx="4210117" cy="2835737"/>
            </a:xfrm>
            <a:custGeom>
              <a:avLst/>
              <a:gdLst>
                <a:gd name="T0" fmla="*/ 2105059 w 4210117"/>
                <a:gd name="T1" fmla="*/ 0 h 2835740"/>
                <a:gd name="T2" fmla="*/ 4210117 w 4210117"/>
                <a:gd name="T3" fmla="*/ 1417866 h 2835740"/>
                <a:gd name="T4" fmla="*/ 2105059 w 4210117"/>
                <a:gd name="T5" fmla="*/ 2835728 h 2835740"/>
                <a:gd name="T6" fmla="*/ 0 w 4210117"/>
                <a:gd name="T7" fmla="*/ 1417866 h 2835740"/>
                <a:gd name="T8" fmla="*/ 17694720 60000 65536"/>
                <a:gd name="T9" fmla="*/ 0 60000 65536"/>
                <a:gd name="T10" fmla="*/ 5898240 60000 65536"/>
                <a:gd name="T11" fmla="*/ 11796480 60000 65536"/>
                <a:gd name="T12" fmla="*/ 0 w 4210117"/>
                <a:gd name="T13" fmla="*/ 0 h 2835740"/>
                <a:gd name="T14" fmla="*/ 4210117 w 4210117"/>
                <a:gd name="T15" fmla="*/ 2835740 h 2835740"/>
              </a:gdLst>
              <a:ahLst/>
              <a:cxnLst>
                <a:cxn ang="T8">
                  <a:pos x="T0" y="T1"/>
                </a:cxn>
                <a:cxn ang="T9">
                  <a:pos x="T2" y="T3"/>
                </a:cxn>
                <a:cxn ang="T10">
                  <a:pos x="T4" y="T5"/>
                </a:cxn>
                <a:cxn ang="T11">
                  <a:pos x="T6" y="T7"/>
                </a:cxn>
              </a:cxnLst>
              <a:rect l="T12" t="T13" r="T14" b="T15"/>
              <a:pathLst>
                <a:path w="4210117" h="2835740">
                  <a:moveTo>
                    <a:pt x="4210117" y="0"/>
                  </a:moveTo>
                  <a:lnTo>
                    <a:pt x="4210117" y="2653069"/>
                  </a:lnTo>
                  <a:lnTo>
                    <a:pt x="0" y="2653069"/>
                  </a:lnTo>
                  <a:lnTo>
                    <a:pt x="0" y="2835740"/>
                  </a:lnTo>
                </a:path>
              </a:pathLst>
            </a:custGeom>
            <a:noFill/>
            <a:ln w="12701" cap="flat">
              <a:solidFill>
                <a:srgbClr val="C4801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l-GR" dirty="0">
                <a:solidFill>
                  <a:srgbClr val="000000"/>
                </a:solidFill>
              </a:endParaRPr>
            </a:p>
          </p:txBody>
        </p:sp>
        <p:sp>
          <p:nvSpPr>
            <p:cNvPr id="7188" name="Freeform: Shape 11"/>
            <p:cNvSpPr>
              <a:spLocks/>
            </p:cNvSpPr>
            <p:nvPr/>
          </p:nvSpPr>
          <p:spPr bwMode="auto">
            <a:xfrm>
              <a:off x="4984133" y="2256303"/>
              <a:ext cx="2069474" cy="869859"/>
            </a:xfrm>
            <a:custGeom>
              <a:avLst/>
              <a:gdLst>
                <a:gd name="T0" fmla="*/ 869863 w 1739717"/>
                <a:gd name="T1" fmla="*/ 0 h 869858"/>
                <a:gd name="T2" fmla="*/ 1739725 w 1739717"/>
                <a:gd name="T3" fmla="*/ 434933 h 869858"/>
                <a:gd name="T4" fmla="*/ 869863 w 1739717"/>
                <a:gd name="T5" fmla="*/ 869862 h 869858"/>
                <a:gd name="T6" fmla="*/ 0 w 1739717"/>
                <a:gd name="T7" fmla="*/ 434933 h 869858"/>
                <a:gd name="T8" fmla="*/ 0 w 1739717"/>
                <a:gd name="T9" fmla="*/ 0 h 869858"/>
                <a:gd name="T10" fmla="*/ 1739725 w 1739717"/>
                <a:gd name="T11" fmla="*/ 0 h 869858"/>
                <a:gd name="T12" fmla="*/ 1739725 w 1739717"/>
                <a:gd name="T13" fmla="*/ 869862 h 869858"/>
                <a:gd name="T14" fmla="*/ 0 w 1739717"/>
                <a:gd name="T15" fmla="*/ 869862 h 869858"/>
                <a:gd name="T16" fmla="*/ 0 w 1739717"/>
                <a:gd name="T17" fmla="*/ 0 h 869858"/>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739717"/>
                <a:gd name="T28" fmla="*/ 0 h 869858"/>
                <a:gd name="T29" fmla="*/ 1739717 w 1739717"/>
                <a:gd name="T30" fmla="*/ 869858 h 8698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9717" h="869858">
                  <a:moveTo>
                    <a:pt x="0" y="0"/>
                  </a:moveTo>
                  <a:lnTo>
                    <a:pt x="1739717" y="0"/>
                  </a:lnTo>
                  <a:lnTo>
                    <a:pt x="1739717" y="869858"/>
                  </a:lnTo>
                  <a:lnTo>
                    <a:pt x="0" y="869858"/>
                  </a:lnTo>
                  <a:lnTo>
                    <a:pt x="0" y="0"/>
                  </a:lnTo>
                  <a:close/>
                </a:path>
              </a:pathLst>
            </a:custGeom>
            <a:solidFill>
              <a:srgbClr val="F6A21D"/>
            </a:solidFill>
            <a:ln w="12701">
              <a:solidFill>
                <a:srgbClr val="FFFFFF"/>
              </a:solidFill>
              <a:miter lim="800000"/>
              <a:headEnd/>
              <a:tailEnd/>
            </a:ln>
          </p:spPr>
          <p:txBody>
            <a:bodyPr lIns="644423" tIns="7616" rIns="7616" bIns="7616" anchor="ctr" anchorCtr="1"/>
            <a:lstStyle>
              <a:lvl1pPr defTabSz="531813">
                <a:defRPr>
                  <a:solidFill>
                    <a:schemeClr val="tx1"/>
                  </a:solidFill>
                  <a:latin typeface="Gill Sans MT" pitchFamily="34" charset="0"/>
                </a:defRPr>
              </a:lvl1pPr>
              <a:lvl2pPr marL="742950" indent="-285750" defTabSz="531813">
                <a:defRPr>
                  <a:solidFill>
                    <a:schemeClr val="tx1"/>
                  </a:solidFill>
                  <a:latin typeface="Gill Sans MT" pitchFamily="34" charset="0"/>
                </a:defRPr>
              </a:lvl2pPr>
              <a:lvl3pPr marL="1143000" indent="-228600" defTabSz="531813">
                <a:defRPr>
                  <a:solidFill>
                    <a:schemeClr val="tx1"/>
                  </a:solidFill>
                  <a:latin typeface="Gill Sans MT" pitchFamily="34" charset="0"/>
                </a:defRPr>
              </a:lvl3pPr>
              <a:lvl4pPr marL="1600200" indent="-228600" defTabSz="531813">
                <a:defRPr>
                  <a:solidFill>
                    <a:schemeClr val="tx1"/>
                  </a:solidFill>
                  <a:latin typeface="Gill Sans MT" pitchFamily="34" charset="0"/>
                </a:defRPr>
              </a:lvl4pPr>
              <a:lvl5pPr marL="2057400" indent="-228600" defTabSz="531813">
                <a:defRPr>
                  <a:solidFill>
                    <a:schemeClr val="tx1"/>
                  </a:solidFill>
                  <a:latin typeface="Gill Sans MT" pitchFamily="34" charset="0"/>
                </a:defRPr>
              </a:lvl5pPr>
              <a:lvl6pPr marL="2514600" indent="-228600" defTabSz="531813" eaLnBrk="0" fontAlgn="base" hangingPunct="0">
                <a:spcBef>
                  <a:spcPct val="0"/>
                </a:spcBef>
                <a:spcAft>
                  <a:spcPct val="0"/>
                </a:spcAft>
                <a:defRPr>
                  <a:solidFill>
                    <a:schemeClr val="tx1"/>
                  </a:solidFill>
                  <a:latin typeface="Gill Sans MT" pitchFamily="34" charset="0"/>
                </a:defRPr>
              </a:lvl6pPr>
              <a:lvl7pPr marL="2971800" indent="-228600" defTabSz="531813" eaLnBrk="0" fontAlgn="base" hangingPunct="0">
                <a:spcBef>
                  <a:spcPct val="0"/>
                </a:spcBef>
                <a:spcAft>
                  <a:spcPct val="0"/>
                </a:spcAft>
                <a:defRPr>
                  <a:solidFill>
                    <a:schemeClr val="tx1"/>
                  </a:solidFill>
                  <a:latin typeface="Gill Sans MT" pitchFamily="34" charset="0"/>
                </a:defRPr>
              </a:lvl7pPr>
              <a:lvl8pPr marL="3429000" indent="-228600" defTabSz="531813" eaLnBrk="0" fontAlgn="base" hangingPunct="0">
                <a:spcBef>
                  <a:spcPct val="0"/>
                </a:spcBef>
                <a:spcAft>
                  <a:spcPct val="0"/>
                </a:spcAft>
                <a:defRPr>
                  <a:solidFill>
                    <a:schemeClr val="tx1"/>
                  </a:solidFill>
                  <a:latin typeface="Gill Sans MT" pitchFamily="34" charset="0"/>
                </a:defRPr>
              </a:lvl8pPr>
              <a:lvl9pPr marL="3886200" indent="-228600" defTabSz="531813" eaLnBrk="0" fontAlgn="base" hangingPunct="0">
                <a:spcBef>
                  <a:spcPct val="0"/>
                </a:spcBef>
                <a:spcAft>
                  <a:spcPct val="0"/>
                </a:spcAft>
                <a:defRPr>
                  <a:solidFill>
                    <a:schemeClr val="tx1"/>
                  </a:solidFill>
                  <a:latin typeface="Gill Sans MT" pitchFamily="34" charset="0"/>
                </a:defRPr>
              </a:lvl9pPr>
            </a:lstStyle>
            <a:p>
              <a:pPr algn="ctr" eaLnBrk="1" hangingPunct="1">
                <a:lnSpc>
                  <a:spcPct val="90000"/>
                </a:lnSpc>
                <a:spcAft>
                  <a:spcPts val="500"/>
                </a:spcAft>
              </a:pPr>
              <a:r>
                <a:rPr lang="el-GR" altLang="el-GR" sz="2000" b="1" dirty="0">
                  <a:latin typeface="Corbel" pitchFamily="34" charset="0"/>
                </a:rPr>
                <a:t>Ολομέλεια </a:t>
              </a:r>
              <a:r>
                <a:rPr lang="el-GR" altLang="el-GR" sz="1200" b="1" dirty="0">
                  <a:latin typeface="Corbel" pitchFamily="34" charset="0"/>
                </a:rPr>
                <a:t>ΣΕΕ</a:t>
              </a:r>
            </a:p>
            <a:p>
              <a:pPr algn="ctr" eaLnBrk="1" hangingPunct="1">
                <a:lnSpc>
                  <a:spcPct val="90000"/>
                </a:lnSpc>
                <a:spcAft>
                  <a:spcPts val="500"/>
                </a:spcAft>
              </a:pPr>
              <a:r>
                <a:rPr lang="el-GR" altLang="el-GR" sz="1400" b="1" dirty="0">
                  <a:solidFill>
                    <a:srgbClr val="0070C0"/>
                  </a:solidFill>
                  <a:latin typeface="Calibri" panose="020F0502020204030204" pitchFamily="34" charset="0"/>
                </a:rPr>
                <a:t>28+ 11</a:t>
              </a:r>
            </a:p>
          </p:txBody>
        </p:sp>
        <p:sp>
          <p:nvSpPr>
            <p:cNvPr id="7189" name="Rectangle 12"/>
            <p:cNvSpPr>
              <a:spLocks noChangeArrowheads="1"/>
            </p:cNvSpPr>
            <p:nvPr/>
          </p:nvSpPr>
          <p:spPr bwMode="auto">
            <a:xfrm>
              <a:off x="5043119" y="2343289"/>
              <a:ext cx="521912" cy="695885"/>
            </a:xfrm>
            <a:prstGeom prst="rect">
              <a:avLst/>
            </a:prstGeom>
            <a:blipFill dpi="0" rotWithShape="1">
              <a:blip r:embed="rId2" cstate="print"/>
              <a:srcRect/>
              <a:stretch>
                <a:fillRect/>
              </a:stretch>
            </a:blipFill>
            <a:ln w="12701">
              <a:solidFill>
                <a:srgbClr val="FFFFFF"/>
              </a:solidFill>
              <a:miter lim="800000"/>
              <a:headEnd/>
              <a:tailEnd/>
            </a:ln>
          </p:spPr>
          <p:txBody>
            <a:bodyPr lIns="0" tIns="0" rIns="0" bIns="0"/>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defTabSz="457200" eaLnBrk="1" hangingPunct="1"/>
              <a:endParaRPr lang="el-GR" altLang="el-GR" dirty="0">
                <a:solidFill>
                  <a:srgbClr val="000000"/>
                </a:solidFill>
                <a:latin typeface="Corbel" pitchFamily="34" charset="0"/>
              </a:endParaRPr>
            </a:p>
          </p:txBody>
        </p:sp>
        <p:sp>
          <p:nvSpPr>
            <p:cNvPr id="7190" name="Freeform: Shape 13"/>
            <p:cNvSpPr>
              <a:spLocks/>
            </p:cNvSpPr>
            <p:nvPr/>
          </p:nvSpPr>
          <p:spPr bwMode="auto">
            <a:xfrm>
              <a:off x="1780298" y="5973542"/>
              <a:ext cx="1177003" cy="878325"/>
            </a:xfrm>
            <a:custGeom>
              <a:avLst/>
              <a:gdLst>
                <a:gd name="T0" fmla="*/ 869863 w 1739717"/>
                <a:gd name="T1" fmla="*/ 0 h 869858"/>
                <a:gd name="T2" fmla="*/ 1739725 w 1739717"/>
                <a:gd name="T3" fmla="*/ 434933 h 869858"/>
                <a:gd name="T4" fmla="*/ 869863 w 1739717"/>
                <a:gd name="T5" fmla="*/ 869862 h 869858"/>
                <a:gd name="T6" fmla="*/ 0 w 1739717"/>
                <a:gd name="T7" fmla="*/ 434933 h 869858"/>
                <a:gd name="T8" fmla="*/ 0 w 1739717"/>
                <a:gd name="T9" fmla="*/ 0 h 869858"/>
                <a:gd name="T10" fmla="*/ 1739725 w 1739717"/>
                <a:gd name="T11" fmla="*/ 0 h 869858"/>
                <a:gd name="T12" fmla="*/ 1739725 w 1739717"/>
                <a:gd name="T13" fmla="*/ 869862 h 869858"/>
                <a:gd name="T14" fmla="*/ 0 w 1739717"/>
                <a:gd name="T15" fmla="*/ 869862 h 869858"/>
                <a:gd name="T16" fmla="*/ 0 w 1739717"/>
                <a:gd name="T17" fmla="*/ 0 h 869858"/>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739717"/>
                <a:gd name="T28" fmla="*/ 0 h 869858"/>
                <a:gd name="T29" fmla="*/ 1739717 w 1739717"/>
                <a:gd name="T30" fmla="*/ 869858 h 8698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9717" h="869858">
                  <a:moveTo>
                    <a:pt x="0" y="0"/>
                  </a:moveTo>
                  <a:lnTo>
                    <a:pt x="1739717" y="0"/>
                  </a:lnTo>
                  <a:lnTo>
                    <a:pt x="1739717" y="869858"/>
                  </a:lnTo>
                  <a:lnTo>
                    <a:pt x="0" y="869858"/>
                  </a:lnTo>
                  <a:lnTo>
                    <a:pt x="0" y="0"/>
                  </a:lnTo>
                  <a:close/>
                </a:path>
              </a:pathLst>
            </a:custGeom>
            <a:solidFill>
              <a:srgbClr val="F6A21D"/>
            </a:solidFill>
            <a:ln w="12701">
              <a:solidFill>
                <a:srgbClr val="FFFFFF"/>
              </a:solidFill>
              <a:miter lim="800000"/>
              <a:headEnd/>
              <a:tailEnd/>
            </a:ln>
          </p:spPr>
          <p:txBody>
            <a:bodyPr lIns="644423" tIns="7616" rIns="7616" bIns="7616" anchor="ctr" anchorCtr="1"/>
            <a:lstStyle>
              <a:lvl1pPr defTabSz="531813">
                <a:defRPr>
                  <a:solidFill>
                    <a:schemeClr val="tx1"/>
                  </a:solidFill>
                  <a:latin typeface="Gill Sans MT" pitchFamily="34" charset="0"/>
                </a:defRPr>
              </a:lvl1pPr>
              <a:lvl2pPr marL="742950" indent="-285750" defTabSz="531813">
                <a:defRPr>
                  <a:solidFill>
                    <a:schemeClr val="tx1"/>
                  </a:solidFill>
                  <a:latin typeface="Gill Sans MT" pitchFamily="34" charset="0"/>
                </a:defRPr>
              </a:lvl2pPr>
              <a:lvl3pPr marL="1143000" indent="-228600" defTabSz="531813">
                <a:defRPr>
                  <a:solidFill>
                    <a:schemeClr val="tx1"/>
                  </a:solidFill>
                  <a:latin typeface="Gill Sans MT" pitchFamily="34" charset="0"/>
                </a:defRPr>
              </a:lvl3pPr>
              <a:lvl4pPr marL="1600200" indent="-228600" defTabSz="531813">
                <a:defRPr>
                  <a:solidFill>
                    <a:schemeClr val="tx1"/>
                  </a:solidFill>
                  <a:latin typeface="Gill Sans MT" pitchFamily="34" charset="0"/>
                </a:defRPr>
              </a:lvl4pPr>
              <a:lvl5pPr marL="2057400" indent="-228600" defTabSz="531813">
                <a:defRPr>
                  <a:solidFill>
                    <a:schemeClr val="tx1"/>
                  </a:solidFill>
                  <a:latin typeface="Gill Sans MT" pitchFamily="34" charset="0"/>
                </a:defRPr>
              </a:lvl5pPr>
              <a:lvl6pPr marL="2514600" indent="-228600" defTabSz="531813" eaLnBrk="0" fontAlgn="base" hangingPunct="0">
                <a:spcBef>
                  <a:spcPct val="0"/>
                </a:spcBef>
                <a:spcAft>
                  <a:spcPct val="0"/>
                </a:spcAft>
                <a:defRPr>
                  <a:solidFill>
                    <a:schemeClr val="tx1"/>
                  </a:solidFill>
                  <a:latin typeface="Gill Sans MT" pitchFamily="34" charset="0"/>
                </a:defRPr>
              </a:lvl6pPr>
              <a:lvl7pPr marL="2971800" indent="-228600" defTabSz="531813" eaLnBrk="0" fontAlgn="base" hangingPunct="0">
                <a:spcBef>
                  <a:spcPct val="0"/>
                </a:spcBef>
                <a:spcAft>
                  <a:spcPct val="0"/>
                </a:spcAft>
                <a:defRPr>
                  <a:solidFill>
                    <a:schemeClr val="tx1"/>
                  </a:solidFill>
                  <a:latin typeface="Gill Sans MT" pitchFamily="34" charset="0"/>
                </a:defRPr>
              </a:lvl7pPr>
              <a:lvl8pPr marL="3429000" indent="-228600" defTabSz="531813" eaLnBrk="0" fontAlgn="base" hangingPunct="0">
                <a:spcBef>
                  <a:spcPct val="0"/>
                </a:spcBef>
                <a:spcAft>
                  <a:spcPct val="0"/>
                </a:spcAft>
                <a:defRPr>
                  <a:solidFill>
                    <a:schemeClr val="tx1"/>
                  </a:solidFill>
                  <a:latin typeface="Gill Sans MT" pitchFamily="34" charset="0"/>
                </a:defRPr>
              </a:lvl8pPr>
              <a:lvl9pPr marL="3886200" indent="-228600" defTabSz="531813" eaLnBrk="0" fontAlgn="base" hangingPunct="0">
                <a:spcBef>
                  <a:spcPct val="0"/>
                </a:spcBef>
                <a:spcAft>
                  <a:spcPct val="0"/>
                </a:spcAft>
                <a:defRPr>
                  <a:solidFill>
                    <a:schemeClr val="tx1"/>
                  </a:solidFill>
                  <a:latin typeface="Gill Sans MT" pitchFamily="34" charset="0"/>
                </a:defRPr>
              </a:lvl9pPr>
            </a:lstStyle>
            <a:p>
              <a:pPr algn="ctr" eaLnBrk="1" hangingPunct="1">
                <a:lnSpc>
                  <a:spcPct val="90000"/>
                </a:lnSpc>
                <a:spcAft>
                  <a:spcPts val="500"/>
                </a:spcAft>
              </a:pPr>
              <a:r>
                <a:rPr lang="el-GR" altLang="el-GR" sz="1200" b="1" dirty="0">
                  <a:latin typeface="Corbel" pitchFamily="34" charset="0"/>
                </a:rPr>
                <a:t>ΣΕΕ</a:t>
              </a:r>
              <a:r>
                <a:rPr lang="el-GR" altLang="el-GR" sz="1100" b="1" dirty="0">
                  <a:latin typeface="Corbel" pitchFamily="34" charset="0"/>
                </a:rPr>
                <a:t> </a:t>
              </a:r>
            </a:p>
            <a:p>
              <a:pPr algn="ctr" eaLnBrk="1" hangingPunct="1">
                <a:lnSpc>
                  <a:spcPct val="90000"/>
                </a:lnSpc>
                <a:spcAft>
                  <a:spcPts val="500"/>
                </a:spcAft>
              </a:pPr>
              <a:r>
                <a:rPr lang="el-GR" altLang="el-GR" sz="1400" b="1" dirty="0">
                  <a:latin typeface="Calibri" panose="020F0502020204030204" pitchFamily="34" charset="0"/>
                </a:rPr>
                <a:t>ΠΕ60</a:t>
              </a:r>
            </a:p>
          </p:txBody>
        </p:sp>
        <p:sp>
          <p:nvSpPr>
            <p:cNvPr id="7192" name="Freeform: Shape 15"/>
            <p:cNvSpPr>
              <a:spLocks/>
            </p:cNvSpPr>
            <p:nvPr/>
          </p:nvSpPr>
          <p:spPr bwMode="auto">
            <a:xfrm>
              <a:off x="3021689" y="5973542"/>
              <a:ext cx="1139516" cy="889671"/>
            </a:xfrm>
            <a:custGeom>
              <a:avLst/>
              <a:gdLst>
                <a:gd name="T0" fmla="*/ 869863 w 1739717"/>
                <a:gd name="T1" fmla="*/ 0 h 869858"/>
                <a:gd name="T2" fmla="*/ 1739725 w 1739717"/>
                <a:gd name="T3" fmla="*/ 434933 h 869858"/>
                <a:gd name="T4" fmla="*/ 869863 w 1739717"/>
                <a:gd name="T5" fmla="*/ 869862 h 869858"/>
                <a:gd name="T6" fmla="*/ 0 w 1739717"/>
                <a:gd name="T7" fmla="*/ 434933 h 869858"/>
                <a:gd name="T8" fmla="*/ 0 w 1739717"/>
                <a:gd name="T9" fmla="*/ 0 h 869858"/>
                <a:gd name="T10" fmla="*/ 1739725 w 1739717"/>
                <a:gd name="T11" fmla="*/ 0 h 869858"/>
                <a:gd name="T12" fmla="*/ 1739725 w 1739717"/>
                <a:gd name="T13" fmla="*/ 869862 h 869858"/>
                <a:gd name="T14" fmla="*/ 0 w 1739717"/>
                <a:gd name="T15" fmla="*/ 869862 h 869858"/>
                <a:gd name="T16" fmla="*/ 0 w 1739717"/>
                <a:gd name="T17" fmla="*/ 0 h 869858"/>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739717"/>
                <a:gd name="T28" fmla="*/ 0 h 869858"/>
                <a:gd name="T29" fmla="*/ 1739717 w 1739717"/>
                <a:gd name="T30" fmla="*/ 869858 h 8698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9717" h="869858">
                  <a:moveTo>
                    <a:pt x="0" y="0"/>
                  </a:moveTo>
                  <a:lnTo>
                    <a:pt x="1739717" y="0"/>
                  </a:lnTo>
                  <a:lnTo>
                    <a:pt x="1739717" y="869858"/>
                  </a:lnTo>
                  <a:lnTo>
                    <a:pt x="0" y="869858"/>
                  </a:lnTo>
                  <a:lnTo>
                    <a:pt x="0" y="0"/>
                  </a:lnTo>
                  <a:close/>
                </a:path>
              </a:pathLst>
            </a:custGeom>
            <a:solidFill>
              <a:srgbClr val="F6A21D"/>
            </a:solidFill>
            <a:ln w="12701">
              <a:solidFill>
                <a:srgbClr val="FFFFFF"/>
              </a:solidFill>
              <a:miter lim="800000"/>
              <a:headEnd/>
              <a:tailEnd/>
            </a:ln>
          </p:spPr>
          <p:txBody>
            <a:bodyPr lIns="644423" tIns="7616" rIns="7616" bIns="7616" anchor="ctr" anchorCtr="1"/>
            <a:lstStyle>
              <a:lvl1pPr defTabSz="531813">
                <a:defRPr>
                  <a:solidFill>
                    <a:schemeClr val="tx1"/>
                  </a:solidFill>
                  <a:latin typeface="Gill Sans MT" pitchFamily="34" charset="0"/>
                </a:defRPr>
              </a:lvl1pPr>
              <a:lvl2pPr marL="742950" indent="-285750" defTabSz="531813">
                <a:defRPr>
                  <a:solidFill>
                    <a:schemeClr val="tx1"/>
                  </a:solidFill>
                  <a:latin typeface="Gill Sans MT" pitchFamily="34" charset="0"/>
                </a:defRPr>
              </a:lvl2pPr>
              <a:lvl3pPr marL="1143000" indent="-228600" defTabSz="531813">
                <a:defRPr>
                  <a:solidFill>
                    <a:schemeClr val="tx1"/>
                  </a:solidFill>
                  <a:latin typeface="Gill Sans MT" pitchFamily="34" charset="0"/>
                </a:defRPr>
              </a:lvl3pPr>
              <a:lvl4pPr marL="1600200" indent="-228600" defTabSz="531813">
                <a:defRPr>
                  <a:solidFill>
                    <a:schemeClr val="tx1"/>
                  </a:solidFill>
                  <a:latin typeface="Gill Sans MT" pitchFamily="34" charset="0"/>
                </a:defRPr>
              </a:lvl4pPr>
              <a:lvl5pPr marL="2057400" indent="-228600" defTabSz="531813">
                <a:defRPr>
                  <a:solidFill>
                    <a:schemeClr val="tx1"/>
                  </a:solidFill>
                  <a:latin typeface="Gill Sans MT" pitchFamily="34" charset="0"/>
                </a:defRPr>
              </a:lvl5pPr>
              <a:lvl6pPr marL="2514600" indent="-228600" defTabSz="531813" eaLnBrk="0" fontAlgn="base" hangingPunct="0">
                <a:spcBef>
                  <a:spcPct val="0"/>
                </a:spcBef>
                <a:spcAft>
                  <a:spcPct val="0"/>
                </a:spcAft>
                <a:defRPr>
                  <a:solidFill>
                    <a:schemeClr val="tx1"/>
                  </a:solidFill>
                  <a:latin typeface="Gill Sans MT" pitchFamily="34" charset="0"/>
                </a:defRPr>
              </a:lvl6pPr>
              <a:lvl7pPr marL="2971800" indent="-228600" defTabSz="531813" eaLnBrk="0" fontAlgn="base" hangingPunct="0">
                <a:spcBef>
                  <a:spcPct val="0"/>
                </a:spcBef>
                <a:spcAft>
                  <a:spcPct val="0"/>
                </a:spcAft>
                <a:defRPr>
                  <a:solidFill>
                    <a:schemeClr val="tx1"/>
                  </a:solidFill>
                  <a:latin typeface="Gill Sans MT" pitchFamily="34" charset="0"/>
                </a:defRPr>
              </a:lvl7pPr>
              <a:lvl8pPr marL="3429000" indent="-228600" defTabSz="531813" eaLnBrk="0" fontAlgn="base" hangingPunct="0">
                <a:spcBef>
                  <a:spcPct val="0"/>
                </a:spcBef>
                <a:spcAft>
                  <a:spcPct val="0"/>
                </a:spcAft>
                <a:defRPr>
                  <a:solidFill>
                    <a:schemeClr val="tx1"/>
                  </a:solidFill>
                  <a:latin typeface="Gill Sans MT" pitchFamily="34" charset="0"/>
                </a:defRPr>
              </a:lvl8pPr>
              <a:lvl9pPr marL="3886200" indent="-228600" defTabSz="531813" eaLnBrk="0" fontAlgn="base" hangingPunct="0">
                <a:spcBef>
                  <a:spcPct val="0"/>
                </a:spcBef>
                <a:spcAft>
                  <a:spcPct val="0"/>
                </a:spcAft>
                <a:defRPr>
                  <a:solidFill>
                    <a:schemeClr val="tx1"/>
                  </a:solidFill>
                  <a:latin typeface="Gill Sans MT" pitchFamily="34" charset="0"/>
                </a:defRPr>
              </a:lvl9pPr>
            </a:lstStyle>
            <a:p>
              <a:pPr algn="ctr" eaLnBrk="1" hangingPunct="1">
                <a:lnSpc>
                  <a:spcPct val="90000"/>
                </a:lnSpc>
                <a:spcAft>
                  <a:spcPts val="500"/>
                </a:spcAft>
              </a:pPr>
              <a:r>
                <a:rPr lang="el-GR" altLang="el-GR" sz="1200" b="1" dirty="0">
                  <a:latin typeface="Corbel" pitchFamily="34" charset="0"/>
                </a:rPr>
                <a:t>ΣΕΕ</a:t>
              </a:r>
            </a:p>
            <a:p>
              <a:pPr algn="ctr" eaLnBrk="1" hangingPunct="1">
                <a:lnSpc>
                  <a:spcPct val="90000"/>
                </a:lnSpc>
                <a:spcAft>
                  <a:spcPts val="500"/>
                </a:spcAft>
              </a:pPr>
              <a:r>
                <a:rPr lang="el-GR" altLang="el-GR" sz="1400" b="1" dirty="0">
                  <a:latin typeface="Calibri" panose="020F0502020204030204" pitchFamily="34" charset="0"/>
                </a:rPr>
                <a:t>ΠΕ70</a:t>
              </a:r>
            </a:p>
          </p:txBody>
        </p:sp>
        <p:sp>
          <p:nvSpPr>
            <p:cNvPr id="7194" name="Freeform: Shape 17"/>
            <p:cNvSpPr>
              <a:spLocks/>
            </p:cNvSpPr>
            <p:nvPr/>
          </p:nvSpPr>
          <p:spPr bwMode="auto">
            <a:xfrm>
              <a:off x="4267851" y="5973542"/>
              <a:ext cx="1467796" cy="873400"/>
            </a:xfrm>
            <a:custGeom>
              <a:avLst/>
              <a:gdLst>
                <a:gd name="T0" fmla="*/ 869863 w 1739717"/>
                <a:gd name="T1" fmla="*/ 0 h 869858"/>
                <a:gd name="T2" fmla="*/ 1739725 w 1739717"/>
                <a:gd name="T3" fmla="*/ 434933 h 869858"/>
                <a:gd name="T4" fmla="*/ 869863 w 1739717"/>
                <a:gd name="T5" fmla="*/ 869862 h 869858"/>
                <a:gd name="T6" fmla="*/ 0 w 1739717"/>
                <a:gd name="T7" fmla="*/ 434933 h 869858"/>
                <a:gd name="T8" fmla="*/ 0 w 1739717"/>
                <a:gd name="T9" fmla="*/ 0 h 869858"/>
                <a:gd name="T10" fmla="*/ 1739725 w 1739717"/>
                <a:gd name="T11" fmla="*/ 0 h 869858"/>
                <a:gd name="T12" fmla="*/ 1739725 w 1739717"/>
                <a:gd name="T13" fmla="*/ 869862 h 869858"/>
                <a:gd name="T14" fmla="*/ 0 w 1739717"/>
                <a:gd name="T15" fmla="*/ 869862 h 869858"/>
                <a:gd name="T16" fmla="*/ 0 w 1739717"/>
                <a:gd name="T17" fmla="*/ 0 h 869858"/>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739717"/>
                <a:gd name="T28" fmla="*/ 0 h 869858"/>
                <a:gd name="T29" fmla="*/ 1739717 w 1739717"/>
                <a:gd name="T30" fmla="*/ 869858 h 8698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9717" h="869858">
                  <a:moveTo>
                    <a:pt x="0" y="0"/>
                  </a:moveTo>
                  <a:lnTo>
                    <a:pt x="1739717" y="0"/>
                  </a:lnTo>
                  <a:lnTo>
                    <a:pt x="1739717" y="869858"/>
                  </a:lnTo>
                  <a:lnTo>
                    <a:pt x="0" y="869858"/>
                  </a:lnTo>
                  <a:lnTo>
                    <a:pt x="0" y="0"/>
                  </a:lnTo>
                  <a:close/>
                </a:path>
              </a:pathLst>
            </a:custGeom>
            <a:solidFill>
              <a:srgbClr val="F6A21D"/>
            </a:solidFill>
            <a:ln w="12701">
              <a:solidFill>
                <a:srgbClr val="FFFFFF"/>
              </a:solidFill>
              <a:miter lim="800000"/>
              <a:headEnd/>
              <a:tailEnd/>
            </a:ln>
          </p:spPr>
          <p:txBody>
            <a:bodyPr lIns="644423" tIns="7616" rIns="7616" bIns="7616" anchor="ctr" anchorCtr="1"/>
            <a:lstStyle>
              <a:lvl1pPr defTabSz="531813">
                <a:defRPr>
                  <a:solidFill>
                    <a:schemeClr val="tx1"/>
                  </a:solidFill>
                  <a:latin typeface="Gill Sans MT" pitchFamily="34" charset="0"/>
                </a:defRPr>
              </a:lvl1pPr>
              <a:lvl2pPr marL="742950" indent="-285750" defTabSz="531813">
                <a:defRPr>
                  <a:solidFill>
                    <a:schemeClr val="tx1"/>
                  </a:solidFill>
                  <a:latin typeface="Gill Sans MT" pitchFamily="34" charset="0"/>
                </a:defRPr>
              </a:lvl2pPr>
              <a:lvl3pPr marL="1143000" indent="-228600" defTabSz="531813">
                <a:defRPr>
                  <a:solidFill>
                    <a:schemeClr val="tx1"/>
                  </a:solidFill>
                  <a:latin typeface="Gill Sans MT" pitchFamily="34" charset="0"/>
                </a:defRPr>
              </a:lvl3pPr>
              <a:lvl4pPr marL="1600200" indent="-228600" defTabSz="531813">
                <a:defRPr>
                  <a:solidFill>
                    <a:schemeClr val="tx1"/>
                  </a:solidFill>
                  <a:latin typeface="Gill Sans MT" pitchFamily="34" charset="0"/>
                </a:defRPr>
              </a:lvl4pPr>
              <a:lvl5pPr marL="2057400" indent="-228600" defTabSz="531813">
                <a:defRPr>
                  <a:solidFill>
                    <a:schemeClr val="tx1"/>
                  </a:solidFill>
                  <a:latin typeface="Gill Sans MT" pitchFamily="34" charset="0"/>
                </a:defRPr>
              </a:lvl5pPr>
              <a:lvl6pPr marL="2514600" indent="-228600" defTabSz="531813" eaLnBrk="0" fontAlgn="base" hangingPunct="0">
                <a:spcBef>
                  <a:spcPct val="0"/>
                </a:spcBef>
                <a:spcAft>
                  <a:spcPct val="0"/>
                </a:spcAft>
                <a:defRPr>
                  <a:solidFill>
                    <a:schemeClr val="tx1"/>
                  </a:solidFill>
                  <a:latin typeface="Gill Sans MT" pitchFamily="34" charset="0"/>
                </a:defRPr>
              </a:lvl6pPr>
              <a:lvl7pPr marL="2971800" indent="-228600" defTabSz="531813" eaLnBrk="0" fontAlgn="base" hangingPunct="0">
                <a:spcBef>
                  <a:spcPct val="0"/>
                </a:spcBef>
                <a:spcAft>
                  <a:spcPct val="0"/>
                </a:spcAft>
                <a:defRPr>
                  <a:solidFill>
                    <a:schemeClr val="tx1"/>
                  </a:solidFill>
                  <a:latin typeface="Gill Sans MT" pitchFamily="34" charset="0"/>
                </a:defRPr>
              </a:lvl7pPr>
              <a:lvl8pPr marL="3429000" indent="-228600" defTabSz="531813" eaLnBrk="0" fontAlgn="base" hangingPunct="0">
                <a:spcBef>
                  <a:spcPct val="0"/>
                </a:spcBef>
                <a:spcAft>
                  <a:spcPct val="0"/>
                </a:spcAft>
                <a:defRPr>
                  <a:solidFill>
                    <a:schemeClr val="tx1"/>
                  </a:solidFill>
                  <a:latin typeface="Gill Sans MT" pitchFamily="34" charset="0"/>
                </a:defRPr>
              </a:lvl8pPr>
              <a:lvl9pPr marL="3886200" indent="-228600" defTabSz="531813" eaLnBrk="0" fontAlgn="base" hangingPunct="0">
                <a:spcBef>
                  <a:spcPct val="0"/>
                </a:spcBef>
                <a:spcAft>
                  <a:spcPct val="0"/>
                </a:spcAft>
                <a:defRPr>
                  <a:solidFill>
                    <a:schemeClr val="tx1"/>
                  </a:solidFill>
                  <a:latin typeface="Gill Sans MT" pitchFamily="34" charset="0"/>
                </a:defRPr>
              </a:lvl9pPr>
            </a:lstStyle>
            <a:p>
              <a:pPr algn="ctr" eaLnBrk="1" hangingPunct="1">
                <a:lnSpc>
                  <a:spcPct val="90000"/>
                </a:lnSpc>
                <a:spcAft>
                  <a:spcPts val="500"/>
                </a:spcAft>
              </a:pPr>
              <a:r>
                <a:rPr lang="el-GR" altLang="el-GR" sz="1200" b="1" dirty="0">
                  <a:latin typeface="Corbel" pitchFamily="34" charset="0"/>
                </a:rPr>
                <a:t>ΣΕΕ </a:t>
              </a:r>
              <a:r>
                <a:rPr lang="el-GR" altLang="el-GR" sz="1300" b="1" dirty="0">
                  <a:latin typeface="Corbel" pitchFamily="34" charset="0"/>
                </a:rPr>
                <a:t>Κοινών</a:t>
              </a:r>
            </a:p>
            <a:p>
              <a:pPr algn="ctr" eaLnBrk="1" hangingPunct="1">
                <a:lnSpc>
                  <a:spcPct val="90000"/>
                </a:lnSpc>
                <a:spcAft>
                  <a:spcPts val="500"/>
                </a:spcAft>
              </a:pPr>
              <a:r>
                <a:rPr lang="el-GR" altLang="el-GR" sz="1300" b="1" dirty="0">
                  <a:latin typeface="Corbel" pitchFamily="34" charset="0"/>
                </a:rPr>
                <a:t>Ειδικοτήτων</a:t>
              </a:r>
            </a:p>
          </p:txBody>
        </p:sp>
        <p:sp>
          <p:nvSpPr>
            <p:cNvPr id="7196" name="Freeform: Shape 19"/>
            <p:cNvSpPr>
              <a:spLocks/>
            </p:cNvSpPr>
            <p:nvPr/>
          </p:nvSpPr>
          <p:spPr bwMode="auto">
            <a:xfrm>
              <a:off x="7355160" y="5986558"/>
              <a:ext cx="1489704" cy="869859"/>
            </a:xfrm>
            <a:custGeom>
              <a:avLst/>
              <a:gdLst>
                <a:gd name="T0" fmla="*/ 869863 w 1739717"/>
                <a:gd name="T1" fmla="*/ 0 h 869858"/>
                <a:gd name="T2" fmla="*/ 1739725 w 1739717"/>
                <a:gd name="T3" fmla="*/ 434933 h 869858"/>
                <a:gd name="T4" fmla="*/ 869863 w 1739717"/>
                <a:gd name="T5" fmla="*/ 869862 h 869858"/>
                <a:gd name="T6" fmla="*/ 0 w 1739717"/>
                <a:gd name="T7" fmla="*/ 434933 h 869858"/>
                <a:gd name="T8" fmla="*/ 0 w 1739717"/>
                <a:gd name="T9" fmla="*/ 0 h 869858"/>
                <a:gd name="T10" fmla="*/ 1739725 w 1739717"/>
                <a:gd name="T11" fmla="*/ 0 h 869858"/>
                <a:gd name="T12" fmla="*/ 1739725 w 1739717"/>
                <a:gd name="T13" fmla="*/ 869862 h 869858"/>
                <a:gd name="T14" fmla="*/ 0 w 1739717"/>
                <a:gd name="T15" fmla="*/ 869862 h 869858"/>
                <a:gd name="T16" fmla="*/ 0 w 1739717"/>
                <a:gd name="T17" fmla="*/ 0 h 869858"/>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739717"/>
                <a:gd name="T28" fmla="*/ 0 h 869858"/>
                <a:gd name="T29" fmla="*/ 1739717 w 1739717"/>
                <a:gd name="T30" fmla="*/ 869858 h 8698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9717" h="869858">
                  <a:moveTo>
                    <a:pt x="0" y="0"/>
                  </a:moveTo>
                  <a:lnTo>
                    <a:pt x="1739717" y="0"/>
                  </a:lnTo>
                  <a:lnTo>
                    <a:pt x="1739717" y="869858"/>
                  </a:lnTo>
                  <a:lnTo>
                    <a:pt x="0" y="869858"/>
                  </a:lnTo>
                  <a:lnTo>
                    <a:pt x="0" y="0"/>
                  </a:lnTo>
                  <a:close/>
                </a:path>
              </a:pathLst>
            </a:custGeom>
            <a:solidFill>
              <a:srgbClr val="F6A21D"/>
            </a:solidFill>
            <a:ln w="12701">
              <a:solidFill>
                <a:srgbClr val="FFFFFF"/>
              </a:solidFill>
              <a:miter lim="800000"/>
              <a:headEnd/>
              <a:tailEnd/>
            </a:ln>
          </p:spPr>
          <p:txBody>
            <a:bodyPr lIns="644423" tIns="7616" rIns="7616" bIns="7616" anchor="ctr" anchorCtr="1"/>
            <a:lstStyle>
              <a:lvl1pPr defTabSz="531813">
                <a:defRPr>
                  <a:solidFill>
                    <a:schemeClr val="tx1"/>
                  </a:solidFill>
                  <a:latin typeface="Gill Sans MT" pitchFamily="34" charset="0"/>
                </a:defRPr>
              </a:lvl1pPr>
              <a:lvl2pPr marL="742950" indent="-285750" defTabSz="531813">
                <a:defRPr>
                  <a:solidFill>
                    <a:schemeClr val="tx1"/>
                  </a:solidFill>
                  <a:latin typeface="Gill Sans MT" pitchFamily="34" charset="0"/>
                </a:defRPr>
              </a:lvl2pPr>
              <a:lvl3pPr marL="1143000" indent="-228600" defTabSz="531813">
                <a:defRPr>
                  <a:solidFill>
                    <a:schemeClr val="tx1"/>
                  </a:solidFill>
                  <a:latin typeface="Gill Sans MT" pitchFamily="34" charset="0"/>
                </a:defRPr>
              </a:lvl3pPr>
              <a:lvl4pPr marL="1600200" indent="-228600" defTabSz="531813">
                <a:defRPr>
                  <a:solidFill>
                    <a:schemeClr val="tx1"/>
                  </a:solidFill>
                  <a:latin typeface="Gill Sans MT" pitchFamily="34" charset="0"/>
                </a:defRPr>
              </a:lvl4pPr>
              <a:lvl5pPr marL="2057400" indent="-228600" defTabSz="531813">
                <a:defRPr>
                  <a:solidFill>
                    <a:schemeClr val="tx1"/>
                  </a:solidFill>
                  <a:latin typeface="Gill Sans MT" pitchFamily="34" charset="0"/>
                </a:defRPr>
              </a:lvl5pPr>
              <a:lvl6pPr marL="2514600" indent="-228600" defTabSz="531813" eaLnBrk="0" fontAlgn="base" hangingPunct="0">
                <a:spcBef>
                  <a:spcPct val="0"/>
                </a:spcBef>
                <a:spcAft>
                  <a:spcPct val="0"/>
                </a:spcAft>
                <a:defRPr>
                  <a:solidFill>
                    <a:schemeClr val="tx1"/>
                  </a:solidFill>
                  <a:latin typeface="Gill Sans MT" pitchFamily="34" charset="0"/>
                </a:defRPr>
              </a:lvl6pPr>
              <a:lvl7pPr marL="2971800" indent="-228600" defTabSz="531813" eaLnBrk="0" fontAlgn="base" hangingPunct="0">
                <a:spcBef>
                  <a:spcPct val="0"/>
                </a:spcBef>
                <a:spcAft>
                  <a:spcPct val="0"/>
                </a:spcAft>
                <a:defRPr>
                  <a:solidFill>
                    <a:schemeClr val="tx1"/>
                  </a:solidFill>
                  <a:latin typeface="Gill Sans MT" pitchFamily="34" charset="0"/>
                </a:defRPr>
              </a:lvl7pPr>
              <a:lvl8pPr marL="3429000" indent="-228600" defTabSz="531813" eaLnBrk="0" fontAlgn="base" hangingPunct="0">
                <a:spcBef>
                  <a:spcPct val="0"/>
                </a:spcBef>
                <a:spcAft>
                  <a:spcPct val="0"/>
                </a:spcAft>
                <a:defRPr>
                  <a:solidFill>
                    <a:schemeClr val="tx1"/>
                  </a:solidFill>
                  <a:latin typeface="Gill Sans MT" pitchFamily="34" charset="0"/>
                </a:defRPr>
              </a:lvl8pPr>
              <a:lvl9pPr marL="3886200" indent="-228600" defTabSz="531813" eaLnBrk="0" fontAlgn="base" hangingPunct="0">
                <a:spcBef>
                  <a:spcPct val="0"/>
                </a:spcBef>
                <a:spcAft>
                  <a:spcPct val="0"/>
                </a:spcAft>
                <a:defRPr>
                  <a:solidFill>
                    <a:schemeClr val="tx1"/>
                  </a:solidFill>
                  <a:latin typeface="Gill Sans MT" pitchFamily="34" charset="0"/>
                </a:defRPr>
              </a:lvl9pPr>
            </a:lstStyle>
            <a:p>
              <a:pPr algn="ctr" eaLnBrk="1" hangingPunct="1">
                <a:lnSpc>
                  <a:spcPct val="90000"/>
                </a:lnSpc>
                <a:spcAft>
                  <a:spcPts val="500"/>
                </a:spcAft>
              </a:pPr>
              <a:r>
                <a:rPr lang="el-GR" altLang="el-GR" sz="1200" b="1" dirty="0">
                  <a:latin typeface="Corbel" pitchFamily="34" charset="0"/>
                </a:rPr>
                <a:t>ΣΕΕ</a:t>
              </a:r>
              <a:r>
                <a:rPr lang="el-GR" altLang="el-GR" sz="1100" b="1" dirty="0">
                  <a:latin typeface="Corbel" pitchFamily="34" charset="0"/>
                </a:rPr>
                <a:t> </a:t>
              </a:r>
            </a:p>
            <a:p>
              <a:pPr algn="ctr" eaLnBrk="1" hangingPunct="1">
                <a:lnSpc>
                  <a:spcPct val="90000"/>
                </a:lnSpc>
                <a:spcAft>
                  <a:spcPts val="500"/>
                </a:spcAft>
              </a:pPr>
              <a:r>
                <a:rPr lang="el-GR" altLang="el-GR" sz="1200" b="1" dirty="0">
                  <a:latin typeface="Corbel" pitchFamily="34" charset="0"/>
                </a:rPr>
                <a:t>Ειδικής Αγωγής και Ενταξιακής Εκπαίδευσης</a:t>
              </a:r>
            </a:p>
          </p:txBody>
        </p:sp>
        <p:sp>
          <p:nvSpPr>
            <p:cNvPr id="7198" name="Freeform: Shape 21"/>
            <p:cNvSpPr>
              <a:spLocks/>
            </p:cNvSpPr>
            <p:nvPr/>
          </p:nvSpPr>
          <p:spPr bwMode="auto">
            <a:xfrm>
              <a:off x="8981673" y="5977906"/>
              <a:ext cx="1225051" cy="891675"/>
            </a:xfrm>
            <a:custGeom>
              <a:avLst/>
              <a:gdLst>
                <a:gd name="T0" fmla="*/ 869863 w 1739717"/>
                <a:gd name="T1" fmla="*/ 0 h 869858"/>
                <a:gd name="T2" fmla="*/ 1739725 w 1739717"/>
                <a:gd name="T3" fmla="*/ 434933 h 869858"/>
                <a:gd name="T4" fmla="*/ 869863 w 1739717"/>
                <a:gd name="T5" fmla="*/ 869862 h 869858"/>
                <a:gd name="T6" fmla="*/ 0 w 1739717"/>
                <a:gd name="T7" fmla="*/ 434933 h 869858"/>
                <a:gd name="T8" fmla="*/ 0 w 1739717"/>
                <a:gd name="T9" fmla="*/ 0 h 869858"/>
                <a:gd name="T10" fmla="*/ 1739725 w 1739717"/>
                <a:gd name="T11" fmla="*/ 0 h 869858"/>
                <a:gd name="T12" fmla="*/ 1739725 w 1739717"/>
                <a:gd name="T13" fmla="*/ 869862 h 869858"/>
                <a:gd name="T14" fmla="*/ 0 w 1739717"/>
                <a:gd name="T15" fmla="*/ 869862 h 869858"/>
                <a:gd name="T16" fmla="*/ 0 w 1739717"/>
                <a:gd name="T17" fmla="*/ 0 h 869858"/>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739717"/>
                <a:gd name="T28" fmla="*/ 0 h 869858"/>
                <a:gd name="T29" fmla="*/ 1739717 w 1739717"/>
                <a:gd name="T30" fmla="*/ 869858 h 8698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9717" h="869858">
                  <a:moveTo>
                    <a:pt x="0" y="0"/>
                  </a:moveTo>
                  <a:lnTo>
                    <a:pt x="1739717" y="0"/>
                  </a:lnTo>
                  <a:lnTo>
                    <a:pt x="1739717" y="869858"/>
                  </a:lnTo>
                  <a:lnTo>
                    <a:pt x="0" y="869858"/>
                  </a:lnTo>
                  <a:lnTo>
                    <a:pt x="0" y="0"/>
                  </a:lnTo>
                  <a:close/>
                </a:path>
              </a:pathLst>
            </a:custGeom>
            <a:solidFill>
              <a:srgbClr val="F6A21D"/>
            </a:solidFill>
            <a:ln w="12701">
              <a:solidFill>
                <a:srgbClr val="FFFFFF"/>
              </a:solidFill>
              <a:miter lim="800000"/>
              <a:headEnd/>
              <a:tailEnd/>
            </a:ln>
          </p:spPr>
          <p:txBody>
            <a:bodyPr lIns="644423" tIns="7616" rIns="7616" bIns="7616" anchor="ctr" anchorCtr="1"/>
            <a:lstStyle>
              <a:lvl1pPr defTabSz="531813">
                <a:defRPr>
                  <a:solidFill>
                    <a:schemeClr val="tx1"/>
                  </a:solidFill>
                  <a:latin typeface="Gill Sans MT" pitchFamily="34" charset="0"/>
                </a:defRPr>
              </a:lvl1pPr>
              <a:lvl2pPr marL="742950" indent="-285750" defTabSz="531813">
                <a:defRPr>
                  <a:solidFill>
                    <a:schemeClr val="tx1"/>
                  </a:solidFill>
                  <a:latin typeface="Gill Sans MT" pitchFamily="34" charset="0"/>
                </a:defRPr>
              </a:lvl2pPr>
              <a:lvl3pPr marL="1143000" indent="-228600" defTabSz="531813">
                <a:defRPr>
                  <a:solidFill>
                    <a:schemeClr val="tx1"/>
                  </a:solidFill>
                  <a:latin typeface="Gill Sans MT" pitchFamily="34" charset="0"/>
                </a:defRPr>
              </a:lvl3pPr>
              <a:lvl4pPr marL="1600200" indent="-228600" defTabSz="531813">
                <a:defRPr>
                  <a:solidFill>
                    <a:schemeClr val="tx1"/>
                  </a:solidFill>
                  <a:latin typeface="Gill Sans MT" pitchFamily="34" charset="0"/>
                </a:defRPr>
              </a:lvl4pPr>
              <a:lvl5pPr marL="2057400" indent="-228600" defTabSz="531813">
                <a:defRPr>
                  <a:solidFill>
                    <a:schemeClr val="tx1"/>
                  </a:solidFill>
                  <a:latin typeface="Gill Sans MT" pitchFamily="34" charset="0"/>
                </a:defRPr>
              </a:lvl5pPr>
              <a:lvl6pPr marL="2514600" indent="-228600" defTabSz="531813" eaLnBrk="0" fontAlgn="base" hangingPunct="0">
                <a:spcBef>
                  <a:spcPct val="0"/>
                </a:spcBef>
                <a:spcAft>
                  <a:spcPct val="0"/>
                </a:spcAft>
                <a:defRPr>
                  <a:solidFill>
                    <a:schemeClr val="tx1"/>
                  </a:solidFill>
                  <a:latin typeface="Gill Sans MT" pitchFamily="34" charset="0"/>
                </a:defRPr>
              </a:lvl6pPr>
              <a:lvl7pPr marL="2971800" indent="-228600" defTabSz="531813" eaLnBrk="0" fontAlgn="base" hangingPunct="0">
                <a:spcBef>
                  <a:spcPct val="0"/>
                </a:spcBef>
                <a:spcAft>
                  <a:spcPct val="0"/>
                </a:spcAft>
                <a:defRPr>
                  <a:solidFill>
                    <a:schemeClr val="tx1"/>
                  </a:solidFill>
                  <a:latin typeface="Gill Sans MT" pitchFamily="34" charset="0"/>
                </a:defRPr>
              </a:lvl7pPr>
              <a:lvl8pPr marL="3429000" indent="-228600" defTabSz="531813" eaLnBrk="0" fontAlgn="base" hangingPunct="0">
                <a:spcBef>
                  <a:spcPct val="0"/>
                </a:spcBef>
                <a:spcAft>
                  <a:spcPct val="0"/>
                </a:spcAft>
                <a:defRPr>
                  <a:solidFill>
                    <a:schemeClr val="tx1"/>
                  </a:solidFill>
                  <a:latin typeface="Gill Sans MT" pitchFamily="34" charset="0"/>
                </a:defRPr>
              </a:lvl8pPr>
              <a:lvl9pPr marL="3886200" indent="-228600" defTabSz="531813" eaLnBrk="0" fontAlgn="base" hangingPunct="0">
                <a:spcBef>
                  <a:spcPct val="0"/>
                </a:spcBef>
                <a:spcAft>
                  <a:spcPct val="0"/>
                </a:spcAft>
                <a:defRPr>
                  <a:solidFill>
                    <a:schemeClr val="tx1"/>
                  </a:solidFill>
                  <a:latin typeface="Gill Sans MT" pitchFamily="34" charset="0"/>
                </a:defRPr>
              </a:lvl9pPr>
            </a:lstStyle>
            <a:p>
              <a:pPr algn="ctr" eaLnBrk="1" hangingPunct="1">
                <a:lnSpc>
                  <a:spcPct val="90000"/>
                </a:lnSpc>
                <a:spcAft>
                  <a:spcPts val="500"/>
                </a:spcAft>
              </a:pPr>
              <a:r>
                <a:rPr lang="el-GR" altLang="el-GR" sz="1200" b="1" dirty="0">
                  <a:latin typeface="Corbel" pitchFamily="34" charset="0"/>
                </a:rPr>
                <a:t>ΣΕΕ</a:t>
              </a:r>
            </a:p>
            <a:p>
              <a:pPr algn="ctr" eaLnBrk="1" hangingPunct="1">
                <a:lnSpc>
                  <a:spcPct val="90000"/>
                </a:lnSpc>
                <a:spcAft>
                  <a:spcPts val="500"/>
                </a:spcAft>
              </a:pPr>
              <a:r>
                <a:rPr lang="el-GR" altLang="el-GR" sz="1200" b="1" dirty="0">
                  <a:latin typeface="Corbel" pitchFamily="34" charset="0"/>
                </a:rPr>
                <a:t> Εκπ/σης για την Αειφορία</a:t>
              </a:r>
            </a:p>
          </p:txBody>
        </p:sp>
        <p:sp>
          <p:nvSpPr>
            <p:cNvPr id="7200" name="Freeform: Shape 23"/>
            <p:cNvSpPr>
              <a:spLocks/>
            </p:cNvSpPr>
            <p:nvPr/>
          </p:nvSpPr>
          <p:spPr bwMode="auto">
            <a:xfrm>
              <a:off x="4074218" y="3516160"/>
              <a:ext cx="1739719" cy="869859"/>
            </a:xfrm>
            <a:custGeom>
              <a:avLst/>
              <a:gdLst>
                <a:gd name="T0" fmla="*/ 869863 w 1739717"/>
                <a:gd name="T1" fmla="*/ 0 h 869858"/>
                <a:gd name="T2" fmla="*/ 1739725 w 1739717"/>
                <a:gd name="T3" fmla="*/ 434933 h 869858"/>
                <a:gd name="T4" fmla="*/ 869863 w 1739717"/>
                <a:gd name="T5" fmla="*/ 869862 h 869858"/>
                <a:gd name="T6" fmla="*/ 0 w 1739717"/>
                <a:gd name="T7" fmla="*/ 434933 h 869858"/>
                <a:gd name="T8" fmla="*/ 0 w 1739717"/>
                <a:gd name="T9" fmla="*/ 0 h 869858"/>
                <a:gd name="T10" fmla="*/ 1739725 w 1739717"/>
                <a:gd name="T11" fmla="*/ 0 h 869858"/>
                <a:gd name="T12" fmla="*/ 1739725 w 1739717"/>
                <a:gd name="T13" fmla="*/ 869862 h 869858"/>
                <a:gd name="T14" fmla="*/ 0 w 1739717"/>
                <a:gd name="T15" fmla="*/ 869862 h 869858"/>
                <a:gd name="T16" fmla="*/ 0 w 1739717"/>
                <a:gd name="T17" fmla="*/ 0 h 869858"/>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739717"/>
                <a:gd name="T28" fmla="*/ 0 h 869858"/>
                <a:gd name="T29" fmla="*/ 1739717 w 1739717"/>
                <a:gd name="T30" fmla="*/ 869858 h 8698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9717" h="869858">
                  <a:moveTo>
                    <a:pt x="0" y="0"/>
                  </a:moveTo>
                  <a:lnTo>
                    <a:pt x="1739717" y="0"/>
                  </a:lnTo>
                  <a:lnTo>
                    <a:pt x="1739717" y="869858"/>
                  </a:lnTo>
                  <a:lnTo>
                    <a:pt x="0" y="869858"/>
                  </a:lnTo>
                  <a:lnTo>
                    <a:pt x="0" y="0"/>
                  </a:lnTo>
                  <a:close/>
                </a:path>
              </a:pathLst>
            </a:custGeom>
            <a:solidFill>
              <a:srgbClr val="F6A21D"/>
            </a:solidFill>
            <a:ln w="12701">
              <a:solidFill>
                <a:srgbClr val="FFFFFF"/>
              </a:solidFill>
              <a:miter lim="800000"/>
              <a:headEnd/>
              <a:tailEnd/>
            </a:ln>
          </p:spPr>
          <p:txBody>
            <a:bodyPr lIns="644423" tIns="7616" rIns="7616" bIns="7616" anchor="ctr" anchorCtr="1"/>
            <a:lstStyle>
              <a:lvl1pPr defTabSz="531813">
                <a:defRPr>
                  <a:solidFill>
                    <a:schemeClr val="tx1"/>
                  </a:solidFill>
                  <a:latin typeface="Gill Sans MT" pitchFamily="34" charset="0"/>
                </a:defRPr>
              </a:lvl1pPr>
              <a:lvl2pPr marL="742950" indent="-285750" defTabSz="531813">
                <a:defRPr>
                  <a:solidFill>
                    <a:schemeClr val="tx1"/>
                  </a:solidFill>
                  <a:latin typeface="Gill Sans MT" pitchFamily="34" charset="0"/>
                </a:defRPr>
              </a:lvl2pPr>
              <a:lvl3pPr marL="1143000" indent="-228600" defTabSz="531813">
                <a:defRPr>
                  <a:solidFill>
                    <a:schemeClr val="tx1"/>
                  </a:solidFill>
                  <a:latin typeface="Gill Sans MT" pitchFamily="34" charset="0"/>
                </a:defRPr>
              </a:lvl3pPr>
              <a:lvl4pPr marL="1600200" indent="-228600" defTabSz="531813">
                <a:defRPr>
                  <a:solidFill>
                    <a:schemeClr val="tx1"/>
                  </a:solidFill>
                  <a:latin typeface="Gill Sans MT" pitchFamily="34" charset="0"/>
                </a:defRPr>
              </a:lvl4pPr>
              <a:lvl5pPr marL="2057400" indent="-228600" defTabSz="531813">
                <a:defRPr>
                  <a:solidFill>
                    <a:schemeClr val="tx1"/>
                  </a:solidFill>
                  <a:latin typeface="Gill Sans MT" pitchFamily="34" charset="0"/>
                </a:defRPr>
              </a:lvl5pPr>
              <a:lvl6pPr marL="2514600" indent="-228600" defTabSz="531813" eaLnBrk="0" fontAlgn="base" hangingPunct="0">
                <a:spcBef>
                  <a:spcPct val="0"/>
                </a:spcBef>
                <a:spcAft>
                  <a:spcPct val="0"/>
                </a:spcAft>
                <a:defRPr>
                  <a:solidFill>
                    <a:schemeClr val="tx1"/>
                  </a:solidFill>
                  <a:latin typeface="Gill Sans MT" pitchFamily="34" charset="0"/>
                </a:defRPr>
              </a:lvl6pPr>
              <a:lvl7pPr marL="2971800" indent="-228600" defTabSz="531813" eaLnBrk="0" fontAlgn="base" hangingPunct="0">
                <a:spcBef>
                  <a:spcPct val="0"/>
                </a:spcBef>
                <a:spcAft>
                  <a:spcPct val="0"/>
                </a:spcAft>
                <a:defRPr>
                  <a:solidFill>
                    <a:schemeClr val="tx1"/>
                  </a:solidFill>
                  <a:latin typeface="Gill Sans MT" pitchFamily="34" charset="0"/>
                </a:defRPr>
              </a:lvl7pPr>
              <a:lvl8pPr marL="3429000" indent="-228600" defTabSz="531813" eaLnBrk="0" fontAlgn="base" hangingPunct="0">
                <a:spcBef>
                  <a:spcPct val="0"/>
                </a:spcBef>
                <a:spcAft>
                  <a:spcPct val="0"/>
                </a:spcAft>
                <a:defRPr>
                  <a:solidFill>
                    <a:schemeClr val="tx1"/>
                  </a:solidFill>
                  <a:latin typeface="Gill Sans MT" pitchFamily="34" charset="0"/>
                </a:defRPr>
              </a:lvl8pPr>
              <a:lvl9pPr marL="3886200" indent="-228600" defTabSz="531813" eaLnBrk="0" fontAlgn="base" hangingPunct="0">
                <a:spcBef>
                  <a:spcPct val="0"/>
                </a:spcBef>
                <a:spcAft>
                  <a:spcPct val="0"/>
                </a:spcAft>
                <a:defRPr>
                  <a:solidFill>
                    <a:schemeClr val="tx1"/>
                  </a:solidFill>
                  <a:latin typeface="Gill Sans MT" pitchFamily="34" charset="0"/>
                </a:defRPr>
              </a:lvl9pPr>
            </a:lstStyle>
            <a:p>
              <a:pPr algn="ctr" eaLnBrk="1" hangingPunct="1">
                <a:lnSpc>
                  <a:spcPct val="90000"/>
                </a:lnSpc>
                <a:spcAft>
                  <a:spcPts val="500"/>
                </a:spcAft>
              </a:pPr>
              <a:r>
                <a:rPr lang="el-GR" altLang="el-GR" sz="1400" b="1" dirty="0">
                  <a:latin typeface="Corbel" pitchFamily="34" charset="0"/>
                </a:rPr>
                <a:t>Οργανωτικός</a:t>
              </a:r>
              <a:r>
                <a:rPr lang="el-GR" altLang="el-GR" sz="1100" b="1" dirty="0">
                  <a:latin typeface="Corbel" pitchFamily="34" charset="0"/>
                </a:rPr>
                <a:t> </a:t>
              </a:r>
              <a:r>
                <a:rPr lang="el-GR" altLang="el-GR" sz="1200" b="1" dirty="0">
                  <a:latin typeface="Corbel" pitchFamily="34" charset="0"/>
                </a:rPr>
                <a:t>Συντονιστής</a:t>
              </a:r>
              <a:r>
                <a:rPr lang="el-GR" altLang="el-GR" sz="1100" b="1" dirty="0">
                  <a:latin typeface="Corbel" pitchFamily="34" charset="0"/>
                </a:rPr>
                <a:t> </a:t>
              </a:r>
            </a:p>
          </p:txBody>
        </p:sp>
        <p:sp>
          <p:nvSpPr>
            <p:cNvPr id="7201" name="Rectangle 24"/>
            <p:cNvSpPr>
              <a:spLocks noChangeArrowheads="1"/>
            </p:cNvSpPr>
            <p:nvPr/>
          </p:nvSpPr>
          <p:spPr bwMode="auto">
            <a:xfrm>
              <a:off x="4161205" y="3603147"/>
              <a:ext cx="521912" cy="695885"/>
            </a:xfrm>
            <a:prstGeom prst="rect">
              <a:avLst/>
            </a:prstGeom>
            <a:solidFill>
              <a:srgbClr val="FBD7BD"/>
            </a:solidFill>
            <a:ln w="12701">
              <a:solidFill>
                <a:srgbClr val="FFFFFF"/>
              </a:solidFill>
              <a:miter lim="800000"/>
              <a:headEnd/>
              <a:tailEnd/>
            </a:ln>
          </p:spPr>
          <p:txBody>
            <a:bodyPr lIns="0" tIns="0" rIns="0" bIns="0"/>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defTabSz="457200" eaLnBrk="1" hangingPunct="1"/>
              <a:endParaRPr lang="el-GR" altLang="el-GR" dirty="0">
                <a:solidFill>
                  <a:srgbClr val="000000"/>
                </a:solidFill>
                <a:latin typeface="Corbel" pitchFamily="34" charset="0"/>
              </a:endParaRPr>
            </a:p>
          </p:txBody>
        </p:sp>
        <p:sp>
          <p:nvSpPr>
            <p:cNvPr id="7202" name="Freeform: Shape 25"/>
            <p:cNvSpPr>
              <a:spLocks/>
            </p:cNvSpPr>
            <p:nvPr/>
          </p:nvSpPr>
          <p:spPr bwMode="auto">
            <a:xfrm>
              <a:off x="3021689" y="4751359"/>
              <a:ext cx="1739719" cy="782872"/>
            </a:xfrm>
            <a:custGeom>
              <a:avLst/>
              <a:gdLst>
                <a:gd name="T0" fmla="*/ 869863 w 1739717"/>
                <a:gd name="T1" fmla="*/ 0 h 869858"/>
                <a:gd name="T2" fmla="*/ 1739725 w 1739717"/>
                <a:gd name="T3" fmla="*/ 434933 h 869858"/>
                <a:gd name="T4" fmla="*/ 869863 w 1739717"/>
                <a:gd name="T5" fmla="*/ 869862 h 869858"/>
                <a:gd name="T6" fmla="*/ 0 w 1739717"/>
                <a:gd name="T7" fmla="*/ 434933 h 869858"/>
                <a:gd name="T8" fmla="*/ 0 w 1739717"/>
                <a:gd name="T9" fmla="*/ 0 h 869858"/>
                <a:gd name="T10" fmla="*/ 1739725 w 1739717"/>
                <a:gd name="T11" fmla="*/ 0 h 869858"/>
                <a:gd name="T12" fmla="*/ 1739725 w 1739717"/>
                <a:gd name="T13" fmla="*/ 869862 h 869858"/>
                <a:gd name="T14" fmla="*/ 0 w 1739717"/>
                <a:gd name="T15" fmla="*/ 869862 h 869858"/>
                <a:gd name="T16" fmla="*/ 0 w 1739717"/>
                <a:gd name="T17" fmla="*/ 0 h 869858"/>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739717"/>
                <a:gd name="T28" fmla="*/ 0 h 869858"/>
                <a:gd name="T29" fmla="*/ 1739717 w 1739717"/>
                <a:gd name="T30" fmla="*/ 869858 h 8698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9717" h="869858">
                  <a:moveTo>
                    <a:pt x="0" y="0"/>
                  </a:moveTo>
                  <a:lnTo>
                    <a:pt x="1739717" y="0"/>
                  </a:lnTo>
                  <a:lnTo>
                    <a:pt x="1739717" y="869858"/>
                  </a:lnTo>
                  <a:lnTo>
                    <a:pt x="0" y="869858"/>
                  </a:lnTo>
                  <a:lnTo>
                    <a:pt x="0" y="0"/>
                  </a:lnTo>
                  <a:close/>
                </a:path>
              </a:pathLst>
            </a:custGeom>
            <a:solidFill>
              <a:srgbClr val="F6A21D"/>
            </a:solidFill>
            <a:ln w="12701">
              <a:solidFill>
                <a:srgbClr val="FFFFFF"/>
              </a:solidFill>
              <a:miter lim="800000"/>
              <a:headEnd/>
              <a:tailEnd/>
            </a:ln>
          </p:spPr>
          <p:txBody>
            <a:bodyPr lIns="644423" tIns="7616" rIns="7616" bIns="7616" anchor="ctr" anchorCtr="1"/>
            <a:lstStyle>
              <a:lvl1pPr defTabSz="531813">
                <a:defRPr>
                  <a:solidFill>
                    <a:schemeClr val="tx1"/>
                  </a:solidFill>
                  <a:latin typeface="Gill Sans MT" pitchFamily="34" charset="0"/>
                </a:defRPr>
              </a:lvl1pPr>
              <a:lvl2pPr marL="742950" indent="-285750" defTabSz="531813">
                <a:defRPr>
                  <a:solidFill>
                    <a:schemeClr val="tx1"/>
                  </a:solidFill>
                  <a:latin typeface="Gill Sans MT" pitchFamily="34" charset="0"/>
                </a:defRPr>
              </a:lvl2pPr>
              <a:lvl3pPr marL="1143000" indent="-228600" defTabSz="531813">
                <a:defRPr>
                  <a:solidFill>
                    <a:schemeClr val="tx1"/>
                  </a:solidFill>
                  <a:latin typeface="Gill Sans MT" pitchFamily="34" charset="0"/>
                </a:defRPr>
              </a:lvl3pPr>
              <a:lvl4pPr marL="1600200" indent="-228600" defTabSz="531813">
                <a:defRPr>
                  <a:solidFill>
                    <a:schemeClr val="tx1"/>
                  </a:solidFill>
                  <a:latin typeface="Gill Sans MT" pitchFamily="34" charset="0"/>
                </a:defRPr>
              </a:lvl4pPr>
              <a:lvl5pPr marL="2057400" indent="-228600" defTabSz="531813">
                <a:defRPr>
                  <a:solidFill>
                    <a:schemeClr val="tx1"/>
                  </a:solidFill>
                  <a:latin typeface="Gill Sans MT" pitchFamily="34" charset="0"/>
                </a:defRPr>
              </a:lvl5pPr>
              <a:lvl6pPr marL="2514600" indent="-228600" defTabSz="531813" eaLnBrk="0" fontAlgn="base" hangingPunct="0">
                <a:spcBef>
                  <a:spcPct val="0"/>
                </a:spcBef>
                <a:spcAft>
                  <a:spcPct val="0"/>
                </a:spcAft>
                <a:defRPr>
                  <a:solidFill>
                    <a:schemeClr val="tx1"/>
                  </a:solidFill>
                  <a:latin typeface="Gill Sans MT" pitchFamily="34" charset="0"/>
                </a:defRPr>
              </a:lvl6pPr>
              <a:lvl7pPr marL="2971800" indent="-228600" defTabSz="531813" eaLnBrk="0" fontAlgn="base" hangingPunct="0">
                <a:spcBef>
                  <a:spcPct val="0"/>
                </a:spcBef>
                <a:spcAft>
                  <a:spcPct val="0"/>
                </a:spcAft>
                <a:defRPr>
                  <a:solidFill>
                    <a:schemeClr val="tx1"/>
                  </a:solidFill>
                  <a:latin typeface="Gill Sans MT" pitchFamily="34" charset="0"/>
                </a:defRPr>
              </a:lvl7pPr>
              <a:lvl8pPr marL="3429000" indent="-228600" defTabSz="531813" eaLnBrk="0" fontAlgn="base" hangingPunct="0">
                <a:spcBef>
                  <a:spcPct val="0"/>
                </a:spcBef>
                <a:spcAft>
                  <a:spcPct val="0"/>
                </a:spcAft>
                <a:defRPr>
                  <a:solidFill>
                    <a:schemeClr val="tx1"/>
                  </a:solidFill>
                  <a:latin typeface="Gill Sans MT" pitchFamily="34" charset="0"/>
                </a:defRPr>
              </a:lvl8pPr>
              <a:lvl9pPr marL="3886200" indent="-228600" defTabSz="531813" eaLnBrk="0" fontAlgn="base" hangingPunct="0">
                <a:spcBef>
                  <a:spcPct val="0"/>
                </a:spcBef>
                <a:spcAft>
                  <a:spcPct val="0"/>
                </a:spcAft>
                <a:defRPr>
                  <a:solidFill>
                    <a:schemeClr val="tx1"/>
                  </a:solidFill>
                  <a:latin typeface="Gill Sans MT" pitchFamily="34" charset="0"/>
                </a:defRPr>
              </a:lvl9pPr>
            </a:lstStyle>
            <a:p>
              <a:pPr algn="ctr" eaLnBrk="1" hangingPunct="1">
                <a:lnSpc>
                  <a:spcPct val="90000"/>
                </a:lnSpc>
                <a:spcAft>
                  <a:spcPts val="500"/>
                </a:spcAft>
              </a:pPr>
              <a:r>
                <a:rPr lang="el-GR" altLang="el-GR" sz="1200" b="1" dirty="0">
                  <a:latin typeface="Corbel" pitchFamily="34" charset="0"/>
                </a:rPr>
                <a:t>Αναπληρώτρια</a:t>
              </a:r>
              <a:r>
                <a:rPr lang="el-GR" altLang="el-GR" sz="1200" dirty="0">
                  <a:latin typeface="Corbel" pitchFamily="34" charset="0"/>
                </a:rPr>
                <a:t> Οργανωτική Συντονίστρια</a:t>
              </a:r>
            </a:p>
          </p:txBody>
        </p:sp>
        <p:sp>
          <p:nvSpPr>
            <p:cNvPr id="7203" name="Rectangle 26"/>
            <p:cNvSpPr>
              <a:spLocks noChangeArrowheads="1"/>
            </p:cNvSpPr>
            <p:nvPr/>
          </p:nvSpPr>
          <p:spPr bwMode="auto">
            <a:xfrm>
              <a:off x="3108676" y="4838346"/>
              <a:ext cx="521912" cy="695885"/>
            </a:xfrm>
            <a:prstGeom prst="rect">
              <a:avLst/>
            </a:prstGeom>
            <a:solidFill>
              <a:srgbClr val="FBD7BD"/>
            </a:solidFill>
            <a:ln w="12701">
              <a:solidFill>
                <a:srgbClr val="FFFFFF"/>
              </a:solidFill>
              <a:miter lim="800000"/>
              <a:headEnd/>
              <a:tailEnd/>
            </a:ln>
          </p:spPr>
          <p:txBody>
            <a:bodyPr lIns="0" tIns="0" rIns="0" bIns="0"/>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defTabSz="457200" eaLnBrk="1" hangingPunct="1"/>
              <a:endParaRPr lang="el-GR" altLang="el-GR" dirty="0">
                <a:solidFill>
                  <a:srgbClr val="000000"/>
                </a:solidFill>
                <a:latin typeface="Corbel" pitchFamily="34" charset="0"/>
              </a:endParaRPr>
            </a:p>
          </p:txBody>
        </p:sp>
        <p:sp>
          <p:nvSpPr>
            <p:cNvPr id="7204" name="Freeform: Shape 27"/>
            <p:cNvSpPr>
              <a:spLocks/>
            </p:cNvSpPr>
            <p:nvPr/>
          </p:nvSpPr>
          <p:spPr bwMode="auto">
            <a:xfrm>
              <a:off x="6374913" y="4005236"/>
              <a:ext cx="2368851" cy="869859"/>
            </a:xfrm>
            <a:custGeom>
              <a:avLst/>
              <a:gdLst>
                <a:gd name="T0" fmla="*/ 1216789 w 2433586"/>
                <a:gd name="T1" fmla="*/ 0 h 869858"/>
                <a:gd name="T2" fmla="*/ 2433578 w 2433586"/>
                <a:gd name="T3" fmla="*/ 434933 h 869858"/>
                <a:gd name="T4" fmla="*/ 1216789 w 2433586"/>
                <a:gd name="T5" fmla="*/ 869862 h 869858"/>
                <a:gd name="T6" fmla="*/ 0 w 2433586"/>
                <a:gd name="T7" fmla="*/ 434933 h 869858"/>
                <a:gd name="T8" fmla="*/ 0 w 2433586"/>
                <a:gd name="T9" fmla="*/ 0 h 869858"/>
                <a:gd name="T10" fmla="*/ 2433578 w 2433586"/>
                <a:gd name="T11" fmla="*/ 0 h 869858"/>
                <a:gd name="T12" fmla="*/ 2433578 w 2433586"/>
                <a:gd name="T13" fmla="*/ 869862 h 869858"/>
                <a:gd name="T14" fmla="*/ 0 w 2433586"/>
                <a:gd name="T15" fmla="*/ 869862 h 869858"/>
                <a:gd name="T16" fmla="*/ 0 w 2433586"/>
                <a:gd name="T17" fmla="*/ 0 h 869858"/>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433586"/>
                <a:gd name="T28" fmla="*/ 0 h 869858"/>
                <a:gd name="T29" fmla="*/ 2433586 w 2433586"/>
                <a:gd name="T30" fmla="*/ 869858 h 8698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3586" h="869858">
                  <a:moveTo>
                    <a:pt x="0" y="0"/>
                  </a:moveTo>
                  <a:lnTo>
                    <a:pt x="2433586" y="0"/>
                  </a:lnTo>
                  <a:lnTo>
                    <a:pt x="2433586" y="869858"/>
                  </a:lnTo>
                  <a:lnTo>
                    <a:pt x="0" y="869858"/>
                  </a:lnTo>
                  <a:lnTo>
                    <a:pt x="0" y="0"/>
                  </a:lnTo>
                  <a:close/>
                </a:path>
              </a:pathLst>
            </a:custGeom>
            <a:solidFill>
              <a:srgbClr val="F6A21D"/>
            </a:solidFill>
            <a:ln w="12701">
              <a:solidFill>
                <a:srgbClr val="FFFFFF"/>
              </a:solidFill>
              <a:miter lim="800000"/>
              <a:headEnd/>
              <a:tailEnd/>
            </a:ln>
          </p:spPr>
          <p:txBody>
            <a:bodyPr lIns="644423" tIns="7616" rIns="7616" bIns="7616" anchor="ctr" anchorCtr="1"/>
            <a:lstStyle>
              <a:lvl1pPr defTabSz="531813">
                <a:defRPr>
                  <a:solidFill>
                    <a:schemeClr val="tx1"/>
                  </a:solidFill>
                  <a:latin typeface="Gill Sans MT" pitchFamily="34" charset="0"/>
                </a:defRPr>
              </a:lvl1pPr>
              <a:lvl2pPr marL="742950" indent="-285750" defTabSz="531813">
                <a:defRPr>
                  <a:solidFill>
                    <a:schemeClr val="tx1"/>
                  </a:solidFill>
                  <a:latin typeface="Gill Sans MT" pitchFamily="34" charset="0"/>
                </a:defRPr>
              </a:lvl2pPr>
              <a:lvl3pPr marL="1143000" indent="-228600" defTabSz="531813">
                <a:defRPr>
                  <a:solidFill>
                    <a:schemeClr val="tx1"/>
                  </a:solidFill>
                  <a:latin typeface="Gill Sans MT" pitchFamily="34" charset="0"/>
                </a:defRPr>
              </a:lvl3pPr>
              <a:lvl4pPr marL="1600200" indent="-228600" defTabSz="531813">
                <a:defRPr>
                  <a:solidFill>
                    <a:schemeClr val="tx1"/>
                  </a:solidFill>
                  <a:latin typeface="Gill Sans MT" pitchFamily="34" charset="0"/>
                </a:defRPr>
              </a:lvl4pPr>
              <a:lvl5pPr marL="2057400" indent="-228600" defTabSz="531813">
                <a:defRPr>
                  <a:solidFill>
                    <a:schemeClr val="tx1"/>
                  </a:solidFill>
                  <a:latin typeface="Gill Sans MT" pitchFamily="34" charset="0"/>
                </a:defRPr>
              </a:lvl5pPr>
              <a:lvl6pPr marL="2514600" indent="-228600" defTabSz="531813" eaLnBrk="0" fontAlgn="base" hangingPunct="0">
                <a:spcBef>
                  <a:spcPct val="0"/>
                </a:spcBef>
                <a:spcAft>
                  <a:spcPct val="0"/>
                </a:spcAft>
                <a:defRPr>
                  <a:solidFill>
                    <a:schemeClr val="tx1"/>
                  </a:solidFill>
                  <a:latin typeface="Gill Sans MT" pitchFamily="34" charset="0"/>
                </a:defRPr>
              </a:lvl6pPr>
              <a:lvl7pPr marL="2971800" indent="-228600" defTabSz="531813" eaLnBrk="0" fontAlgn="base" hangingPunct="0">
                <a:spcBef>
                  <a:spcPct val="0"/>
                </a:spcBef>
                <a:spcAft>
                  <a:spcPct val="0"/>
                </a:spcAft>
                <a:defRPr>
                  <a:solidFill>
                    <a:schemeClr val="tx1"/>
                  </a:solidFill>
                  <a:latin typeface="Gill Sans MT" pitchFamily="34" charset="0"/>
                </a:defRPr>
              </a:lvl7pPr>
              <a:lvl8pPr marL="3429000" indent="-228600" defTabSz="531813" eaLnBrk="0" fontAlgn="base" hangingPunct="0">
                <a:spcBef>
                  <a:spcPct val="0"/>
                </a:spcBef>
                <a:spcAft>
                  <a:spcPct val="0"/>
                </a:spcAft>
                <a:defRPr>
                  <a:solidFill>
                    <a:schemeClr val="tx1"/>
                  </a:solidFill>
                  <a:latin typeface="Gill Sans MT" pitchFamily="34" charset="0"/>
                </a:defRPr>
              </a:lvl8pPr>
              <a:lvl9pPr marL="3886200" indent="-228600" defTabSz="531813" eaLnBrk="0" fontAlgn="base" hangingPunct="0">
                <a:spcBef>
                  <a:spcPct val="0"/>
                </a:spcBef>
                <a:spcAft>
                  <a:spcPct val="0"/>
                </a:spcAft>
                <a:defRPr>
                  <a:solidFill>
                    <a:schemeClr val="tx1"/>
                  </a:solidFill>
                  <a:latin typeface="Gill Sans MT" pitchFamily="34" charset="0"/>
                </a:defRPr>
              </a:lvl9pPr>
            </a:lstStyle>
            <a:p>
              <a:pPr algn="ctr" eaLnBrk="1" hangingPunct="1">
                <a:lnSpc>
                  <a:spcPct val="90000"/>
                </a:lnSpc>
                <a:spcAft>
                  <a:spcPts val="500"/>
                </a:spcAft>
              </a:pPr>
              <a:r>
                <a:rPr lang="el-GR" altLang="el-GR" sz="1400" dirty="0">
                  <a:latin typeface="Corbel" pitchFamily="34" charset="0"/>
                </a:rPr>
                <a:t>Διοικητικό Προσωπικό </a:t>
              </a:r>
            </a:p>
            <a:p>
              <a:pPr algn="ctr" eaLnBrk="1" hangingPunct="1">
                <a:lnSpc>
                  <a:spcPct val="90000"/>
                </a:lnSpc>
                <a:spcAft>
                  <a:spcPts val="500"/>
                </a:spcAft>
              </a:pPr>
              <a:r>
                <a:rPr lang="el-GR" altLang="el-GR" sz="1200" dirty="0">
                  <a:latin typeface="Corbel" pitchFamily="34" charset="0"/>
                </a:rPr>
                <a:t>Γραμματειακής &amp; </a:t>
              </a:r>
            </a:p>
            <a:p>
              <a:pPr algn="ctr" eaLnBrk="1" hangingPunct="1">
                <a:lnSpc>
                  <a:spcPct val="90000"/>
                </a:lnSpc>
                <a:spcAft>
                  <a:spcPts val="500"/>
                </a:spcAft>
              </a:pPr>
              <a:r>
                <a:rPr lang="el-GR" altLang="el-GR" sz="1200" dirty="0">
                  <a:latin typeface="Corbel" pitchFamily="34" charset="0"/>
                </a:rPr>
                <a:t>Τεχνικής  Υποστήριξης </a:t>
              </a:r>
            </a:p>
          </p:txBody>
        </p:sp>
        <p:sp>
          <p:nvSpPr>
            <p:cNvPr id="7205" name="Rectangle 28"/>
            <p:cNvSpPr>
              <a:spLocks noChangeArrowheads="1"/>
            </p:cNvSpPr>
            <p:nvPr/>
          </p:nvSpPr>
          <p:spPr bwMode="auto">
            <a:xfrm>
              <a:off x="6438803" y="4099485"/>
              <a:ext cx="538276" cy="695885"/>
            </a:xfrm>
            <a:prstGeom prst="rect">
              <a:avLst/>
            </a:prstGeom>
            <a:blipFill dpi="0" rotWithShape="1">
              <a:blip r:embed="rId3" cstate="print"/>
              <a:srcRect/>
              <a:stretch>
                <a:fillRect/>
              </a:stretch>
            </a:blipFill>
            <a:ln w="12701">
              <a:solidFill>
                <a:srgbClr val="FFFFFF"/>
              </a:solidFill>
              <a:miter lim="800000"/>
              <a:headEnd/>
              <a:tailEnd/>
            </a:ln>
          </p:spPr>
          <p:txBody>
            <a:bodyPr lIns="0" tIns="0" rIns="0" bIns="0"/>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defTabSz="457200" eaLnBrk="1" hangingPunct="1"/>
              <a:endParaRPr lang="el-GR" altLang="el-GR" dirty="0">
                <a:solidFill>
                  <a:srgbClr val="000000"/>
                </a:solidFill>
                <a:latin typeface="Corbel" pitchFamily="34" charset="0"/>
              </a:endParaRPr>
            </a:p>
          </p:txBody>
        </p:sp>
      </p:grpSp>
      <p:pic>
        <p:nvPicPr>
          <p:cNvPr id="717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7404" y="2678225"/>
            <a:ext cx="744736"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0508" y="5090559"/>
            <a:ext cx="733677" cy="73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4119" y="3883961"/>
            <a:ext cx="755108" cy="62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2665" y="5121046"/>
            <a:ext cx="723751" cy="68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8499" y="5106379"/>
            <a:ext cx="755108" cy="68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774" y="5119083"/>
            <a:ext cx="725515" cy="6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31" descr="ÎÏÎ¿ÏÎ­Î»ÎµÏÎ¼Î± ÎµÎ¹ÎºÏÎ½Î±Ï Î³Î¹Î± Î¿ÏÎ³Î±Î½ÏÏÎ¹ÎºÏÏ ÏÏÎ½ÏÎ¿Î½Î¹ÏÏÎ®Ï clip 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20471" y="5139172"/>
            <a:ext cx="744735" cy="69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Shape 17"/>
          <p:cNvSpPr>
            <a:spLocks/>
          </p:cNvSpPr>
          <p:nvPr/>
        </p:nvSpPr>
        <p:spPr bwMode="auto">
          <a:xfrm>
            <a:off x="5755751" y="5038899"/>
            <a:ext cx="2094452" cy="864881"/>
          </a:xfrm>
          <a:custGeom>
            <a:avLst/>
            <a:gdLst>
              <a:gd name="T0" fmla="*/ 869863 w 1739717"/>
              <a:gd name="T1" fmla="*/ 0 h 869858"/>
              <a:gd name="T2" fmla="*/ 1739725 w 1739717"/>
              <a:gd name="T3" fmla="*/ 434933 h 869858"/>
              <a:gd name="T4" fmla="*/ 869863 w 1739717"/>
              <a:gd name="T5" fmla="*/ 869862 h 869858"/>
              <a:gd name="T6" fmla="*/ 0 w 1739717"/>
              <a:gd name="T7" fmla="*/ 434933 h 869858"/>
              <a:gd name="T8" fmla="*/ 0 w 1739717"/>
              <a:gd name="T9" fmla="*/ 0 h 869858"/>
              <a:gd name="T10" fmla="*/ 1739725 w 1739717"/>
              <a:gd name="T11" fmla="*/ 0 h 869858"/>
              <a:gd name="T12" fmla="*/ 1739725 w 1739717"/>
              <a:gd name="T13" fmla="*/ 869862 h 869858"/>
              <a:gd name="T14" fmla="*/ 0 w 1739717"/>
              <a:gd name="T15" fmla="*/ 869862 h 869858"/>
              <a:gd name="T16" fmla="*/ 0 w 1739717"/>
              <a:gd name="T17" fmla="*/ 0 h 869858"/>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739717"/>
              <a:gd name="T28" fmla="*/ 0 h 869858"/>
              <a:gd name="T29" fmla="*/ 1739717 w 1739717"/>
              <a:gd name="T30" fmla="*/ 869858 h 8698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9717" h="869858">
                <a:moveTo>
                  <a:pt x="0" y="0"/>
                </a:moveTo>
                <a:lnTo>
                  <a:pt x="1739717" y="0"/>
                </a:lnTo>
                <a:lnTo>
                  <a:pt x="1739717" y="869858"/>
                </a:lnTo>
                <a:lnTo>
                  <a:pt x="0" y="869858"/>
                </a:lnTo>
                <a:lnTo>
                  <a:pt x="0" y="0"/>
                </a:lnTo>
                <a:close/>
              </a:path>
            </a:pathLst>
          </a:custGeom>
          <a:solidFill>
            <a:srgbClr val="ED6427"/>
          </a:solidFill>
          <a:ln w="12701">
            <a:solidFill>
              <a:srgbClr val="FFFFFF"/>
            </a:solidFill>
            <a:miter lim="800000"/>
            <a:headEnd/>
            <a:tailEnd/>
          </a:ln>
        </p:spPr>
        <p:txBody>
          <a:bodyPr lIns="644423" tIns="7616" rIns="7616" bIns="7616" anchor="ctr" anchorCtr="1"/>
          <a:lstStyle>
            <a:lvl1pPr defTabSz="531813">
              <a:defRPr>
                <a:solidFill>
                  <a:schemeClr val="tx1"/>
                </a:solidFill>
                <a:latin typeface="Gill Sans MT" pitchFamily="34" charset="0"/>
              </a:defRPr>
            </a:lvl1pPr>
            <a:lvl2pPr marL="742950" indent="-285750" defTabSz="531813">
              <a:defRPr>
                <a:solidFill>
                  <a:schemeClr val="tx1"/>
                </a:solidFill>
                <a:latin typeface="Gill Sans MT" pitchFamily="34" charset="0"/>
              </a:defRPr>
            </a:lvl2pPr>
            <a:lvl3pPr marL="1143000" indent="-228600" defTabSz="531813">
              <a:defRPr>
                <a:solidFill>
                  <a:schemeClr val="tx1"/>
                </a:solidFill>
                <a:latin typeface="Gill Sans MT" pitchFamily="34" charset="0"/>
              </a:defRPr>
            </a:lvl3pPr>
            <a:lvl4pPr marL="1600200" indent="-228600" defTabSz="531813">
              <a:defRPr>
                <a:solidFill>
                  <a:schemeClr val="tx1"/>
                </a:solidFill>
                <a:latin typeface="Gill Sans MT" pitchFamily="34" charset="0"/>
              </a:defRPr>
            </a:lvl4pPr>
            <a:lvl5pPr marL="2057400" indent="-228600" defTabSz="531813">
              <a:defRPr>
                <a:solidFill>
                  <a:schemeClr val="tx1"/>
                </a:solidFill>
                <a:latin typeface="Gill Sans MT" pitchFamily="34" charset="0"/>
              </a:defRPr>
            </a:lvl5pPr>
            <a:lvl6pPr marL="2514600" indent="-228600" defTabSz="531813" eaLnBrk="0" fontAlgn="base" hangingPunct="0">
              <a:spcBef>
                <a:spcPct val="0"/>
              </a:spcBef>
              <a:spcAft>
                <a:spcPct val="0"/>
              </a:spcAft>
              <a:defRPr>
                <a:solidFill>
                  <a:schemeClr val="tx1"/>
                </a:solidFill>
                <a:latin typeface="Gill Sans MT" pitchFamily="34" charset="0"/>
              </a:defRPr>
            </a:lvl6pPr>
            <a:lvl7pPr marL="2971800" indent="-228600" defTabSz="531813" eaLnBrk="0" fontAlgn="base" hangingPunct="0">
              <a:spcBef>
                <a:spcPct val="0"/>
              </a:spcBef>
              <a:spcAft>
                <a:spcPct val="0"/>
              </a:spcAft>
              <a:defRPr>
                <a:solidFill>
                  <a:schemeClr val="tx1"/>
                </a:solidFill>
                <a:latin typeface="Gill Sans MT" pitchFamily="34" charset="0"/>
              </a:defRPr>
            </a:lvl7pPr>
            <a:lvl8pPr marL="3429000" indent="-228600" defTabSz="531813" eaLnBrk="0" fontAlgn="base" hangingPunct="0">
              <a:spcBef>
                <a:spcPct val="0"/>
              </a:spcBef>
              <a:spcAft>
                <a:spcPct val="0"/>
              </a:spcAft>
              <a:defRPr>
                <a:solidFill>
                  <a:schemeClr val="tx1"/>
                </a:solidFill>
                <a:latin typeface="Gill Sans MT" pitchFamily="34" charset="0"/>
              </a:defRPr>
            </a:lvl8pPr>
            <a:lvl9pPr marL="3886200" indent="-228600" defTabSz="531813" eaLnBrk="0" fontAlgn="base" hangingPunct="0">
              <a:spcBef>
                <a:spcPct val="0"/>
              </a:spcBef>
              <a:spcAft>
                <a:spcPct val="0"/>
              </a:spcAft>
              <a:defRPr>
                <a:solidFill>
                  <a:schemeClr val="tx1"/>
                </a:solidFill>
                <a:latin typeface="Gill Sans MT" pitchFamily="34" charset="0"/>
              </a:defRPr>
            </a:lvl9pPr>
          </a:lstStyle>
          <a:p>
            <a:pPr algn="ctr" eaLnBrk="1" hangingPunct="1">
              <a:lnSpc>
                <a:spcPct val="90000"/>
              </a:lnSpc>
              <a:spcAft>
                <a:spcPts val="500"/>
              </a:spcAft>
            </a:pPr>
            <a:r>
              <a:rPr lang="el-GR" altLang="el-GR" sz="1200" b="1" dirty="0">
                <a:latin typeface="Corbel" pitchFamily="34" charset="0"/>
              </a:rPr>
              <a:t>ΣΕΕ</a:t>
            </a:r>
          </a:p>
          <a:p>
            <a:pPr algn="ctr" eaLnBrk="1" hangingPunct="1">
              <a:lnSpc>
                <a:spcPct val="90000"/>
              </a:lnSpc>
              <a:spcAft>
                <a:spcPts val="500"/>
              </a:spcAft>
            </a:pPr>
            <a:r>
              <a:rPr lang="el-GR" altLang="el-GR" sz="1100" b="1" dirty="0">
                <a:latin typeface="Corbel" pitchFamily="34" charset="0"/>
              </a:rPr>
              <a:t> </a:t>
            </a:r>
            <a:r>
              <a:rPr lang="el-GR" altLang="el-GR" sz="1300" b="1" dirty="0">
                <a:latin typeface="Corbel" pitchFamily="34" charset="0"/>
              </a:rPr>
              <a:t>Ειδικοτήτων</a:t>
            </a:r>
            <a:br>
              <a:rPr lang="el-GR" altLang="el-GR" sz="1300" b="1" dirty="0">
                <a:latin typeface="Corbel" pitchFamily="34" charset="0"/>
              </a:rPr>
            </a:br>
            <a:r>
              <a:rPr lang="el-GR" altLang="el-GR" sz="1300" b="1" dirty="0">
                <a:latin typeface="Corbel" pitchFamily="34" charset="0"/>
              </a:rPr>
              <a:t>ΔΕ</a:t>
            </a:r>
          </a:p>
        </p:txBody>
      </p:sp>
      <p:pic>
        <p:nvPicPr>
          <p:cNvPr id="1028" name="Picture 4" descr="C:\Users\Happy User\Desktop\102721019-school-lesson-pupils-and-teacher-in-class-room-interio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59036" y="5112121"/>
            <a:ext cx="788357" cy="71843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Ευθεία γραμμή σύνδεσης 4"/>
          <p:cNvCxnSpPr/>
          <p:nvPr/>
        </p:nvCxnSpPr>
        <p:spPr>
          <a:xfrm>
            <a:off x="2063552" y="4869160"/>
            <a:ext cx="0" cy="154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a:endCxn id="7194" idx="0"/>
          </p:cNvCxnSpPr>
          <p:nvPr/>
        </p:nvCxnSpPr>
        <p:spPr>
          <a:xfrm>
            <a:off x="4596809" y="4853902"/>
            <a:ext cx="7" cy="1651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17707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7383" y="2420891"/>
            <a:ext cx="11137237" cy="1362075"/>
          </a:xfrm>
        </p:spPr>
        <p:txBody>
          <a:bodyPr/>
          <a:lstStyle/>
          <a:p>
            <a:br>
              <a:rPr lang="el-GR" sz="2800" b="0" cap="none" dirty="0">
                <a:solidFill>
                  <a:schemeClr val="tx1"/>
                </a:solidFill>
                <a:latin typeface="Times New Roman" panose="02020603050405020304" pitchFamily="18" charset="0"/>
                <a:cs typeface="Times New Roman" panose="02020603050405020304" pitchFamily="18" charset="0"/>
              </a:rPr>
            </a:br>
            <a:endParaRPr lang="el-GR" sz="2800" b="0" cap="none" dirty="0">
              <a:solidFill>
                <a:schemeClr val="tx1"/>
              </a:solidFill>
              <a:latin typeface="Times New Roman" panose="02020603050405020304" pitchFamily="18" charset="0"/>
              <a:cs typeface="Times New Roman" panose="02020603050405020304" pitchFamily="18" charset="0"/>
            </a:endParaRPr>
          </a:p>
        </p:txBody>
      </p:sp>
      <p:sp>
        <p:nvSpPr>
          <p:cNvPr id="6" name="5 - Θέση αριθμού διαφάνειας"/>
          <p:cNvSpPr>
            <a:spLocks noGrp="1"/>
          </p:cNvSpPr>
          <p:nvPr>
            <p:ph type="sldNum" sz="quarter" idx="12"/>
          </p:nvPr>
        </p:nvSpPr>
        <p:spPr/>
        <p:txBody>
          <a:bodyPr/>
          <a:lstStyle/>
          <a:p>
            <a:fld id="{D22B6BDE-8A15-47AA-B6CA-4B035424A9FD}" type="slidenum">
              <a:rPr lang="el-GR" smtClean="0"/>
              <a:pPr/>
              <a:t>4</a:t>
            </a:fld>
            <a:endParaRPr lang="el-GR"/>
          </a:p>
        </p:txBody>
      </p:sp>
      <p:sp>
        <p:nvSpPr>
          <p:cNvPr id="4" name="TextBox 3"/>
          <p:cNvSpPr txBox="1"/>
          <p:nvPr/>
        </p:nvSpPr>
        <p:spPr>
          <a:xfrm>
            <a:off x="2447595" y="292203"/>
            <a:ext cx="7488832" cy="492443"/>
          </a:xfrm>
          <a:prstGeom prst="rect">
            <a:avLst/>
          </a:prstGeom>
          <a:solidFill>
            <a:schemeClr val="accent3">
              <a:lumMod val="95000"/>
            </a:schemeClr>
          </a:solidFill>
        </p:spPr>
        <p:txBody>
          <a:bodyPr wrap="square" rtlCol="0">
            <a:spAutoFit/>
          </a:bodyPr>
          <a:lstStyle/>
          <a:p>
            <a:pPr algn="ctr"/>
            <a:r>
              <a:rPr lang="el-GR" sz="2400" b="1" dirty="0">
                <a:solidFill>
                  <a:srgbClr val="4B4EB5">
                    <a:lumMod val="75000"/>
                  </a:srgbClr>
                </a:solidFill>
                <a:latin typeface="Times New Roman" panose="02020603050405020304" pitchFamily="18" charset="0"/>
                <a:cs typeface="Times New Roman" panose="02020603050405020304" pitchFamily="18" charset="0"/>
              </a:rPr>
              <a:t>ΛΕΙΤΟΥΡΓΙΕΣ</a:t>
            </a:r>
            <a:r>
              <a:rPr lang="en-US" sz="2600" b="1" dirty="0">
                <a:solidFill>
                  <a:srgbClr val="4B4EB5">
                    <a:lumMod val="75000"/>
                  </a:srgbClr>
                </a:solidFill>
                <a:latin typeface="Times New Roman" panose="02020603050405020304" pitchFamily="18" charset="0"/>
                <a:cs typeface="Times New Roman" panose="02020603050405020304" pitchFamily="18" charset="0"/>
              </a:rPr>
              <a:t> </a:t>
            </a:r>
            <a:r>
              <a:rPr lang="el-GR" sz="2600" b="1" dirty="0">
                <a:solidFill>
                  <a:srgbClr val="4B4EB5">
                    <a:lumMod val="75000"/>
                  </a:srgbClr>
                </a:solidFill>
                <a:latin typeface="Times New Roman" panose="02020603050405020304" pitchFamily="18" charset="0"/>
                <a:cs typeface="Times New Roman" panose="02020603050405020304" pitchFamily="18" charset="0"/>
              </a:rPr>
              <a:t>του </a:t>
            </a:r>
            <a:r>
              <a:rPr lang="el-GR" sz="2400" b="1" dirty="0">
                <a:solidFill>
                  <a:srgbClr val="4B4EB5">
                    <a:lumMod val="75000"/>
                  </a:srgbClr>
                </a:solidFill>
                <a:latin typeface="Times New Roman" panose="02020603050405020304" pitchFamily="18" charset="0"/>
                <a:cs typeface="Times New Roman" panose="02020603050405020304" pitchFamily="18" charset="0"/>
              </a:rPr>
              <a:t>ΠΕ.Κ.Ε.Σ.</a:t>
            </a:r>
            <a:endParaRPr lang="el-GR" sz="2400" b="1" dirty="0">
              <a:solidFill>
                <a:srgbClr val="4B4EB5">
                  <a:lumMod val="75000"/>
                </a:srgbClr>
              </a:solidFill>
            </a:endParaRPr>
          </a:p>
        </p:txBody>
      </p:sp>
      <p:graphicFrame>
        <p:nvGraphicFramePr>
          <p:cNvPr id="5" name="Διάγραμμα 4"/>
          <p:cNvGraphicFramePr/>
          <p:nvPr>
            <p:extLst>
              <p:ext uri="{D42A27DB-BD31-4B8C-83A1-F6EECF244321}">
                <p14:modId xmlns:p14="http://schemas.microsoft.com/office/powerpoint/2010/main" val="1380718727"/>
              </p:ext>
            </p:extLst>
          </p:nvPr>
        </p:nvGraphicFramePr>
        <p:xfrm>
          <a:off x="719403" y="908720"/>
          <a:ext cx="10561173"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305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algn="just">
              <a:buNone/>
            </a:pPr>
            <a:r>
              <a:rPr lang="el-GR" dirty="0"/>
              <a:t>α) με το Ινστιτούτο Εκπαιδευτικής Πολιτικής (Ι.Ε.Π.),  </a:t>
            </a:r>
          </a:p>
          <a:p>
            <a:pPr algn="just">
              <a:buNone/>
            </a:pPr>
            <a:r>
              <a:rPr lang="el-GR" dirty="0"/>
              <a:t>β) με τα Κ.Ε.Σ.Υ., Κ.Ε.Α. και τα Ε.Κ.Φ.Ε. της περιοχής αρμοδιότητάς τους και </a:t>
            </a:r>
          </a:p>
          <a:p>
            <a:pPr algn="just">
              <a:buNone/>
            </a:pPr>
            <a:r>
              <a:rPr lang="el-GR" dirty="0"/>
              <a:t>γ) με τα Ακαδημαϊκά Συμβούλια Ανώτατης Εκπαίδευσης και Έρευνας (Α.Σ.Α.Ε.Ε.), με τα οποία επεξεργάζονται και συνδιαμορφώνουν προγράμματα συνεργασίας των σχολικών μονάδων, των Ε.Κ., των Κ.Ε.Σ.Υ., των Κ.Ε.Α. και των Ε.Κ.Φ.Ε. της περιοχής αρμοδιότητάς τους με τα Ανώτατα Εκπαιδευτικά Ιδρύματα (Α.Ε.Ι.) της οικείας περιφέρειας. </a:t>
            </a:r>
          </a:p>
        </p:txBody>
      </p:sp>
      <p:sp>
        <p:nvSpPr>
          <p:cNvPr id="5" name="4 - Θέση ημερομηνίας"/>
          <p:cNvSpPr>
            <a:spLocks noGrp="1"/>
          </p:cNvSpPr>
          <p:nvPr>
            <p:ph type="dt" sz="half" idx="10"/>
          </p:nvPr>
        </p:nvSpPr>
        <p:spPr/>
        <p:txBody>
          <a:bodyPr/>
          <a:lstStyle/>
          <a:p>
            <a:r>
              <a:rPr lang="el-GR" dirty="0"/>
              <a:t>15/1/2019</a:t>
            </a:r>
          </a:p>
        </p:txBody>
      </p:sp>
      <p:sp>
        <p:nvSpPr>
          <p:cNvPr id="4" name="3 - Θέση αριθμού διαφάνειας"/>
          <p:cNvSpPr>
            <a:spLocks noGrp="1"/>
          </p:cNvSpPr>
          <p:nvPr>
            <p:ph type="sldNum" sz="quarter" idx="12"/>
          </p:nvPr>
        </p:nvSpPr>
        <p:spPr/>
        <p:txBody>
          <a:bodyPr/>
          <a:lstStyle/>
          <a:p>
            <a:fld id="{D22B6BDE-8A15-47AA-B6CA-4B035424A9FD}" type="slidenum">
              <a:rPr lang="el-GR" smtClean="0"/>
              <a:pPr/>
              <a:t>5</a:t>
            </a:fld>
            <a:endParaRPr lang="el-GR"/>
          </a:p>
        </p:txBody>
      </p:sp>
      <p:sp>
        <p:nvSpPr>
          <p:cNvPr id="2" name="Τίτλος 1"/>
          <p:cNvSpPr>
            <a:spLocks noGrp="1"/>
          </p:cNvSpPr>
          <p:nvPr>
            <p:ph type="title"/>
          </p:nvPr>
        </p:nvSpPr>
        <p:spPr/>
        <p:txBody>
          <a:bodyPr>
            <a:normAutofit fontScale="90000"/>
          </a:bodyPr>
          <a:lstStyle/>
          <a:p>
            <a:r>
              <a:rPr lang="el-GR" dirty="0"/>
              <a:t>Για την επίτευξη της αποστολής τους, τα ΠΕ.Κ.Ε.Σ. </a:t>
            </a:r>
            <a:r>
              <a:rPr lang="el-GR" dirty="0">
                <a:solidFill>
                  <a:srgbClr val="C00000"/>
                </a:solidFill>
              </a:rPr>
              <a:t>συνεργάζονται </a:t>
            </a:r>
            <a:r>
              <a:rPr lang="el-GR" dirty="0"/>
              <a:t>:</a:t>
            </a:r>
          </a:p>
        </p:txBody>
      </p:sp>
    </p:spTree>
    <p:extLst>
      <p:ext uri="{BB962C8B-B14F-4D97-AF65-F5344CB8AC3E}">
        <p14:creationId xmlns:p14="http://schemas.microsoft.com/office/powerpoint/2010/main" val="296368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Θέση ημερομηνίας"/>
          <p:cNvSpPr>
            <a:spLocks noGrp="1"/>
          </p:cNvSpPr>
          <p:nvPr>
            <p:ph type="dt" sz="half" idx="10"/>
          </p:nvPr>
        </p:nvSpPr>
        <p:spPr/>
        <p:txBody>
          <a:bodyPr/>
          <a:lstStyle/>
          <a:p>
            <a:r>
              <a:rPr lang="el-GR" dirty="0"/>
              <a:t>15/1/2019</a:t>
            </a:r>
          </a:p>
        </p:txBody>
      </p:sp>
      <p:sp>
        <p:nvSpPr>
          <p:cNvPr id="10" name="9 - Θέση αριθμού διαφάνειας"/>
          <p:cNvSpPr>
            <a:spLocks noGrp="1"/>
          </p:cNvSpPr>
          <p:nvPr>
            <p:ph type="sldNum" sz="quarter" idx="12"/>
          </p:nvPr>
        </p:nvSpPr>
        <p:spPr/>
        <p:txBody>
          <a:bodyPr/>
          <a:lstStyle/>
          <a:p>
            <a:fld id="{D22B6BDE-8A15-47AA-B6CA-4B035424A9FD}" type="slidenum">
              <a:rPr lang="el-GR" smtClean="0"/>
              <a:pPr/>
              <a:t>6</a:t>
            </a:fld>
            <a:endParaRPr lang="el-GR"/>
          </a:p>
        </p:txBody>
      </p:sp>
      <p:sp>
        <p:nvSpPr>
          <p:cNvPr id="2" name="Title 1">
            <a:extLst/>
          </p:cNvPr>
          <p:cNvSpPr txBox="1">
            <a:spLocks noGrp="1"/>
          </p:cNvSpPr>
          <p:nvPr>
            <p:ph type="title"/>
          </p:nvPr>
        </p:nvSpPr>
        <p:spPr>
          <a:xfrm>
            <a:off x="815414" y="764704"/>
            <a:ext cx="9793087" cy="648072"/>
          </a:xfrm>
          <a:solidFill>
            <a:schemeClr val="accent6">
              <a:lumMod val="20000"/>
              <a:lumOff val="80000"/>
            </a:schemeClr>
          </a:solidFill>
          <a:ln>
            <a:solidFill>
              <a:schemeClr val="accent4"/>
            </a:solidFill>
          </a:ln>
        </p:spPr>
        <p:txBody>
          <a:bodyPr>
            <a:normAutofit/>
          </a:bodyPr>
          <a:lstStyle/>
          <a:p>
            <a:pPr lvl="1" eaLnBrk="1" fontAlgn="auto" hangingPunct="1">
              <a:spcAft>
                <a:spcPts val="0"/>
              </a:spcAft>
              <a:defRPr/>
            </a:pPr>
            <a:r>
              <a:rPr lang="el-GR" altLang="el-GR" sz="2400" b="1" dirty="0">
                <a:solidFill>
                  <a:srgbClr val="002060"/>
                </a:solidFill>
                <a:latin typeface="Corbel" pitchFamily="34" charset="0"/>
              </a:rPr>
              <a:t>Αρμοδιότητες </a:t>
            </a:r>
            <a:r>
              <a:rPr lang="el-GR" altLang="el-GR" sz="2400" dirty="0">
                <a:solidFill>
                  <a:srgbClr val="002060"/>
                </a:solidFill>
                <a:latin typeface="Corbel" pitchFamily="34" charset="0"/>
              </a:rPr>
              <a:t> </a:t>
            </a:r>
            <a:r>
              <a:rPr lang="el-GR" sz="2400" b="1" dirty="0">
                <a:solidFill>
                  <a:srgbClr val="002060"/>
                </a:solidFill>
              </a:rPr>
              <a:t>ΣΕΕ (1)</a:t>
            </a:r>
            <a:endParaRPr lang="el-GR" sz="2800" dirty="0"/>
          </a:p>
        </p:txBody>
      </p:sp>
      <p:grpSp>
        <p:nvGrpSpPr>
          <p:cNvPr id="3" name="Content Placeholder 3"/>
          <p:cNvGrpSpPr>
            <a:grpSpLocks/>
          </p:cNvGrpSpPr>
          <p:nvPr/>
        </p:nvGrpSpPr>
        <p:grpSpPr bwMode="auto">
          <a:xfrm>
            <a:off x="1007436" y="1988840"/>
            <a:ext cx="9601065" cy="3541064"/>
            <a:chOff x="2234208" y="2635004"/>
            <a:chExt cx="7723580" cy="3540917"/>
          </a:xfrm>
        </p:grpSpPr>
        <p:sp>
          <p:nvSpPr>
            <p:cNvPr id="12293" name="Freeform: Shape 3"/>
            <p:cNvSpPr>
              <a:spLocks/>
            </p:cNvSpPr>
            <p:nvPr/>
          </p:nvSpPr>
          <p:spPr bwMode="auto">
            <a:xfrm>
              <a:off x="2234208" y="3205273"/>
              <a:ext cx="1930892" cy="1001606"/>
            </a:xfrm>
            <a:custGeom>
              <a:avLst/>
              <a:gdLst>
                <a:gd name="T0" fmla="*/ 965446 w 1930893"/>
                <a:gd name="T1" fmla="*/ 0 h 512874"/>
                <a:gd name="T2" fmla="*/ 1930887 w 1930893"/>
                <a:gd name="T3" fmla="*/ 256449 h 512874"/>
                <a:gd name="T4" fmla="*/ 965446 w 1930893"/>
                <a:gd name="T5" fmla="*/ 512892 h 512874"/>
                <a:gd name="T6" fmla="*/ 0 w 1930893"/>
                <a:gd name="T7" fmla="*/ 256449 h 512874"/>
                <a:gd name="T8" fmla="*/ 0 w 1930893"/>
                <a:gd name="T9" fmla="*/ 0 h 512874"/>
                <a:gd name="T10" fmla="*/ 1930887 w 1930893"/>
                <a:gd name="T11" fmla="*/ 0 h 512874"/>
                <a:gd name="T12" fmla="*/ 1930887 w 1930893"/>
                <a:gd name="T13" fmla="*/ 512892 h 512874"/>
                <a:gd name="T14" fmla="*/ 0 w 1930893"/>
                <a:gd name="T15" fmla="*/ 512892 h 512874"/>
                <a:gd name="T16" fmla="*/ 0 w 1930893"/>
                <a:gd name="T17" fmla="*/ 0 h 51287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930893"/>
                <a:gd name="T28" fmla="*/ 0 h 512874"/>
                <a:gd name="T29" fmla="*/ 1930893 w 1930893"/>
                <a:gd name="T30" fmla="*/ 512874 h 5128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0893" h="512874">
                  <a:moveTo>
                    <a:pt x="0" y="0"/>
                  </a:moveTo>
                  <a:lnTo>
                    <a:pt x="1930893" y="0"/>
                  </a:lnTo>
                  <a:lnTo>
                    <a:pt x="1930893" y="512874"/>
                  </a:lnTo>
                  <a:lnTo>
                    <a:pt x="0" y="512874"/>
                  </a:lnTo>
                  <a:lnTo>
                    <a:pt x="0" y="0"/>
                  </a:lnTo>
                  <a:close/>
                </a:path>
              </a:pathLst>
            </a:custGeom>
            <a:noFill/>
            <a:ln w="952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lIns="120901" tIns="43177" rIns="120901" bIns="43177" anchor="ctr"/>
            <a:lstStyle>
              <a:lvl1pPr defTabSz="755650">
                <a:defRPr>
                  <a:solidFill>
                    <a:schemeClr val="tx1"/>
                  </a:solidFill>
                  <a:latin typeface="Gill Sans MT" pitchFamily="34" charset="0"/>
                </a:defRPr>
              </a:lvl1pPr>
              <a:lvl2pPr marL="742950" indent="-285750" defTabSz="755650">
                <a:defRPr>
                  <a:solidFill>
                    <a:schemeClr val="tx1"/>
                  </a:solidFill>
                  <a:latin typeface="Gill Sans MT" pitchFamily="34" charset="0"/>
                </a:defRPr>
              </a:lvl2pPr>
              <a:lvl3pPr marL="1143000" indent="-228600" defTabSz="755650">
                <a:defRPr>
                  <a:solidFill>
                    <a:schemeClr val="tx1"/>
                  </a:solidFill>
                  <a:latin typeface="Gill Sans MT" pitchFamily="34" charset="0"/>
                </a:defRPr>
              </a:lvl3pPr>
              <a:lvl4pPr marL="1600200" indent="-228600" defTabSz="755650">
                <a:defRPr>
                  <a:solidFill>
                    <a:schemeClr val="tx1"/>
                  </a:solidFill>
                  <a:latin typeface="Gill Sans MT" pitchFamily="34" charset="0"/>
                </a:defRPr>
              </a:lvl4pPr>
              <a:lvl5pPr marL="2057400" indent="-228600" defTabSz="755650">
                <a:defRPr>
                  <a:solidFill>
                    <a:schemeClr val="tx1"/>
                  </a:solidFill>
                  <a:latin typeface="Gill Sans MT" pitchFamily="34" charset="0"/>
                </a:defRPr>
              </a:lvl5pPr>
              <a:lvl6pPr marL="2514600" indent="-228600" defTabSz="755650" eaLnBrk="0" fontAlgn="base" hangingPunct="0">
                <a:spcBef>
                  <a:spcPct val="0"/>
                </a:spcBef>
                <a:spcAft>
                  <a:spcPct val="0"/>
                </a:spcAft>
                <a:defRPr>
                  <a:solidFill>
                    <a:schemeClr val="tx1"/>
                  </a:solidFill>
                  <a:latin typeface="Gill Sans MT" pitchFamily="34" charset="0"/>
                </a:defRPr>
              </a:lvl6pPr>
              <a:lvl7pPr marL="2971800" indent="-228600" defTabSz="755650" eaLnBrk="0" fontAlgn="base" hangingPunct="0">
                <a:spcBef>
                  <a:spcPct val="0"/>
                </a:spcBef>
                <a:spcAft>
                  <a:spcPct val="0"/>
                </a:spcAft>
                <a:defRPr>
                  <a:solidFill>
                    <a:schemeClr val="tx1"/>
                  </a:solidFill>
                  <a:latin typeface="Gill Sans MT" pitchFamily="34" charset="0"/>
                </a:defRPr>
              </a:lvl7pPr>
              <a:lvl8pPr marL="3429000" indent="-228600" defTabSz="755650" eaLnBrk="0" fontAlgn="base" hangingPunct="0">
                <a:spcBef>
                  <a:spcPct val="0"/>
                </a:spcBef>
                <a:spcAft>
                  <a:spcPct val="0"/>
                </a:spcAft>
                <a:defRPr>
                  <a:solidFill>
                    <a:schemeClr val="tx1"/>
                  </a:solidFill>
                  <a:latin typeface="Gill Sans MT" pitchFamily="34" charset="0"/>
                </a:defRPr>
              </a:lvl8pPr>
              <a:lvl9pPr marL="3886200" indent="-228600" defTabSz="755650" eaLnBrk="0" fontAlgn="base" hangingPunct="0">
                <a:spcBef>
                  <a:spcPct val="0"/>
                </a:spcBef>
                <a:spcAft>
                  <a:spcPct val="0"/>
                </a:spcAft>
                <a:defRPr>
                  <a:solidFill>
                    <a:schemeClr val="tx1"/>
                  </a:solidFill>
                  <a:latin typeface="Gill Sans MT" pitchFamily="34" charset="0"/>
                </a:defRPr>
              </a:lvl9pPr>
            </a:lstStyle>
            <a:p>
              <a:pPr algn="ctr" eaLnBrk="1" hangingPunct="1">
                <a:lnSpc>
                  <a:spcPct val="90000"/>
                </a:lnSpc>
                <a:spcAft>
                  <a:spcPts val="700"/>
                </a:spcAft>
              </a:pPr>
              <a:r>
                <a:rPr lang="el-GR" altLang="el-GR" sz="2800" b="1" dirty="0">
                  <a:solidFill>
                    <a:srgbClr val="000000"/>
                  </a:solidFill>
                  <a:latin typeface="Corbel" pitchFamily="34" charset="0"/>
                </a:rPr>
                <a:t> Σε επίπεδο </a:t>
              </a:r>
              <a:r>
                <a:rPr lang="el-GR" altLang="el-GR" sz="2000" b="1" dirty="0">
                  <a:solidFill>
                    <a:srgbClr val="000000"/>
                  </a:solidFill>
                  <a:latin typeface="Corbel" pitchFamily="34" charset="0"/>
                </a:rPr>
                <a:t>ΣΕΕ</a:t>
              </a:r>
            </a:p>
          </p:txBody>
        </p:sp>
        <p:sp>
          <p:nvSpPr>
            <p:cNvPr id="12294" name="Freeform: Shape 4"/>
            <p:cNvSpPr>
              <a:spLocks/>
            </p:cNvSpPr>
            <p:nvPr/>
          </p:nvSpPr>
          <p:spPr bwMode="auto">
            <a:xfrm>
              <a:off x="4165110" y="2914741"/>
              <a:ext cx="386178" cy="1093951"/>
            </a:xfrm>
            <a:custGeom>
              <a:avLst/>
              <a:gdLst>
                <a:gd name="T0" fmla="*/ 193089 w 386178"/>
                <a:gd name="T1" fmla="*/ 0 h 1093951"/>
                <a:gd name="T2" fmla="*/ 386178 w 386178"/>
                <a:gd name="T3" fmla="*/ 546976 h 1093951"/>
                <a:gd name="T4" fmla="*/ 193089 w 386178"/>
                <a:gd name="T5" fmla="*/ 1093951 h 1093951"/>
                <a:gd name="T6" fmla="*/ 0 w 386178"/>
                <a:gd name="T7" fmla="*/ 546976 h 1093951"/>
                <a:gd name="T8" fmla="*/ 386178 w 386178"/>
                <a:gd name="T9" fmla="*/ 0 h 1093951"/>
                <a:gd name="T10" fmla="*/ 0 w 386178"/>
                <a:gd name="T11" fmla="*/ 546976 h 1093951"/>
                <a:gd name="T12" fmla="*/ 386178 w 386178"/>
                <a:gd name="T13" fmla="*/ 1093951 h 1093951"/>
                <a:gd name="T14" fmla="*/ 17694720 60000 65536"/>
                <a:gd name="T15" fmla="*/ 0 60000 65536"/>
                <a:gd name="T16" fmla="*/ 5898240 60000 65536"/>
                <a:gd name="T17" fmla="*/ 11796480 60000 65536"/>
                <a:gd name="T18" fmla="*/ 5898240 60000 65536"/>
                <a:gd name="T19" fmla="*/ 11796480 60000 65536"/>
                <a:gd name="T20" fmla="*/ 17694720 60000 65536"/>
                <a:gd name="T21" fmla="*/ 249643 w 386178"/>
                <a:gd name="T22" fmla="*/ 39588 h 1093951"/>
                <a:gd name="T23" fmla="*/ 386178 w 386178"/>
                <a:gd name="T24" fmla="*/ 1054363 h 10939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178" h="1093951" stroke="0">
                  <a:moveTo>
                    <a:pt x="386178" y="1093951"/>
                  </a:moveTo>
                  <a:lnTo>
                    <a:pt x="386178" y="1093951"/>
                  </a:lnTo>
                  <a:cubicBezTo>
                    <a:pt x="279537" y="1093951"/>
                    <a:pt x="193089" y="1033436"/>
                    <a:pt x="193089" y="958789"/>
                  </a:cubicBezTo>
                  <a:lnTo>
                    <a:pt x="193089" y="682138"/>
                  </a:lnTo>
                  <a:cubicBezTo>
                    <a:pt x="193089" y="607490"/>
                    <a:pt x="106640" y="546976"/>
                    <a:pt x="0" y="546976"/>
                  </a:cubicBezTo>
                  <a:cubicBezTo>
                    <a:pt x="106640" y="546976"/>
                    <a:pt x="193089" y="486461"/>
                    <a:pt x="193089" y="411814"/>
                  </a:cubicBezTo>
                  <a:lnTo>
                    <a:pt x="193089" y="135162"/>
                  </a:lnTo>
                  <a:cubicBezTo>
                    <a:pt x="193089" y="60514"/>
                    <a:pt x="279537" y="0"/>
                    <a:pt x="386177" y="0"/>
                  </a:cubicBezTo>
                  <a:lnTo>
                    <a:pt x="386178" y="1093951"/>
                  </a:lnTo>
                  <a:close/>
                </a:path>
                <a:path w="386178" h="1093951" fill="none">
                  <a:moveTo>
                    <a:pt x="386178" y="1093951"/>
                  </a:moveTo>
                  <a:lnTo>
                    <a:pt x="386178" y="1093951"/>
                  </a:lnTo>
                  <a:cubicBezTo>
                    <a:pt x="279537" y="1093951"/>
                    <a:pt x="193089" y="1033436"/>
                    <a:pt x="193089" y="958789"/>
                  </a:cubicBezTo>
                  <a:lnTo>
                    <a:pt x="193089" y="682138"/>
                  </a:lnTo>
                  <a:cubicBezTo>
                    <a:pt x="193089" y="607490"/>
                    <a:pt x="106640" y="546976"/>
                    <a:pt x="0" y="546976"/>
                  </a:cubicBezTo>
                  <a:cubicBezTo>
                    <a:pt x="106640" y="546976"/>
                    <a:pt x="193089" y="486461"/>
                    <a:pt x="193089" y="411814"/>
                  </a:cubicBezTo>
                  <a:lnTo>
                    <a:pt x="193089" y="135162"/>
                  </a:lnTo>
                  <a:cubicBezTo>
                    <a:pt x="193089" y="60514"/>
                    <a:pt x="279537" y="0"/>
                    <a:pt x="386177" y="0"/>
                  </a:cubicBezTo>
                </a:path>
              </a:pathLst>
            </a:custGeom>
            <a:noFill/>
            <a:ln w="12701" cap="flat">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l-GR">
                <a:solidFill>
                  <a:srgbClr val="000000"/>
                </a:solidFill>
              </a:endParaRPr>
            </a:p>
          </p:txBody>
        </p:sp>
        <p:sp>
          <p:nvSpPr>
            <p:cNvPr id="12295" name="Freeform: Shape 5"/>
            <p:cNvSpPr>
              <a:spLocks/>
            </p:cNvSpPr>
            <p:nvPr/>
          </p:nvSpPr>
          <p:spPr bwMode="auto">
            <a:xfrm>
              <a:off x="4705758" y="2635004"/>
              <a:ext cx="5252030" cy="1514703"/>
            </a:xfrm>
            <a:custGeom>
              <a:avLst/>
              <a:gdLst>
                <a:gd name="T0" fmla="*/ 2626015 w 5252031"/>
                <a:gd name="T1" fmla="*/ 0 h 1994434"/>
                <a:gd name="T2" fmla="*/ 5252025 w 5252031"/>
                <a:gd name="T3" fmla="*/ 997217 h 1994434"/>
                <a:gd name="T4" fmla="*/ 2626015 w 5252031"/>
                <a:gd name="T5" fmla="*/ 1994434 h 1994434"/>
                <a:gd name="T6" fmla="*/ 0 w 5252031"/>
                <a:gd name="T7" fmla="*/ 997217 h 1994434"/>
                <a:gd name="T8" fmla="*/ 0 w 5252031"/>
                <a:gd name="T9" fmla="*/ 0 h 1994434"/>
                <a:gd name="T10" fmla="*/ 5252025 w 5252031"/>
                <a:gd name="T11" fmla="*/ 0 h 1994434"/>
                <a:gd name="T12" fmla="*/ 5252025 w 5252031"/>
                <a:gd name="T13" fmla="*/ 1994434 h 1994434"/>
                <a:gd name="T14" fmla="*/ 0 w 5252031"/>
                <a:gd name="T15" fmla="*/ 1994434 h 1994434"/>
                <a:gd name="T16" fmla="*/ 0 w 5252031"/>
                <a:gd name="T17" fmla="*/ 0 h 1994434"/>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5252031"/>
                <a:gd name="T28" fmla="*/ 0 h 1994434"/>
                <a:gd name="T29" fmla="*/ 5252031 w 5252031"/>
                <a:gd name="T30" fmla="*/ 1994434 h 19944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2031" h="1994434">
                  <a:moveTo>
                    <a:pt x="0" y="0"/>
                  </a:moveTo>
                  <a:lnTo>
                    <a:pt x="5252031" y="0"/>
                  </a:lnTo>
                  <a:lnTo>
                    <a:pt x="5252031" y="1994434"/>
                  </a:lnTo>
                  <a:lnTo>
                    <a:pt x="0" y="1994434"/>
                  </a:lnTo>
                  <a:lnTo>
                    <a:pt x="0" y="0"/>
                  </a:lnTo>
                  <a:close/>
                </a:path>
              </a:pathLst>
            </a:custGeom>
            <a:solidFill>
              <a:schemeClr val="accent4">
                <a:lumMod val="60000"/>
                <a:lumOff val="40000"/>
              </a:schemeClr>
            </a:solidFill>
            <a:ln w="12701">
              <a:solidFill>
                <a:schemeClr val="accent4"/>
              </a:solidFill>
              <a:miter lim="800000"/>
              <a:headEnd/>
              <a:tailEnd/>
            </a:ln>
          </p:spPr>
          <p:txBody>
            <a:bodyPr lIns="64766" tIns="64766" rIns="64766" bIns="64766" anchor="ctr"/>
            <a:lstStyle>
              <a:lvl1pPr marL="342900" indent="-342900" defTabSz="755650">
                <a:defRPr>
                  <a:solidFill>
                    <a:schemeClr val="tx1"/>
                  </a:solidFill>
                  <a:latin typeface="Gill Sans MT" pitchFamily="34" charset="0"/>
                </a:defRPr>
              </a:lvl1pPr>
              <a:lvl2pPr marL="171450" indent="-171450" defTabSz="755650">
                <a:defRPr>
                  <a:solidFill>
                    <a:schemeClr val="tx1"/>
                  </a:solidFill>
                  <a:latin typeface="Gill Sans MT" pitchFamily="34" charset="0"/>
                </a:defRPr>
              </a:lvl2pPr>
              <a:lvl3pPr marL="1143000" indent="-228600" defTabSz="755650">
                <a:defRPr>
                  <a:solidFill>
                    <a:schemeClr val="tx1"/>
                  </a:solidFill>
                  <a:latin typeface="Gill Sans MT" pitchFamily="34" charset="0"/>
                </a:defRPr>
              </a:lvl3pPr>
              <a:lvl4pPr marL="1600200" indent="-228600" defTabSz="755650">
                <a:defRPr>
                  <a:solidFill>
                    <a:schemeClr val="tx1"/>
                  </a:solidFill>
                  <a:latin typeface="Gill Sans MT" pitchFamily="34" charset="0"/>
                </a:defRPr>
              </a:lvl4pPr>
              <a:lvl5pPr marL="2057400" indent="-228600" defTabSz="755650">
                <a:defRPr>
                  <a:solidFill>
                    <a:schemeClr val="tx1"/>
                  </a:solidFill>
                  <a:latin typeface="Gill Sans MT" pitchFamily="34" charset="0"/>
                </a:defRPr>
              </a:lvl5pPr>
              <a:lvl6pPr marL="2514600" indent="-228600" defTabSz="755650" eaLnBrk="0" fontAlgn="base" hangingPunct="0">
                <a:spcBef>
                  <a:spcPct val="0"/>
                </a:spcBef>
                <a:spcAft>
                  <a:spcPct val="0"/>
                </a:spcAft>
                <a:defRPr>
                  <a:solidFill>
                    <a:schemeClr val="tx1"/>
                  </a:solidFill>
                  <a:latin typeface="Gill Sans MT" pitchFamily="34" charset="0"/>
                </a:defRPr>
              </a:lvl6pPr>
              <a:lvl7pPr marL="2971800" indent="-228600" defTabSz="755650" eaLnBrk="0" fontAlgn="base" hangingPunct="0">
                <a:spcBef>
                  <a:spcPct val="0"/>
                </a:spcBef>
                <a:spcAft>
                  <a:spcPct val="0"/>
                </a:spcAft>
                <a:defRPr>
                  <a:solidFill>
                    <a:schemeClr val="tx1"/>
                  </a:solidFill>
                  <a:latin typeface="Gill Sans MT" pitchFamily="34" charset="0"/>
                </a:defRPr>
              </a:lvl7pPr>
              <a:lvl8pPr marL="3429000" indent="-228600" defTabSz="755650" eaLnBrk="0" fontAlgn="base" hangingPunct="0">
                <a:spcBef>
                  <a:spcPct val="0"/>
                </a:spcBef>
                <a:spcAft>
                  <a:spcPct val="0"/>
                </a:spcAft>
                <a:defRPr>
                  <a:solidFill>
                    <a:schemeClr val="tx1"/>
                  </a:solidFill>
                  <a:latin typeface="Gill Sans MT" pitchFamily="34" charset="0"/>
                </a:defRPr>
              </a:lvl8pPr>
              <a:lvl9pPr marL="3886200" indent="-228600" defTabSz="755650" eaLnBrk="0" fontAlgn="base" hangingPunct="0">
                <a:spcBef>
                  <a:spcPct val="0"/>
                </a:spcBef>
                <a:spcAft>
                  <a:spcPct val="0"/>
                </a:spcAft>
                <a:defRPr>
                  <a:solidFill>
                    <a:schemeClr val="tx1"/>
                  </a:solidFill>
                  <a:latin typeface="Gill Sans MT" pitchFamily="34" charset="0"/>
                </a:defRPr>
              </a:lvl9pPr>
            </a:lstStyle>
            <a:p>
              <a:pPr lvl="1" algn="just" eaLnBrk="1" hangingPunct="1">
                <a:lnSpc>
                  <a:spcPct val="90000"/>
                </a:lnSpc>
                <a:spcAft>
                  <a:spcPts val="300"/>
                </a:spcAft>
                <a:buSzPct val="100000"/>
                <a:buFontTx/>
                <a:buChar char="•"/>
              </a:pPr>
              <a:r>
                <a:rPr lang="el-GR" altLang="el-GR" sz="2400" dirty="0">
                  <a:latin typeface="Corbel" pitchFamily="34" charset="0"/>
                </a:rPr>
                <a:t>Ετήσιες Εκθέσεις Προγραμματισμού και Αποτίμησης ΣΜ: </a:t>
              </a:r>
              <a:r>
                <a:rPr lang="el-GR" altLang="el-GR" sz="2400" b="1" dirty="0">
                  <a:solidFill>
                    <a:srgbClr val="C00000"/>
                  </a:solidFill>
                  <a:latin typeface="Corbel" pitchFamily="34" charset="0"/>
                </a:rPr>
                <a:t>Μελετούν, αποδελτιώνουν τα αιτήματα,</a:t>
              </a:r>
              <a:r>
                <a:rPr lang="el-GR" altLang="el-GR" sz="2400" dirty="0">
                  <a:latin typeface="Corbel" pitchFamily="34" charset="0"/>
                </a:rPr>
                <a:t> διαπιστώνουν ανάγκες, προβαίνουν σε προτάσεις.</a:t>
              </a:r>
            </a:p>
          </p:txBody>
        </p:sp>
        <p:sp>
          <p:nvSpPr>
            <p:cNvPr id="12296" name="Freeform: Shape 6"/>
            <p:cNvSpPr>
              <a:spLocks/>
            </p:cNvSpPr>
            <p:nvPr/>
          </p:nvSpPr>
          <p:spPr bwMode="auto">
            <a:xfrm>
              <a:off x="2234208" y="4917623"/>
              <a:ext cx="1930892" cy="714413"/>
            </a:xfrm>
            <a:custGeom>
              <a:avLst/>
              <a:gdLst>
                <a:gd name="T0" fmla="*/ 965446 w 1930893"/>
                <a:gd name="T1" fmla="*/ 0 h 568012"/>
                <a:gd name="T2" fmla="*/ 1930887 w 1930893"/>
                <a:gd name="T3" fmla="*/ 284018 h 568012"/>
                <a:gd name="T4" fmla="*/ 965446 w 1930893"/>
                <a:gd name="T5" fmla="*/ 568036 h 568012"/>
                <a:gd name="T6" fmla="*/ 0 w 1930893"/>
                <a:gd name="T7" fmla="*/ 284018 h 568012"/>
                <a:gd name="T8" fmla="*/ 0 w 1930893"/>
                <a:gd name="T9" fmla="*/ 0 h 568012"/>
                <a:gd name="T10" fmla="*/ 1930887 w 1930893"/>
                <a:gd name="T11" fmla="*/ 0 h 568012"/>
                <a:gd name="T12" fmla="*/ 1930887 w 1930893"/>
                <a:gd name="T13" fmla="*/ 568036 h 568012"/>
                <a:gd name="T14" fmla="*/ 0 w 1930893"/>
                <a:gd name="T15" fmla="*/ 568036 h 568012"/>
                <a:gd name="T16" fmla="*/ 0 w 1930893"/>
                <a:gd name="T17" fmla="*/ 0 h 568012"/>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930893"/>
                <a:gd name="T28" fmla="*/ 0 h 568012"/>
                <a:gd name="T29" fmla="*/ 1930893 w 1930893"/>
                <a:gd name="T30" fmla="*/ 568012 h 5680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0893" h="568012">
                  <a:moveTo>
                    <a:pt x="0" y="0"/>
                  </a:moveTo>
                  <a:lnTo>
                    <a:pt x="1930893" y="0"/>
                  </a:lnTo>
                  <a:lnTo>
                    <a:pt x="1930893" y="568012"/>
                  </a:lnTo>
                  <a:lnTo>
                    <a:pt x="0" y="568012"/>
                  </a:lnTo>
                  <a:lnTo>
                    <a:pt x="0" y="0"/>
                  </a:lnTo>
                  <a:close/>
                </a:path>
              </a:pathLst>
            </a:custGeom>
            <a:noFill/>
            <a:ln w="952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lIns="120901" tIns="43177" rIns="120901" bIns="43177" anchor="ctr"/>
            <a:lstStyle>
              <a:lvl1pPr defTabSz="755650">
                <a:defRPr>
                  <a:solidFill>
                    <a:schemeClr val="tx1"/>
                  </a:solidFill>
                  <a:latin typeface="Gill Sans MT" pitchFamily="34" charset="0"/>
                </a:defRPr>
              </a:lvl1pPr>
              <a:lvl2pPr marL="742950" indent="-285750" defTabSz="755650">
                <a:defRPr>
                  <a:solidFill>
                    <a:schemeClr val="tx1"/>
                  </a:solidFill>
                  <a:latin typeface="Gill Sans MT" pitchFamily="34" charset="0"/>
                </a:defRPr>
              </a:lvl2pPr>
              <a:lvl3pPr marL="1143000" indent="-228600" defTabSz="755650">
                <a:defRPr>
                  <a:solidFill>
                    <a:schemeClr val="tx1"/>
                  </a:solidFill>
                  <a:latin typeface="Gill Sans MT" pitchFamily="34" charset="0"/>
                </a:defRPr>
              </a:lvl3pPr>
              <a:lvl4pPr marL="1600200" indent="-228600" defTabSz="755650">
                <a:defRPr>
                  <a:solidFill>
                    <a:schemeClr val="tx1"/>
                  </a:solidFill>
                  <a:latin typeface="Gill Sans MT" pitchFamily="34" charset="0"/>
                </a:defRPr>
              </a:lvl4pPr>
              <a:lvl5pPr marL="2057400" indent="-228600" defTabSz="755650">
                <a:defRPr>
                  <a:solidFill>
                    <a:schemeClr val="tx1"/>
                  </a:solidFill>
                  <a:latin typeface="Gill Sans MT" pitchFamily="34" charset="0"/>
                </a:defRPr>
              </a:lvl5pPr>
              <a:lvl6pPr marL="2514600" indent="-228600" defTabSz="755650" eaLnBrk="0" fontAlgn="base" hangingPunct="0">
                <a:spcBef>
                  <a:spcPct val="0"/>
                </a:spcBef>
                <a:spcAft>
                  <a:spcPct val="0"/>
                </a:spcAft>
                <a:defRPr>
                  <a:solidFill>
                    <a:schemeClr val="tx1"/>
                  </a:solidFill>
                  <a:latin typeface="Gill Sans MT" pitchFamily="34" charset="0"/>
                </a:defRPr>
              </a:lvl6pPr>
              <a:lvl7pPr marL="2971800" indent="-228600" defTabSz="755650" eaLnBrk="0" fontAlgn="base" hangingPunct="0">
                <a:spcBef>
                  <a:spcPct val="0"/>
                </a:spcBef>
                <a:spcAft>
                  <a:spcPct val="0"/>
                </a:spcAft>
                <a:defRPr>
                  <a:solidFill>
                    <a:schemeClr val="tx1"/>
                  </a:solidFill>
                  <a:latin typeface="Gill Sans MT" pitchFamily="34" charset="0"/>
                </a:defRPr>
              </a:lvl7pPr>
              <a:lvl8pPr marL="3429000" indent="-228600" defTabSz="755650" eaLnBrk="0" fontAlgn="base" hangingPunct="0">
                <a:spcBef>
                  <a:spcPct val="0"/>
                </a:spcBef>
                <a:spcAft>
                  <a:spcPct val="0"/>
                </a:spcAft>
                <a:defRPr>
                  <a:solidFill>
                    <a:schemeClr val="tx1"/>
                  </a:solidFill>
                  <a:latin typeface="Gill Sans MT" pitchFamily="34" charset="0"/>
                </a:defRPr>
              </a:lvl8pPr>
              <a:lvl9pPr marL="3886200" indent="-228600" defTabSz="755650" eaLnBrk="0" fontAlgn="base" hangingPunct="0">
                <a:spcBef>
                  <a:spcPct val="0"/>
                </a:spcBef>
                <a:spcAft>
                  <a:spcPct val="0"/>
                </a:spcAft>
                <a:defRPr>
                  <a:solidFill>
                    <a:schemeClr val="tx1"/>
                  </a:solidFill>
                  <a:latin typeface="Gill Sans MT" pitchFamily="34" charset="0"/>
                </a:defRPr>
              </a:lvl9pPr>
            </a:lstStyle>
            <a:p>
              <a:pPr algn="ctr" eaLnBrk="1" hangingPunct="1">
                <a:lnSpc>
                  <a:spcPct val="90000"/>
                </a:lnSpc>
                <a:spcAft>
                  <a:spcPts val="700"/>
                </a:spcAft>
              </a:pPr>
              <a:r>
                <a:rPr lang="el-GR" altLang="el-GR" sz="2400" b="1" dirty="0">
                  <a:solidFill>
                    <a:srgbClr val="000000"/>
                  </a:solidFill>
                  <a:latin typeface="Corbel" pitchFamily="34" charset="0"/>
                </a:rPr>
                <a:t>Συλλογικές Δράσεις</a:t>
              </a:r>
            </a:p>
          </p:txBody>
        </p:sp>
        <p:sp>
          <p:nvSpPr>
            <p:cNvPr id="12297" name="Freeform: Shape 7"/>
            <p:cNvSpPr>
              <a:spLocks/>
            </p:cNvSpPr>
            <p:nvPr/>
          </p:nvSpPr>
          <p:spPr bwMode="auto">
            <a:xfrm>
              <a:off x="4165110" y="4922014"/>
              <a:ext cx="386178" cy="852019"/>
            </a:xfrm>
            <a:custGeom>
              <a:avLst/>
              <a:gdLst>
                <a:gd name="T0" fmla="*/ 193089 w 386178"/>
                <a:gd name="T1" fmla="*/ 0 h 852019"/>
                <a:gd name="T2" fmla="*/ 386178 w 386178"/>
                <a:gd name="T3" fmla="*/ 426010 h 852019"/>
                <a:gd name="T4" fmla="*/ 193089 w 386178"/>
                <a:gd name="T5" fmla="*/ 852019 h 852019"/>
                <a:gd name="T6" fmla="*/ 0 w 386178"/>
                <a:gd name="T7" fmla="*/ 426010 h 852019"/>
                <a:gd name="T8" fmla="*/ 386178 w 386178"/>
                <a:gd name="T9" fmla="*/ 0 h 852019"/>
                <a:gd name="T10" fmla="*/ 0 w 386178"/>
                <a:gd name="T11" fmla="*/ 426010 h 852019"/>
                <a:gd name="T12" fmla="*/ 386178 w 386178"/>
                <a:gd name="T13" fmla="*/ 852019 h 852019"/>
                <a:gd name="T14" fmla="*/ 17694720 60000 65536"/>
                <a:gd name="T15" fmla="*/ 0 60000 65536"/>
                <a:gd name="T16" fmla="*/ 5898240 60000 65536"/>
                <a:gd name="T17" fmla="*/ 11796480 60000 65536"/>
                <a:gd name="T18" fmla="*/ 5898240 60000 65536"/>
                <a:gd name="T19" fmla="*/ 11796480 60000 65536"/>
                <a:gd name="T20" fmla="*/ 17694720 60000 65536"/>
                <a:gd name="T21" fmla="*/ 249643 w 386178"/>
                <a:gd name="T22" fmla="*/ 39588 h 852019"/>
                <a:gd name="T23" fmla="*/ 386178 w 386178"/>
                <a:gd name="T24" fmla="*/ 812431 h 8520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178" h="852019" stroke="0">
                  <a:moveTo>
                    <a:pt x="386178" y="852019"/>
                  </a:moveTo>
                  <a:lnTo>
                    <a:pt x="386178" y="852019"/>
                  </a:lnTo>
                  <a:cubicBezTo>
                    <a:pt x="279537" y="852019"/>
                    <a:pt x="193089" y="791504"/>
                    <a:pt x="193089" y="716857"/>
                  </a:cubicBezTo>
                  <a:lnTo>
                    <a:pt x="193089" y="561172"/>
                  </a:lnTo>
                  <a:cubicBezTo>
                    <a:pt x="193089" y="486524"/>
                    <a:pt x="106640" y="426010"/>
                    <a:pt x="0" y="426010"/>
                  </a:cubicBezTo>
                  <a:cubicBezTo>
                    <a:pt x="106640" y="426010"/>
                    <a:pt x="193089" y="365495"/>
                    <a:pt x="193089" y="290848"/>
                  </a:cubicBezTo>
                  <a:lnTo>
                    <a:pt x="193089" y="135162"/>
                  </a:lnTo>
                  <a:cubicBezTo>
                    <a:pt x="193089" y="60514"/>
                    <a:pt x="279537" y="0"/>
                    <a:pt x="386177" y="0"/>
                  </a:cubicBezTo>
                  <a:lnTo>
                    <a:pt x="386178" y="852019"/>
                  </a:lnTo>
                  <a:close/>
                </a:path>
                <a:path w="386178" h="852019" fill="none">
                  <a:moveTo>
                    <a:pt x="386178" y="852019"/>
                  </a:moveTo>
                  <a:lnTo>
                    <a:pt x="386178" y="852019"/>
                  </a:lnTo>
                  <a:cubicBezTo>
                    <a:pt x="279537" y="852019"/>
                    <a:pt x="193089" y="791504"/>
                    <a:pt x="193089" y="716857"/>
                  </a:cubicBezTo>
                  <a:lnTo>
                    <a:pt x="193089" y="561172"/>
                  </a:lnTo>
                  <a:cubicBezTo>
                    <a:pt x="193089" y="486524"/>
                    <a:pt x="106640" y="426010"/>
                    <a:pt x="0" y="426010"/>
                  </a:cubicBezTo>
                  <a:cubicBezTo>
                    <a:pt x="106640" y="426010"/>
                    <a:pt x="193089" y="365495"/>
                    <a:pt x="193089" y="290848"/>
                  </a:cubicBezTo>
                  <a:lnTo>
                    <a:pt x="193089" y="135162"/>
                  </a:lnTo>
                  <a:cubicBezTo>
                    <a:pt x="193089" y="60514"/>
                    <a:pt x="279537" y="0"/>
                    <a:pt x="386177" y="0"/>
                  </a:cubicBezTo>
                </a:path>
              </a:pathLst>
            </a:custGeom>
            <a:noFill/>
            <a:ln w="12701" cap="flat">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l-GR">
                <a:solidFill>
                  <a:srgbClr val="000000"/>
                </a:solidFill>
              </a:endParaRPr>
            </a:p>
          </p:txBody>
        </p:sp>
        <p:sp>
          <p:nvSpPr>
            <p:cNvPr id="12298" name="Freeform: Shape 8"/>
            <p:cNvSpPr>
              <a:spLocks/>
            </p:cNvSpPr>
            <p:nvPr/>
          </p:nvSpPr>
          <p:spPr bwMode="auto">
            <a:xfrm>
              <a:off x="4705758" y="4520135"/>
              <a:ext cx="5252030" cy="1655786"/>
            </a:xfrm>
            <a:custGeom>
              <a:avLst/>
              <a:gdLst>
                <a:gd name="T0" fmla="*/ 2626015 w 5252031"/>
                <a:gd name="T1" fmla="*/ 0 h 1655787"/>
                <a:gd name="T2" fmla="*/ 5252025 w 5252031"/>
                <a:gd name="T3" fmla="*/ 827893 h 1655787"/>
                <a:gd name="T4" fmla="*/ 2626015 w 5252031"/>
                <a:gd name="T5" fmla="*/ 1655781 h 1655787"/>
                <a:gd name="T6" fmla="*/ 0 w 5252031"/>
                <a:gd name="T7" fmla="*/ 827893 h 1655787"/>
                <a:gd name="T8" fmla="*/ 0 w 5252031"/>
                <a:gd name="T9" fmla="*/ 0 h 1655787"/>
                <a:gd name="T10" fmla="*/ 5252025 w 5252031"/>
                <a:gd name="T11" fmla="*/ 0 h 1655787"/>
                <a:gd name="T12" fmla="*/ 5252025 w 5252031"/>
                <a:gd name="T13" fmla="*/ 1655781 h 1655787"/>
                <a:gd name="T14" fmla="*/ 0 w 5252031"/>
                <a:gd name="T15" fmla="*/ 1655781 h 1655787"/>
                <a:gd name="T16" fmla="*/ 0 w 5252031"/>
                <a:gd name="T17" fmla="*/ 0 h 1655787"/>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5252031"/>
                <a:gd name="T28" fmla="*/ 0 h 1655787"/>
                <a:gd name="T29" fmla="*/ 5252031 w 5252031"/>
                <a:gd name="T30" fmla="*/ 1655787 h 16557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2031" h="1655787">
                  <a:moveTo>
                    <a:pt x="0" y="0"/>
                  </a:moveTo>
                  <a:lnTo>
                    <a:pt x="5252031" y="0"/>
                  </a:lnTo>
                  <a:lnTo>
                    <a:pt x="5252031" y="1655787"/>
                  </a:lnTo>
                  <a:lnTo>
                    <a:pt x="0" y="1655787"/>
                  </a:lnTo>
                  <a:lnTo>
                    <a:pt x="0" y="0"/>
                  </a:lnTo>
                  <a:close/>
                </a:path>
              </a:pathLst>
            </a:custGeom>
            <a:solidFill>
              <a:srgbClr val="FFFFFF"/>
            </a:solidFill>
            <a:ln w="38103">
              <a:solidFill>
                <a:schemeClr val="accent4"/>
              </a:solidFill>
              <a:miter lim="800000"/>
              <a:headEnd/>
              <a:tailEnd/>
            </a:ln>
          </p:spPr>
          <p:txBody>
            <a:bodyPr lIns="64766" tIns="64766" rIns="64766" bIns="64766" anchor="ctr"/>
            <a:lstStyle>
              <a:lvl1pPr marL="342900" indent="-342900" defTabSz="755650">
                <a:defRPr>
                  <a:solidFill>
                    <a:schemeClr val="tx1"/>
                  </a:solidFill>
                  <a:latin typeface="Gill Sans MT" pitchFamily="34" charset="0"/>
                </a:defRPr>
              </a:lvl1pPr>
              <a:lvl2pPr marL="171450" indent="-171450" defTabSz="755650">
                <a:defRPr>
                  <a:solidFill>
                    <a:schemeClr val="tx1"/>
                  </a:solidFill>
                  <a:latin typeface="Gill Sans MT" pitchFamily="34" charset="0"/>
                </a:defRPr>
              </a:lvl2pPr>
              <a:lvl3pPr marL="1143000" indent="-228600" defTabSz="755650">
                <a:defRPr>
                  <a:solidFill>
                    <a:schemeClr val="tx1"/>
                  </a:solidFill>
                  <a:latin typeface="Gill Sans MT" pitchFamily="34" charset="0"/>
                </a:defRPr>
              </a:lvl3pPr>
              <a:lvl4pPr marL="1600200" indent="-228600" defTabSz="755650">
                <a:defRPr>
                  <a:solidFill>
                    <a:schemeClr val="tx1"/>
                  </a:solidFill>
                  <a:latin typeface="Gill Sans MT" pitchFamily="34" charset="0"/>
                </a:defRPr>
              </a:lvl4pPr>
              <a:lvl5pPr marL="2057400" indent="-228600" defTabSz="755650">
                <a:defRPr>
                  <a:solidFill>
                    <a:schemeClr val="tx1"/>
                  </a:solidFill>
                  <a:latin typeface="Gill Sans MT" pitchFamily="34" charset="0"/>
                </a:defRPr>
              </a:lvl5pPr>
              <a:lvl6pPr marL="2514600" indent="-228600" defTabSz="755650" eaLnBrk="0" fontAlgn="base" hangingPunct="0">
                <a:spcBef>
                  <a:spcPct val="0"/>
                </a:spcBef>
                <a:spcAft>
                  <a:spcPct val="0"/>
                </a:spcAft>
                <a:defRPr>
                  <a:solidFill>
                    <a:schemeClr val="tx1"/>
                  </a:solidFill>
                  <a:latin typeface="Gill Sans MT" pitchFamily="34" charset="0"/>
                </a:defRPr>
              </a:lvl6pPr>
              <a:lvl7pPr marL="2971800" indent="-228600" defTabSz="755650" eaLnBrk="0" fontAlgn="base" hangingPunct="0">
                <a:spcBef>
                  <a:spcPct val="0"/>
                </a:spcBef>
                <a:spcAft>
                  <a:spcPct val="0"/>
                </a:spcAft>
                <a:defRPr>
                  <a:solidFill>
                    <a:schemeClr val="tx1"/>
                  </a:solidFill>
                  <a:latin typeface="Gill Sans MT" pitchFamily="34" charset="0"/>
                </a:defRPr>
              </a:lvl7pPr>
              <a:lvl8pPr marL="3429000" indent="-228600" defTabSz="755650" eaLnBrk="0" fontAlgn="base" hangingPunct="0">
                <a:spcBef>
                  <a:spcPct val="0"/>
                </a:spcBef>
                <a:spcAft>
                  <a:spcPct val="0"/>
                </a:spcAft>
                <a:defRPr>
                  <a:solidFill>
                    <a:schemeClr val="tx1"/>
                  </a:solidFill>
                  <a:latin typeface="Gill Sans MT" pitchFamily="34" charset="0"/>
                </a:defRPr>
              </a:lvl8pPr>
              <a:lvl9pPr marL="3886200" indent="-228600" defTabSz="755650" eaLnBrk="0" fontAlgn="base" hangingPunct="0">
                <a:spcBef>
                  <a:spcPct val="0"/>
                </a:spcBef>
                <a:spcAft>
                  <a:spcPct val="0"/>
                </a:spcAft>
                <a:defRPr>
                  <a:solidFill>
                    <a:schemeClr val="tx1"/>
                  </a:solidFill>
                  <a:latin typeface="Gill Sans MT" pitchFamily="34" charset="0"/>
                </a:defRPr>
              </a:lvl9pPr>
            </a:lstStyle>
            <a:p>
              <a:pPr lvl="1" algn="ctr" eaLnBrk="1" hangingPunct="1">
                <a:lnSpc>
                  <a:spcPct val="90000"/>
                </a:lnSpc>
                <a:spcAft>
                  <a:spcPts val="300"/>
                </a:spcAft>
                <a:buSzPct val="100000"/>
                <a:buFontTx/>
                <a:buChar char="•"/>
              </a:pPr>
              <a:r>
                <a:rPr lang="el-GR" altLang="el-GR" sz="2800" b="1" dirty="0">
                  <a:solidFill>
                    <a:srgbClr val="C00000"/>
                  </a:solidFill>
                  <a:latin typeface="Corbel" pitchFamily="34" charset="0"/>
                </a:rPr>
                <a:t>Ανίχνευση επιμορφωτικών αναγκών</a:t>
              </a:r>
              <a:r>
                <a:rPr lang="el-GR" altLang="el-GR" sz="2400" dirty="0">
                  <a:latin typeface="Corbel" pitchFamily="34" charset="0"/>
                </a:rPr>
                <a:t>, ομαδοποίηση, </a:t>
              </a:r>
              <a:r>
                <a:rPr lang="el-GR" altLang="el-GR" sz="2400" b="1" dirty="0">
                  <a:solidFill>
                    <a:srgbClr val="C00000"/>
                  </a:solidFill>
                  <a:latin typeface="Corbel" pitchFamily="34" charset="0"/>
                </a:rPr>
                <a:t>οργάνωση επιμορφωτικής στήριξης</a:t>
              </a:r>
              <a:r>
                <a:rPr lang="el-GR" altLang="el-GR" sz="2400" dirty="0">
                  <a:latin typeface="Corbel" pitchFamily="34" charset="0"/>
                </a:rPr>
                <a:t> σχολικών μονάδων με κοινές ανάγκες</a:t>
              </a:r>
            </a:p>
          </p:txBody>
        </p:sp>
      </p:grpSp>
    </p:spTree>
    <p:extLst>
      <p:ext uri="{BB962C8B-B14F-4D97-AF65-F5344CB8AC3E}">
        <p14:creationId xmlns:p14="http://schemas.microsoft.com/office/powerpoint/2010/main" val="320562678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3"/>
          <p:cNvGrpSpPr>
            <a:grpSpLocks/>
          </p:cNvGrpSpPr>
          <p:nvPr/>
        </p:nvGrpSpPr>
        <p:grpSpPr bwMode="auto">
          <a:xfrm>
            <a:off x="815413" y="1772817"/>
            <a:ext cx="9601067" cy="4248472"/>
            <a:chOff x="2234208" y="2664155"/>
            <a:chExt cx="7723580" cy="1704655"/>
          </a:xfrm>
        </p:grpSpPr>
        <p:sp>
          <p:nvSpPr>
            <p:cNvPr id="13317" name="Freeform: Shape 3"/>
            <p:cNvSpPr>
              <a:spLocks/>
            </p:cNvSpPr>
            <p:nvPr/>
          </p:nvSpPr>
          <p:spPr bwMode="auto">
            <a:xfrm>
              <a:off x="2234208" y="3046232"/>
              <a:ext cx="1930892" cy="940496"/>
            </a:xfrm>
            <a:custGeom>
              <a:avLst/>
              <a:gdLst>
                <a:gd name="T0" fmla="*/ 965446 w 1930893"/>
                <a:gd name="T1" fmla="*/ 0 h 940500"/>
                <a:gd name="T2" fmla="*/ 1930887 w 1930893"/>
                <a:gd name="T3" fmla="*/ 470238 h 940500"/>
                <a:gd name="T4" fmla="*/ 965446 w 1930893"/>
                <a:gd name="T5" fmla="*/ 940476 h 940500"/>
                <a:gd name="T6" fmla="*/ 0 w 1930893"/>
                <a:gd name="T7" fmla="*/ 470238 h 940500"/>
                <a:gd name="T8" fmla="*/ 0 w 1930893"/>
                <a:gd name="T9" fmla="*/ 0 h 940500"/>
                <a:gd name="T10" fmla="*/ 1930887 w 1930893"/>
                <a:gd name="T11" fmla="*/ 0 h 940500"/>
                <a:gd name="T12" fmla="*/ 1930887 w 1930893"/>
                <a:gd name="T13" fmla="*/ 940476 h 940500"/>
                <a:gd name="T14" fmla="*/ 0 w 1930893"/>
                <a:gd name="T15" fmla="*/ 940476 h 940500"/>
                <a:gd name="T16" fmla="*/ 0 w 1930893"/>
                <a:gd name="T17" fmla="*/ 0 h 940500"/>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930893"/>
                <a:gd name="T28" fmla="*/ 0 h 940500"/>
                <a:gd name="T29" fmla="*/ 1930893 w 1930893"/>
                <a:gd name="T30" fmla="*/ 940500 h 940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0893" h="940500">
                  <a:moveTo>
                    <a:pt x="0" y="0"/>
                  </a:moveTo>
                  <a:lnTo>
                    <a:pt x="1930893" y="0"/>
                  </a:lnTo>
                  <a:lnTo>
                    <a:pt x="1930893" y="940500"/>
                  </a:lnTo>
                  <a:lnTo>
                    <a:pt x="0" y="9405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2244" tIns="50804" rIns="142244" bIns="50804" anchor="ctr"/>
            <a:lstStyle>
              <a:lvl1pPr defTabSz="887413">
                <a:defRPr>
                  <a:solidFill>
                    <a:schemeClr val="tx1"/>
                  </a:solidFill>
                  <a:latin typeface="Gill Sans MT" pitchFamily="34" charset="0"/>
                </a:defRPr>
              </a:lvl1pPr>
              <a:lvl2pPr marL="742950" indent="-285750" defTabSz="887413">
                <a:defRPr>
                  <a:solidFill>
                    <a:schemeClr val="tx1"/>
                  </a:solidFill>
                  <a:latin typeface="Gill Sans MT" pitchFamily="34" charset="0"/>
                </a:defRPr>
              </a:lvl2pPr>
              <a:lvl3pPr marL="1143000" indent="-228600" defTabSz="887413">
                <a:defRPr>
                  <a:solidFill>
                    <a:schemeClr val="tx1"/>
                  </a:solidFill>
                  <a:latin typeface="Gill Sans MT" pitchFamily="34" charset="0"/>
                </a:defRPr>
              </a:lvl3pPr>
              <a:lvl4pPr marL="1600200" indent="-228600" defTabSz="887413">
                <a:defRPr>
                  <a:solidFill>
                    <a:schemeClr val="tx1"/>
                  </a:solidFill>
                  <a:latin typeface="Gill Sans MT" pitchFamily="34" charset="0"/>
                </a:defRPr>
              </a:lvl4pPr>
              <a:lvl5pPr marL="2057400" indent="-228600" defTabSz="887413">
                <a:defRPr>
                  <a:solidFill>
                    <a:schemeClr val="tx1"/>
                  </a:solidFill>
                  <a:latin typeface="Gill Sans MT" pitchFamily="34" charset="0"/>
                </a:defRPr>
              </a:lvl5pPr>
              <a:lvl6pPr marL="2514600" indent="-228600" defTabSz="887413" eaLnBrk="0" fontAlgn="base" hangingPunct="0">
                <a:spcBef>
                  <a:spcPct val="0"/>
                </a:spcBef>
                <a:spcAft>
                  <a:spcPct val="0"/>
                </a:spcAft>
                <a:defRPr>
                  <a:solidFill>
                    <a:schemeClr val="tx1"/>
                  </a:solidFill>
                  <a:latin typeface="Gill Sans MT" pitchFamily="34" charset="0"/>
                </a:defRPr>
              </a:lvl6pPr>
              <a:lvl7pPr marL="2971800" indent="-228600" defTabSz="887413" eaLnBrk="0" fontAlgn="base" hangingPunct="0">
                <a:spcBef>
                  <a:spcPct val="0"/>
                </a:spcBef>
                <a:spcAft>
                  <a:spcPct val="0"/>
                </a:spcAft>
                <a:defRPr>
                  <a:solidFill>
                    <a:schemeClr val="tx1"/>
                  </a:solidFill>
                  <a:latin typeface="Gill Sans MT" pitchFamily="34" charset="0"/>
                </a:defRPr>
              </a:lvl7pPr>
              <a:lvl8pPr marL="3429000" indent="-228600" defTabSz="887413" eaLnBrk="0" fontAlgn="base" hangingPunct="0">
                <a:spcBef>
                  <a:spcPct val="0"/>
                </a:spcBef>
                <a:spcAft>
                  <a:spcPct val="0"/>
                </a:spcAft>
                <a:defRPr>
                  <a:solidFill>
                    <a:schemeClr val="tx1"/>
                  </a:solidFill>
                  <a:latin typeface="Gill Sans MT" pitchFamily="34" charset="0"/>
                </a:defRPr>
              </a:lvl8pPr>
              <a:lvl9pPr marL="3886200" indent="-228600" defTabSz="887413" eaLnBrk="0" fontAlgn="base" hangingPunct="0">
                <a:spcBef>
                  <a:spcPct val="0"/>
                </a:spcBef>
                <a:spcAft>
                  <a:spcPct val="0"/>
                </a:spcAft>
                <a:defRPr>
                  <a:solidFill>
                    <a:schemeClr val="tx1"/>
                  </a:solidFill>
                  <a:latin typeface="Gill Sans MT" pitchFamily="34" charset="0"/>
                </a:defRPr>
              </a:lvl9pPr>
            </a:lstStyle>
            <a:p>
              <a:pPr algn="ctr" eaLnBrk="1" hangingPunct="1">
                <a:lnSpc>
                  <a:spcPct val="90000"/>
                </a:lnSpc>
                <a:spcAft>
                  <a:spcPts val="800"/>
                </a:spcAft>
              </a:pPr>
              <a:r>
                <a:rPr lang="el-GR" altLang="el-GR" sz="2800" b="1" dirty="0">
                  <a:solidFill>
                    <a:srgbClr val="000000"/>
                  </a:solidFill>
                  <a:latin typeface="Corbel" pitchFamily="34" charset="0"/>
                </a:rPr>
                <a:t>Υποστήριξη Σχολικών Μονάδων</a:t>
              </a:r>
            </a:p>
          </p:txBody>
        </p:sp>
        <p:sp>
          <p:nvSpPr>
            <p:cNvPr id="13318" name="Freeform: Shape 4"/>
            <p:cNvSpPr>
              <a:spLocks/>
            </p:cNvSpPr>
            <p:nvPr/>
          </p:nvSpPr>
          <p:spPr bwMode="auto">
            <a:xfrm>
              <a:off x="4165110" y="2664159"/>
              <a:ext cx="386178" cy="1704651"/>
            </a:xfrm>
            <a:custGeom>
              <a:avLst/>
              <a:gdLst>
                <a:gd name="T0" fmla="*/ 193089 w 386178"/>
                <a:gd name="T1" fmla="*/ 0 h 1704651"/>
                <a:gd name="T2" fmla="*/ 386178 w 386178"/>
                <a:gd name="T3" fmla="*/ 852326 h 1704651"/>
                <a:gd name="T4" fmla="*/ 193089 w 386178"/>
                <a:gd name="T5" fmla="*/ 1704651 h 1704651"/>
                <a:gd name="T6" fmla="*/ 0 w 386178"/>
                <a:gd name="T7" fmla="*/ 852326 h 1704651"/>
                <a:gd name="T8" fmla="*/ 386178 w 386178"/>
                <a:gd name="T9" fmla="*/ 0 h 1704651"/>
                <a:gd name="T10" fmla="*/ 0 w 386178"/>
                <a:gd name="T11" fmla="*/ 852326 h 1704651"/>
                <a:gd name="T12" fmla="*/ 386178 w 386178"/>
                <a:gd name="T13" fmla="*/ 1704651 h 1704651"/>
                <a:gd name="T14" fmla="*/ 17694720 60000 65536"/>
                <a:gd name="T15" fmla="*/ 0 60000 65536"/>
                <a:gd name="T16" fmla="*/ 5898240 60000 65536"/>
                <a:gd name="T17" fmla="*/ 11796480 60000 65536"/>
                <a:gd name="T18" fmla="*/ 5898240 60000 65536"/>
                <a:gd name="T19" fmla="*/ 11796480 60000 65536"/>
                <a:gd name="T20" fmla="*/ 17694720 60000 65536"/>
                <a:gd name="T21" fmla="*/ 249643 w 386178"/>
                <a:gd name="T22" fmla="*/ 39588 h 1704651"/>
                <a:gd name="T23" fmla="*/ 386178 w 386178"/>
                <a:gd name="T24" fmla="*/ 1665063 h 17046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178" h="1704651" stroke="0">
                  <a:moveTo>
                    <a:pt x="386178" y="1704651"/>
                  </a:moveTo>
                  <a:lnTo>
                    <a:pt x="386178" y="1704651"/>
                  </a:lnTo>
                  <a:cubicBezTo>
                    <a:pt x="279537" y="1704651"/>
                    <a:pt x="193089" y="1644136"/>
                    <a:pt x="193089" y="1569489"/>
                  </a:cubicBezTo>
                  <a:lnTo>
                    <a:pt x="193089" y="987488"/>
                  </a:lnTo>
                  <a:cubicBezTo>
                    <a:pt x="193089" y="912840"/>
                    <a:pt x="106640" y="852326"/>
                    <a:pt x="0" y="852326"/>
                  </a:cubicBezTo>
                  <a:cubicBezTo>
                    <a:pt x="106640" y="852326"/>
                    <a:pt x="193089" y="791811"/>
                    <a:pt x="193089" y="717164"/>
                  </a:cubicBezTo>
                  <a:lnTo>
                    <a:pt x="193089" y="135162"/>
                  </a:lnTo>
                  <a:cubicBezTo>
                    <a:pt x="193089" y="60514"/>
                    <a:pt x="279537" y="0"/>
                    <a:pt x="386177" y="0"/>
                  </a:cubicBezTo>
                  <a:lnTo>
                    <a:pt x="386178" y="1704651"/>
                  </a:lnTo>
                  <a:close/>
                </a:path>
                <a:path w="386178" h="1704651" fill="none">
                  <a:moveTo>
                    <a:pt x="386178" y="1704651"/>
                  </a:moveTo>
                  <a:lnTo>
                    <a:pt x="386178" y="1704651"/>
                  </a:lnTo>
                  <a:cubicBezTo>
                    <a:pt x="279537" y="1704651"/>
                    <a:pt x="193089" y="1644136"/>
                    <a:pt x="193089" y="1569489"/>
                  </a:cubicBezTo>
                  <a:lnTo>
                    <a:pt x="193089" y="987488"/>
                  </a:lnTo>
                  <a:cubicBezTo>
                    <a:pt x="193089" y="912840"/>
                    <a:pt x="106640" y="852326"/>
                    <a:pt x="0" y="852326"/>
                  </a:cubicBezTo>
                  <a:cubicBezTo>
                    <a:pt x="106640" y="852326"/>
                    <a:pt x="193089" y="791811"/>
                    <a:pt x="193089" y="717164"/>
                  </a:cubicBezTo>
                  <a:lnTo>
                    <a:pt x="193089" y="135162"/>
                  </a:lnTo>
                  <a:cubicBezTo>
                    <a:pt x="193089" y="60514"/>
                    <a:pt x="279537" y="0"/>
                    <a:pt x="386177" y="0"/>
                  </a:cubicBezTo>
                </a:path>
              </a:pathLst>
            </a:custGeom>
            <a:noFill/>
            <a:ln w="12701" cap="flat">
              <a:solidFill>
                <a:srgbClr val="C4801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l-GR">
                <a:solidFill>
                  <a:srgbClr val="000000"/>
                </a:solidFill>
              </a:endParaRPr>
            </a:p>
          </p:txBody>
        </p:sp>
        <p:sp>
          <p:nvSpPr>
            <p:cNvPr id="13319" name="Freeform: Shape 5"/>
            <p:cNvSpPr>
              <a:spLocks/>
            </p:cNvSpPr>
            <p:nvPr/>
          </p:nvSpPr>
          <p:spPr bwMode="auto">
            <a:xfrm>
              <a:off x="4551289" y="2664155"/>
              <a:ext cx="5406499" cy="1704655"/>
            </a:xfrm>
            <a:custGeom>
              <a:avLst/>
              <a:gdLst>
                <a:gd name="T0" fmla="*/ 2626015 w 5252031"/>
                <a:gd name="T1" fmla="*/ 0 h 1704656"/>
                <a:gd name="T2" fmla="*/ 5252025 w 5252031"/>
                <a:gd name="T3" fmla="*/ 852316 h 1704656"/>
                <a:gd name="T4" fmla="*/ 2626015 w 5252031"/>
                <a:gd name="T5" fmla="*/ 1704626 h 1704656"/>
                <a:gd name="T6" fmla="*/ 0 w 5252031"/>
                <a:gd name="T7" fmla="*/ 852316 h 1704656"/>
                <a:gd name="T8" fmla="*/ 0 w 5252031"/>
                <a:gd name="T9" fmla="*/ 0 h 1704656"/>
                <a:gd name="T10" fmla="*/ 5252025 w 5252031"/>
                <a:gd name="T11" fmla="*/ 0 h 1704656"/>
                <a:gd name="T12" fmla="*/ 5252025 w 5252031"/>
                <a:gd name="T13" fmla="*/ 1704626 h 1704656"/>
                <a:gd name="T14" fmla="*/ 0 w 5252031"/>
                <a:gd name="T15" fmla="*/ 1704626 h 1704656"/>
                <a:gd name="T16" fmla="*/ 0 w 5252031"/>
                <a:gd name="T17" fmla="*/ 0 h 1704656"/>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5252031"/>
                <a:gd name="T28" fmla="*/ 0 h 1704656"/>
                <a:gd name="T29" fmla="*/ 5252031 w 5252031"/>
                <a:gd name="T30" fmla="*/ 1704656 h 1704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2031" h="1704656">
                  <a:moveTo>
                    <a:pt x="0" y="0"/>
                  </a:moveTo>
                  <a:lnTo>
                    <a:pt x="5252031" y="0"/>
                  </a:lnTo>
                  <a:lnTo>
                    <a:pt x="5252031" y="1704656"/>
                  </a:lnTo>
                  <a:lnTo>
                    <a:pt x="0" y="1704656"/>
                  </a:lnTo>
                  <a:lnTo>
                    <a:pt x="0" y="0"/>
                  </a:lnTo>
                  <a:close/>
                </a:path>
              </a:pathLst>
            </a:custGeom>
            <a:solidFill>
              <a:srgbClr val="FFFFFF"/>
            </a:solidFill>
            <a:ln w="28575">
              <a:solidFill>
                <a:srgbClr val="C96731"/>
              </a:solidFill>
              <a:miter lim="800000"/>
              <a:headEnd/>
              <a:tailEnd/>
            </a:ln>
          </p:spPr>
          <p:txBody>
            <a:bodyPr lIns="76196" tIns="76196" rIns="76196" bIns="76196" anchor="ctr"/>
            <a:lstStyle>
              <a:lvl1pPr marL="342900" indent="-342900" defTabSz="887413">
                <a:defRPr>
                  <a:solidFill>
                    <a:schemeClr val="tx1"/>
                  </a:solidFill>
                  <a:latin typeface="Gill Sans MT" pitchFamily="34" charset="0"/>
                </a:defRPr>
              </a:lvl1pPr>
              <a:lvl2pPr marL="228600" indent="-228600" defTabSz="887413">
                <a:defRPr>
                  <a:solidFill>
                    <a:schemeClr val="tx1"/>
                  </a:solidFill>
                  <a:latin typeface="Gill Sans MT" pitchFamily="34" charset="0"/>
                </a:defRPr>
              </a:lvl2pPr>
              <a:lvl3pPr marL="1143000" indent="-228600" defTabSz="887413">
                <a:defRPr>
                  <a:solidFill>
                    <a:schemeClr val="tx1"/>
                  </a:solidFill>
                  <a:latin typeface="Gill Sans MT" pitchFamily="34" charset="0"/>
                </a:defRPr>
              </a:lvl3pPr>
              <a:lvl4pPr marL="1600200" indent="-228600" defTabSz="887413">
                <a:defRPr>
                  <a:solidFill>
                    <a:schemeClr val="tx1"/>
                  </a:solidFill>
                  <a:latin typeface="Gill Sans MT" pitchFamily="34" charset="0"/>
                </a:defRPr>
              </a:lvl4pPr>
              <a:lvl5pPr marL="2057400" indent="-228600" defTabSz="887413">
                <a:defRPr>
                  <a:solidFill>
                    <a:schemeClr val="tx1"/>
                  </a:solidFill>
                  <a:latin typeface="Gill Sans MT" pitchFamily="34" charset="0"/>
                </a:defRPr>
              </a:lvl5pPr>
              <a:lvl6pPr marL="2514600" indent="-228600" defTabSz="887413" eaLnBrk="0" fontAlgn="base" hangingPunct="0">
                <a:spcBef>
                  <a:spcPct val="0"/>
                </a:spcBef>
                <a:spcAft>
                  <a:spcPct val="0"/>
                </a:spcAft>
                <a:defRPr>
                  <a:solidFill>
                    <a:schemeClr val="tx1"/>
                  </a:solidFill>
                  <a:latin typeface="Gill Sans MT" pitchFamily="34" charset="0"/>
                </a:defRPr>
              </a:lvl6pPr>
              <a:lvl7pPr marL="2971800" indent="-228600" defTabSz="887413" eaLnBrk="0" fontAlgn="base" hangingPunct="0">
                <a:spcBef>
                  <a:spcPct val="0"/>
                </a:spcBef>
                <a:spcAft>
                  <a:spcPct val="0"/>
                </a:spcAft>
                <a:defRPr>
                  <a:solidFill>
                    <a:schemeClr val="tx1"/>
                  </a:solidFill>
                  <a:latin typeface="Gill Sans MT" pitchFamily="34" charset="0"/>
                </a:defRPr>
              </a:lvl7pPr>
              <a:lvl8pPr marL="3429000" indent="-228600" defTabSz="887413" eaLnBrk="0" fontAlgn="base" hangingPunct="0">
                <a:spcBef>
                  <a:spcPct val="0"/>
                </a:spcBef>
                <a:spcAft>
                  <a:spcPct val="0"/>
                </a:spcAft>
                <a:defRPr>
                  <a:solidFill>
                    <a:schemeClr val="tx1"/>
                  </a:solidFill>
                  <a:latin typeface="Gill Sans MT" pitchFamily="34" charset="0"/>
                </a:defRPr>
              </a:lvl8pPr>
              <a:lvl9pPr marL="3886200" indent="-228600" defTabSz="887413" eaLnBrk="0" fontAlgn="base" hangingPunct="0">
                <a:spcBef>
                  <a:spcPct val="0"/>
                </a:spcBef>
                <a:spcAft>
                  <a:spcPct val="0"/>
                </a:spcAft>
                <a:defRPr>
                  <a:solidFill>
                    <a:schemeClr val="tx1"/>
                  </a:solidFill>
                  <a:latin typeface="Gill Sans MT" pitchFamily="34" charset="0"/>
                </a:defRPr>
              </a:lvl9pPr>
            </a:lstStyle>
            <a:p>
              <a:pPr lvl="1" eaLnBrk="1" hangingPunct="1">
                <a:lnSpc>
                  <a:spcPct val="90000"/>
                </a:lnSpc>
                <a:spcAft>
                  <a:spcPts val="400"/>
                </a:spcAft>
                <a:buSzPct val="100000"/>
                <a:buFontTx/>
                <a:buChar char="•"/>
              </a:pPr>
              <a:r>
                <a:rPr lang="el-GR" altLang="el-GR" sz="2400" b="1" dirty="0">
                  <a:solidFill>
                    <a:srgbClr val="C00000"/>
                  </a:solidFill>
                  <a:latin typeface="Corbel" pitchFamily="34" charset="0"/>
                </a:rPr>
                <a:t>Προγραμματισμός </a:t>
              </a:r>
              <a:r>
                <a:rPr lang="el-GR" altLang="el-GR" sz="2400" b="1" dirty="0">
                  <a:latin typeface="Corbel" pitchFamily="34" charset="0"/>
                </a:rPr>
                <a:t>και αποτίμηση εκπαιδευτικού έργου</a:t>
              </a:r>
            </a:p>
            <a:p>
              <a:pPr lvl="1" algn="just" eaLnBrk="1" hangingPunct="1">
                <a:lnSpc>
                  <a:spcPct val="90000"/>
                </a:lnSpc>
                <a:spcAft>
                  <a:spcPts val="400"/>
                </a:spcAft>
                <a:buSzPct val="100000"/>
                <a:buFontTx/>
                <a:buChar char="•"/>
              </a:pPr>
              <a:r>
                <a:rPr lang="el-GR" altLang="el-GR" sz="2400" b="1" dirty="0">
                  <a:solidFill>
                    <a:srgbClr val="C00000"/>
                  </a:solidFill>
                  <a:latin typeface="Corbel" pitchFamily="34" charset="0"/>
                </a:rPr>
                <a:t>Ανίχνευση</a:t>
              </a:r>
              <a:r>
                <a:rPr lang="el-GR" altLang="el-GR" sz="2400" b="1" dirty="0">
                  <a:latin typeface="Corbel" pitchFamily="34" charset="0"/>
                </a:rPr>
                <a:t> αναγκών</a:t>
              </a:r>
            </a:p>
            <a:p>
              <a:pPr lvl="1" algn="just" eaLnBrk="1" hangingPunct="1">
                <a:lnSpc>
                  <a:spcPct val="90000"/>
                </a:lnSpc>
                <a:spcAft>
                  <a:spcPts val="400"/>
                </a:spcAft>
                <a:buSzPct val="100000"/>
                <a:buFontTx/>
                <a:buChar char="•"/>
              </a:pPr>
              <a:r>
                <a:rPr lang="el-GR" altLang="el-GR" sz="2400" b="1" dirty="0">
                  <a:solidFill>
                    <a:srgbClr val="C00000"/>
                  </a:solidFill>
                  <a:latin typeface="Corbel" pitchFamily="34" charset="0"/>
                </a:rPr>
                <a:t>Προώθηση συνεργατικών δράσεων</a:t>
              </a:r>
            </a:p>
            <a:p>
              <a:pPr lvl="1" algn="just" eaLnBrk="1" hangingPunct="1">
                <a:lnSpc>
                  <a:spcPct val="90000"/>
                </a:lnSpc>
                <a:spcAft>
                  <a:spcPts val="400"/>
                </a:spcAft>
                <a:buSzPct val="100000"/>
                <a:buFontTx/>
                <a:buChar char="•"/>
              </a:pPr>
              <a:r>
                <a:rPr lang="el-GR" altLang="el-GR" sz="2400" b="1" dirty="0">
                  <a:solidFill>
                    <a:srgbClr val="C00000"/>
                  </a:solidFill>
                  <a:latin typeface="Corbel" pitchFamily="34" charset="0"/>
                </a:rPr>
                <a:t>Επαγγελματική ανάπτυξη εκπαιδευτικών</a:t>
              </a:r>
            </a:p>
            <a:p>
              <a:pPr lvl="1" algn="just" eaLnBrk="1" hangingPunct="1">
                <a:lnSpc>
                  <a:spcPct val="90000"/>
                </a:lnSpc>
                <a:spcAft>
                  <a:spcPts val="400"/>
                </a:spcAft>
                <a:buSzPct val="100000"/>
                <a:buFontTx/>
                <a:buChar char="•"/>
              </a:pPr>
              <a:r>
                <a:rPr lang="el-GR" altLang="el-GR" sz="2400" b="1" dirty="0">
                  <a:solidFill>
                    <a:srgbClr val="C00000"/>
                  </a:solidFill>
                  <a:latin typeface="Corbel" pitchFamily="34" charset="0"/>
                </a:rPr>
                <a:t>Υποστήριξη εφαρμογής ΑΠΣ </a:t>
              </a:r>
              <a:r>
                <a:rPr lang="el-GR" altLang="el-GR" sz="2400" b="1" dirty="0">
                  <a:latin typeface="Corbel" pitchFamily="34" charset="0"/>
                </a:rPr>
                <a:t>και εκπαιδευτικών καινοτομιών σε συνάρτηση με τις εκπαιδευτικές ανάγκες και κοινωνικές ιδιαιτερότητες</a:t>
              </a:r>
            </a:p>
            <a:p>
              <a:pPr lvl="1" algn="just" eaLnBrk="1" hangingPunct="1">
                <a:lnSpc>
                  <a:spcPct val="90000"/>
                </a:lnSpc>
                <a:spcAft>
                  <a:spcPts val="400"/>
                </a:spcAft>
                <a:buSzPct val="100000"/>
                <a:buFontTx/>
                <a:buChar char="•"/>
              </a:pPr>
              <a:endParaRPr lang="el-GR" altLang="el-GR" sz="2400" dirty="0">
                <a:latin typeface="Corbel" pitchFamily="34" charset="0"/>
              </a:endParaRPr>
            </a:p>
          </p:txBody>
        </p:sp>
      </p:grpSp>
      <p:sp>
        <p:nvSpPr>
          <p:cNvPr id="8" name="7 - Θέση ημερομηνίας"/>
          <p:cNvSpPr>
            <a:spLocks noGrp="1"/>
          </p:cNvSpPr>
          <p:nvPr>
            <p:ph type="dt" sz="half" idx="10"/>
          </p:nvPr>
        </p:nvSpPr>
        <p:spPr/>
        <p:txBody>
          <a:bodyPr/>
          <a:lstStyle/>
          <a:p>
            <a:r>
              <a:rPr lang="el-GR" dirty="0"/>
              <a:t>15/1/2019</a:t>
            </a:r>
          </a:p>
        </p:txBody>
      </p:sp>
      <p:sp>
        <p:nvSpPr>
          <p:cNvPr id="7" name="6 - Θέση αριθμού διαφάνειας"/>
          <p:cNvSpPr>
            <a:spLocks noGrp="1"/>
          </p:cNvSpPr>
          <p:nvPr>
            <p:ph type="sldNum" sz="quarter" idx="12"/>
          </p:nvPr>
        </p:nvSpPr>
        <p:spPr/>
        <p:txBody>
          <a:bodyPr/>
          <a:lstStyle/>
          <a:p>
            <a:fld id="{D22B6BDE-8A15-47AA-B6CA-4B035424A9FD}" type="slidenum">
              <a:rPr lang="el-GR" smtClean="0"/>
              <a:pPr/>
              <a:t>7</a:t>
            </a:fld>
            <a:endParaRPr lang="el-GR"/>
          </a:p>
        </p:txBody>
      </p:sp>
      <p:sp>
        <p:nvSpPr>
          <p:cNvPr id="4" name="Τίτλος 3"/>
          <p:cNvSpPr>
            <a:spLocks noGrp="1"/>
          </p:cNvSpPr>
          <p:nvPr>
            <p:ph type="title"/>
          </p:nvPr>
        </p:nvSpPr>
        <p:spPr>
          <a:xfrm>
            <a:off x="719403" y="836712"/>
            <a:ext cx="9708043" cy="432048"/>
          </a:xfrm>
          <a:solidFill>
            <a:schemeClr val="accent6">
              <a:lumMod val="20000"/>
              <a:lumOff val="80000"/>
            </a:schemeClr>
          </a:solidFill>
        </p:spPr>
        <p:txBody>
          <a:bodyPr>
            <a:normAutofit fontScale="90000"/>
          </a:bodyPr>
          <a:lstStyle/>
          <a:p>
            <a:pPr lvl="1"/>
            <a:br>
              <a:rPr lang="el-GR" altLang="el-GR" sz="2000" dirty="0">
                <a:solidFill>
                  <a:srgbClr val="000000"/>
                </a:solidFill>
                <a:latin typeface="Corbel" pitchFamily="34" charset="0"/>
              </a:rPr>
            </a:br>
            <a:r>
              <a:rPr lang="el-GR" altLang="el-GR" sz="2700" b="1" dirty="0">
                <a:solidFill>
                  <a:srgbClr val="002060"/>
                </a:solidFill>
                <a:latin typeface="Corbel" pitchFamily="34" charset="0"/>
              </a:rPr>
              <a:t>Αρμοδιότητες ΣΕΕ (2)</a:t>
            </a:r>
            <a:br>
              <a:rPr lang="el-GR" altLang="el-GR" sz="2700" b="1" dirty="0">
                <a:solidFill>
                  <a:srgbClr val="002060"/>
                </a:solidFill>
                <a:latin typeface="Corbel" pitchFamily="34" charset="0"/>
              </a:rPr>
            </a:br>
            <a:endParaRPr lang="el-GR" sz="2600" b="1" dirty="0">
              <a:solidFill>
                <a:srgbClr val="002060"/>
              </a:solidFill>
            </a:endParaRPr>
          </a:p>
        </p:txBody>
      </p:sp>
    </p:spTree>
    <p:extLst>
      <p:ext uri="{BB962C8B-B14F-4D97-AF65-F5344CB8AC3E}">
        <p14:creationId xmlns:p14="http://schemas.microsoft.com/office/powerpoint/2010/main" val="86483105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Θέση ημερομηνίας"/>
          <p:cNvSpPr>
            <a:spLocks noGrp="1"/>
          </p:cNvSpPr>
          <p:nvPr>
            <p:ph type="dt" sz="half" idx="10"/>
          </p:nvPr>
        </p:nvSpPr>
        <p:spPr/>
        <p:txBody>
          <a:bodyPr/>
          <a:lstStyle/>
          <a:p>
            <a:r>
              <a:rPr lang="el-GR" dirty="0"/>
              <a:t>15/1/2019</a:t>
            </a:r>
          </a:p>
        </p:txBody>
      </p:sp>
      <p:sp>
        <p:nvSpPr>
          <p:cNvPr id="11" name="10 - Θέση αριθμού διαφάνειας"/>
          <p:cNvSpPr>
            <a:spLocks noGrp="1"/>
          </p:cNvSpPr>
          <p:nvPr>
            <p:ph type="sldNum" sz="quarter" idx="12"/>
          </p:nvPr>
        </p:nvSpPr>
        <p:spPr/>
        <p:txBody>
          <a:bodyPr/>
          <a:lstStyle/>
          <a:p>
            <a:fld id="{D22B6BDE-8A15-47AA-B6CA-4B035424A9FD}" type="slidenum">
              <a:rPr lang="el-GR" smtClean="0"/>
              <a:pPr/>
              <a:t>8</a:t>
            </a:fld>
            <a:endParaRPr lang="el-GR"/>
          </a:p>
        </p:txBody>
      </p:sp>
      <p:sp>
        <p:nvSpPr>
          <p:cNvPr id="2" name="Title 1">
            <a:extLst/>
          </p:cNvPr>
          <p:cNvSpPr txBox="1">
            <a:spLocks noGrp="1"/>
          </p:cNvSpPr>
          <p:nvPr>
            <p:ph type="title"/>
          </p:nvPr>
        </p:nvSpPr>
        <p:spPr>
          <a:xfrm>
            <a:off x="350171" y="620688"/>
            <a:ext cx="9147840" cy="504055"/>
          </a:xfrm>
          <a:solidFill>
            <a:schemeClr val="accent6">
              <a:lumMod val="20000"/>
              <a:lumOff val="80000"/>
            </a:schemeClr>
          </a:solidFill>
        </p:spPr>
        <p:txBody>
          <a:bodyPr>
            <a:normAutofit fontScale="90000"/>
          </a:bodyPr>
          <a:lstStyle/>
          <a:p>
            <a:pPr marL="457200" lvl="1" eaLnBrk="1" hangingPunct="1">
              <a:spcAft>
                <a:spcPts val="300"/>
              </a:spcAft>
            </a:pPr>
            <a:br>
              <a:rPr kumimoji="0" lang="el-GR" altLang="el-GR" sz="1900" b="0" i="0" u="none" strike="noStrike" kern="1200" cap="none" spc="0" normalizeH="0" baseline="0" noProof="0" dirty="0">
                <a:ln>
                  <a:noFill/>
                </a:ln>
                <a:solidFill>
                  <a:srgbClr val="FFFFFF"/>
                </a:solidFill>
                <a:effectLst/>
                <a:uLnTx/>
                <a:uFillTx/>
                <a:latin typeface="Corbel" pitchFamily="34" charset="0"/>
              </a:rPr>
            </a:br>
            <a:br>
              <a:rPr lang="el-GR" altLang="el-GR" sz="1900" dirty="0">
                <a:solidFill>
                  <a:srgbClr val="FFFFFF"/>
                </a:solidFill>
                <a:latin typeface="Corbel" pitchFamily="34" charset="0"/>
              </a:rPr>
            </a:br>
            <a:r>
              <a:rPr lang="el-GR" altLang="el-GR" sz="2700" b="1" kern="1200" dirty="0">
                <a:solidFill>
                  <a:srgbClr val="000000"/>
                </a:solidFill>
                <a:latin typeface="Calibri" pitchFamily="34" charset="0"/>
                <a:ea typeface="+mn-ea"/>
                <a:cs typeface="+mn-cs"/>
              </a:rPr>
              <a:t>Αρμοδιότητες  ΣΕΕ (3)</a:t>
            </a:r>
            <a:br>
              <a:rPr lang="el-GR" altLang="el-GR" sz="2700" b="1" kern="1200" dirty="0">
                <a:solidFill>
                  <a:srgbClr val="000000"/>
                </a:solidFill>
                <a:latin typeface="Calibri" pitchFamily="34" charset="0"/>
                <a:ea typeface="+mn-ea"/>
                <a:cs typeface="+mn-cs"/>
              </a:rPr>
            </a:br>
            <a:endParaRPr lang="el-GR" altLang="el-GR" sz="2700" b="1" kern="1200" dirty="0">
              <a:solidFill>
                <a:srgbClr val="000000"/>
              </a:solidFill>
              <a:latin typeface="Calibri" pitchFamily="34" charset="0"/>
              <a:ea typeface="+mn-ea"/>
              <a:cs typeface="+mn-cs"/>
            </a:endParaRPr>
          </a:p>
        </p:txBody>
      </p:sp>
      <p:grpSp>
        <p:nvGrpSpPr>
          <p:cNvPr id="3" name="Content Placeholder 3"/>
          <p:cNvGrpSpPr>
            <a:grpSpLocks/>
          </p:cNvGrpSpPr>
          <p:nvPr/>
        </p:nvGrpSpPr>
        <p:grpSpPr bwMode="auto">
          <a:xfrm>
            <a:off x="335360" y="1582297"/>
            <a:ext cx="9121013" cy="4154487"/>
            <a:chOff x="2234208" y="2873785"/>
            <a:chExt cx="7723580" cy="2631249"/>
          </a:xfrm>
        </p:grpSpPr>
        <p:sp>
          <p:nvSpPr>
            <p:cNvPr id="14342" name="Freeform: Shape 3"/>
            <p:cNvSpPr>
              <a:spLocks/>
            </p:cNvSpPr>
            <p:nvPr/>
          </p:nvSpPr>
          <p:spPr bwMode="auto">
            <a:xfrm>
              <a:off x="2313020" y="3297010"/>
              <a:ext cx="1930892" cy="376202"/>
            </a:xfrm>
            <a:custGeom>
              <a:avLst/>
              <a:gdLst>
                <a:gd name="T0" fmla="*/ 965446 w 1930893"/>
                <a:gd name="T1" fmla="*/ 0 h 376200"/>
                <a:gd name="T2" fmla="*/ 1930887 w 1930893"/>
                <a:gd name="T3" fmla="*/ 188106 h 376200"/>
                <a:gd name="T4" fmla="*/ 965446 w 1930893"/>
                <a:gd name="T5" fmla="*/ 376212 h 376200"/>
                <a:gd name="T6" fmla="*/ 0 w 1930893"/>
                <a:gd name="T7" fmla="*/ 188106 h 376200"/>
                <a:gd name="T8" fmla="*/ 0 w 1930893"/>
                <a:gd name="T9" fmla="*/ 0 h 376200"/>
                <a:gd name="T10" fmla="*/ 1930887 w 1930893"/>
                <a:gd name="T11" fmla="*/ 0 h 376200"/>
                <a:gd name="T12" fmla="*/ 1930887 w 1930893"/>
                <a:gd name="T13" fmla="*/ 376212 h 376200"/>
                <a:gd name="T14" fmla="*/ 0 w 1930893"/>
                <a:gd name="T15" fmla="*/ 376212 h 376200"/>
                <a:gd name="T16" fmla="*/ 0 w 1930893"/>
                <a:gd name="T17" fmla="*/ 0 h 376200"/>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930893"/>
                <a:gd name="T28" fmla="*/ 0 h 376200"/>
                <a:gd name="T29" fmla="*/ 1930893 w 1930893"/>
                <a:gd name="T30" fmla="*/ 376200 h 376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0893" h="376200">
                  <a:moveTo>
                    <a:pt x="0" y="0"/>
                  </a:moveTo>
                  <a:lnTo>
                    <a:pt x="1930893" y="0"/>
                  </a:lnTo>
                  <a:lnTo>
                    <a:pt x="1930893" y="376200"/>
                  </a:lnTo>
                  <a:lnTo>
                    <a:pt x="0" y="3762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130" tIns="48262" rIns="135130" bIns="48262" anchor="ctr"/>
            <a:lstStyle>
              <a:lvl1pPr defTabSz="842963">
                <a:defRPr>
                  <a:solidFill>
                    <a:schemeClr val="tx1"/>
                  </a:solidFill>
                  <a:latin typeface="Gill Sans MT" pitchFamily="34" charset="0"/>
                </a:defRPr>
              </a:lvl1pPr>
              <a:lvl2pPr marL="742950" indent="-285750" defTabSz="842963">
                <a:defRPr>
                  <a:solidFill>
                    <a:schemeClr val="tx1"/>
                  </a:solidFill>
                  <a:latin typeface="Gill Sans MT" pitchFamily="34" charset="0"/>
                </a:defRPr>
              </a:lvl2pPr>
              <a:lvl3pPr marL="1143000" indent="-228600" defTabSz="842963">
                <a:defRPr>
                  <a:solidFill>
                    <a:schemeClr val="tx1"/>
                  </a:solidFill>
                  <a:latin typeface="Gill Sans MT" pitchFamily="34" charset="0"/>
                </a:defRPr>
              </a:lvl3pPr>
              <a:lvl4pPr marL="1600200" indent="-228600" defTabSz="842963">
                <a:defRPr>
                  <a:solidFill>
                    <a:schemeClr val="tx1"/>
                  </a:solidFill>
                  <a:latin typeface="Gill Sans MT" pitchFamily="34" charset="0"/>
                </a:defRPr>
              </a:lvl4pPr>
              <a:lvl5pPr marL="2057400" indent="-228600" defTabSz="842963">
                <a:defRPr>
                  <a:solidFill>
                    <a:schemeClr val="tx1"/>
                  </a:solidFill>
                  <a:latin typeface="Gill Sans MT" pitchFamily="34" charset="0"/>
                </a:defRPr>
              </a:lvl5pPr>
              <a:lvl6pPr marL="2514600" indent="-228600" defTabSz="842963" eaLnBrk="0" fontAlgn="base" hangingPunct="0">
                <a:spcBef>
                  <a:spcPct val="0"/>
                </a:spcBef>
                <a:spcAft>
                  <a:spcPct val="0"/>
                </a:spcAft>
                <a:defRPr>
                  <a:solidFill>
                    <a:schemeClr val="tx1"/>
                  </a:solidFill>
                  <a:latin typeface="Gill Sans MT" pitchFamily="34" charset="0"/>
                </a:defRPr>
              </a:lvl6pPr>
              <a:lvl7pPr marL="2971800" indent="-228600" defTabSz="842963" eaLnBrk="0" fontAlgn="base" hangingPunct="0">
                <a:spcBef>
                  <a:spcPct val="0"/>
                </a:spcBef>
                <a:spcAft>
                  <a:spcPct val="0"/>
                </a:spcAft>
                <a:defRPr>
                  <a:solidFill>
                    <a:schemeClr val="tx1"/>
                  </a:solidFill>
                  <a:latin typeface="Gill Sans MT" pitchFamily="34" charset="0"/>
                </a:defRPr>
              </a:lvl7pPr>
              <a:lvl8pPr marL="3429000" indent="-228600" defTabSz="842963" eaLnBrk="0" fontAlgn="base" hangingPunct="0">
                <a:spcBef>
                  <a:spcPct val="0"/>
                </a:spcBef>
                <a:spcAft>
                  <a:spcPct val="0"/>
                </a:spcAft>
                <a:defRPr>
                  <a:solidFill>
                    <a:schemeClr val="tx1"/>
                  </a:solidFill>
                  <a:latin typeface="Gill Sans MT" pitchFamily="34" charset="0"/>
                </a:defRPr>
              </a:lvl8pPr>
              <a:lvl9pPr marL="3886200" indent="-228600" defTabSz="842963" eaLnBrk="0" fontAlgn="base" hangingPunct="0">
                <a:spcBef>
                  <a:spcPct val="0"/>
                </a:spcBef>
                <a:spcAft>
                  <a:spcPct val="0"/>
                </a:spcAft>
                <a:defRPr>
                  <a:solidFill>
                    <a:schemeClr val="tx1"/>
                  </a:solidFill>
                  <a:latin typeface="Gill Sans MT" pitchFamily="34" charset="0"/>
                </a:defRPr>
              </a:lvl9pPr>
            </a:lstStyle>
            <a:p>
              <a:pPr eaLnBrk="1" hangingPunct="1">
                <a:lnSpc>
                  <a:spcPct val="90000"/>
                </a:lnSpc>
                <a:spcAft>
                  <a:spcPts val="800"/>
                </a:spcAft>
              </a:pPr>
              <a:r>
                <a:rPr lang="el-GR" altLang="el-GR" sz="2400" b="1" dirty="0">
                  <a:solidFill>
                    <a:srgbClr val="000000"/>
                  </a:solidFill>
                  <a:latin typeface="Corbel" pitchFamily="34" charset="0"/>
                </a:rPr>
                <a:t>Συνεργασία </a:t>
              </a:r>
            </a:p>
          </p:txBody>
        </p:sp>
        <p:sp>
          <p:nvSpPr>
            <p:cNvPr id="14343" name="Freeform: Shape 4"/>
            <p:cNvSpPr>
              <a:spLocks/>
            </p:cNvSpPr>
            <p:nvPr/>
          </p:nvSpPr>
          <p:spPr bwMode="auto">
            <a:xfrm>
              <a:off x="4165110" y="2873785"/>
              <a:ext cx="386178" cy="1222653"/>
            </a:xfrm>
            <a:custGeom>
              <a:avLst/>
              <a:gdLst>
                <a:gd name="T0" fmla="*/ 193089 w 386178"/>
                <a:gd name="T1" fmla="*/ 0 h 1222653"/>
                <a:gd name="T2" fmla="*/ 386178 w 386178"/>
                <a:gd name="T3" fmla="*/ 611327 h 1222653"/>
                <a:gd name="T4" fmla="*/ 193089 w 386178"/>
                <a:gd name="T5" fmla="*/ 1222653 h 1222653"/>
                <a:gd name="T6" fmla="*/ 0 w 386178"/>
                <a:gd name="T7" fmla="*/ 611327 h 1222653"/>
                <a:gd name="T8" fmla="*/ 386178 w 386178"/>
                <a:gd name="T9" fmla="*/ 0 h 1222653"/>
                <a:gd name="T10" fmla="*/ 0 w 386178"/>
                <a:gd name="T11" fmla="*/ 611327 h 1222653"/>
                <a:gd name="T12" fmla="*/ 386178 w 386178"/>
                <a:gd name="T13" fmla="*/ 1222653 h 1222653"/>
                <a:gd name="T14" fmla="*/ 17694720 60000 65536"/>
                <a:gd name="T15" fmla="*/ 0 60000 65536"/>
                <a:gd name="T16" fmla="*/ 5898240 60000 65536"/>
                <a:gd name="T17" fmla="*/ 11796480 60000 65536"/>
                <a:gd name="T18" fmla="*/ 5898240 60000 65536"/>
                <a:gd name="T19" fmla="*/ 11796480 60000 65536"/>
                <a:gd name="T20" fmla="*/ 17694720 60000 65536"/>
                <a:gd name="T21" fmla="*/ 249643 w 386178"/>
                <a:gd name="T22" fmla="*/ 39588 h 1222653"/>
                <a:gd name="T23" fmla="*/ 386178 w 386178"/>
                <a:gd name="T24" fmla="*/ 1183065 h 12226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178" h="1222653" stroke="0">
                  <a:moveTo>
                    <a:pt x="386178" y="1222653"/>
                  </a:moveTo>
                  <a:lnTo>
                    <a:pt x="386178" y="1222653"/>
                  </a:lnTo>
                  <a:cubicBezTo>
                    <a:pt x="279537" y="1222653"/>
                    <a:pt x="193089" y="1162138"/>
                    <a:pt x="193089" y="1087491"/>
                  </a:cubicBezTo>
                  <a:lnTo>
                    <a:pt x="193089" y="746489"/>
                  </a:lnTo>
                  <a:cubicBezTo>
                    <a:pt x="193089" y="671841"/>
                    <a:pt x="106640" y="611327"/>
                    <a:pt x="0" y="611327"/>
                  </a:cubicBezTo>
                  <a:cubicBezTo>
                    <a:pt x="106640" y="611327"/>
                    <a:pt x="193089" y="550812"/>
                    <a:pt x="193089" y="476165"/>
                  </a:cubicBezTo>
                  <a:lnTo>
                    <a:pt x="193089" y="135162"/>
                  </a:lnTo>
                  <a:cubicBezTo>
                    <a:pt x="193089" y="60514"/>
                    <a:pt x="279537" y="0"/>
                    <a:pt x="386177" y="0"/>
                  </a:cubicBezTo>
                  <a:lnTo>
                    <a:pt x="386178" y="1222653"/>
                  </a:lnTo>
                  <a:close/>
                </a:path>
                <a:path w="386178" h="1222653" fill="none">
                  <a:moveTo>
                    <a:pt x="386178" y="1222653"/>
                  </a:moveTo>
                  <a:lnTo>
                    <a:pt x="386178" y="1222653"/>
                  </a:lnTo>
                  <a:cubicBezTo>
                    <a:pt x="279537" y="1222653"/>
                    <a:pt x="193089" y="1162138"/>
                    <a:pt x="193089" y="1087491"/>
                  </a:cubicBezTo>
                  <a:lnTo>
                    <a:pt x="193089" y="746489"/>
                  </a:lnTo>
                  <a:cubicBezTo>
                    <a:pt x="193089" y="671841"/>
                    <a:pt x="106640" y="611327"/>
                    <a:pt x="0" y="611327"/>
                  </a:cubicBezTo>
                  <a:cubicBezTo>
                    <a:pt x="106640" y="611327"/>
                    <a:pt x="193089" y="550812"/>
                    <a:pt x="193089" y="476165"/>
                  </a:cubicBezTo>
                  <a:lnTo>
                    <a:pt x="193089" y="135162"/>
                  </a:lnTo>
                  <a:cubicBezTo>
                    <a:pt x="193089" y="60514"/>
                    <a:pt x="279537" y="0"/>
                    <a:pt x="386177" y="0"/>
                  </a:cubicBezTo>
                </a:path>
              </a:pathLst>
            </a:custGeom>
            <a:noFill/>
            <a:ln w="12701" cap="flat">
              <a:solidFill>
                <a:srgbClr val="C4801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l-GR" dirty="0">
                <a:solidFill>
                  <a:srgbClr val="000000"/>
                </a:solidFill>
              </a:endParaRPr>
            </a:p>
          </p:txBody>
        </p:sp>
        <p:sp>
          <p:nvSpPr>
            <p:cNvPr id="14344" name="Freeform: Shape 5"/>
            <p:cNvSpPr>
              <a:spLocks/>
            </p:cNvSpPr>
            <p:nvPr/>
          </p:nvSpPr>
          <p:spPr bwMode="auto">
            <a:xfrm>
              <a:off x="4705758" y="2873785"/>
              <a:ext cx="5252030" cy="1222653"/>
            </a:xfrm>
            <a:custGeom>
              <a:avLst/>
              <a:gdLst>
                <a:gd name="T0" fmla="*/ 2626015 w 5252031"/>
                <a:gd name="T1" fmla="*/ 0 h 1222650"/>
                <a:gd name="T2" fmla="*/ 5252025 w 5252031"/>
                <a:gd name="T3" fmla="*/ 611337 h 1222650"/>
                <a:gd name="T4" fmla="*/ 2626015 w 5252031"/>
                <a:gd name="T5" fmla="*/ 1222668 h 1222650"/>
                <a:gd name="T6" fmla="*/ 0 w 5252031"/>
                <a:gd name="T7" fmla="*/ 611337 h 1222650"/>
                <a:gd name="T8" fmla="*/ 0 w 5252031"/>
                <a:gd name="T9" fmla="*/ 0 h 1222650"/>
                <a:gd name="T10" fmla="*/ 5252025 w 5252031"/>
                <a:gd name="T11" fmla="*/ 0 h 1222650"/>
                <a:gd name="T12" fmla="*/ 5252025 w 5252031"/>
                <a:gd name="T13" fmla="*/ 1222668 h 1222650"/>
                <a:gd name="T14" fmla="*/ 0 w 5252031"/>
                <a:gd name="T15" fmla="*/ 1222668 h 1222650"/>
                <a:gd name="T16" fmla="*/ 0 w 5252031"/>
                <a:gd name="T17" fmla="*/ 0 h 1222650"/>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5252031"/>
                <a:gd name="T28" fmla="*/ 0 h 1222650"/>
                <a:gd name="T29" fmla="*/ 5252031 w 5252031"/>
                <a:gd name="T30" fmla="*/ 1222650 h 12226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2031" h="1222650">
                  <a:moveTo>
                    <a:pt x="0" y="0"/>
                  </a:moveTo>
                  <a:lnTo>
                    <a:pt x="5252031" y="0"/>
                  </a:lnTo>
                  <a:lnTo>
                    <a:pt x="5252031" y="1222650"/>
                  </a:lnTo>
                  <a:lnTo>
                    <a:pt x="0" y="1222650"/>
                  </a:lnTo>
                  <a:lnTo>
                    <a:pt x="0" y="0"/>
                  </a:lnTo>
                  <a:close/>
                </a:path>
              </a:pathLst>
            </a:custGeom>
            <a:solidFill>
              <a:schemeClr val="bg1">
                <a:lumMod val="85000"/>
              </a:schemeClr>
            </a:solidFill>
            <a:ln w="12701">
              <a:solidFill>
                <a:srgbClr val="FFFFFF"/>
              </a:solidFill>
              <a:miter lim="800000"/>
              <a:headEnd/>
              <a:tailEnd/>
            </a:ln>
          </p:spPr>
          <p:txBody>
            <a:bodyPr lIns="72393" tIns="72393" rIns="72393" bIns="72393" anchor="ctr"/>
            <a:lstStyle>
              <a:lvl1pPr marL="342900" indent="-342900" defTabSz="842963">
                <a:defRPr>
                  <a:solidFill>
                    <a:schemeClr val="tx1"/>
                  </a:solidFill>
                  <a:latin typeface="Gill Sans MT" pitchFamily="34" charset="0"/>
                </a:defRPr>
              </a:lvl1pPr>
              <a:lvl2pPr marL="171450" indent="-171450" defTabSz="842963">
                <a:defRPr>
                  <a:solidFill>
                    <a:schemeClr val="tx1"/>
                  </a:solidFill>
                  <a:latin typeface="Gill Sans MT" pitchFamily="34" charset="0"/>
                </a:defRPr>
              </a:lvl2pPr>
              <a:lvl3pPr marL="1143000" indent="-228600" defTabSz="842963">
                <a:defRPr>
                  <a:solidFill>
                    <a:schemeClr val="tx1"/>
                  </a:solidFill>
                  <a:latin typeface="Gill Sans MT" pitchFamily="34" charset="0"/>
                </a:defRPr>
              </a:lvl3pPr>
              <a:lvl4pPr marL="1600200" indent="-228600" defTabSz="842963">
                <a:defRPr>
                  <a:solidFill>
                    <a:schemeClr val="tx1"/>
                  </a:solidFill>
                  <a:latin typeface="Gill Sans MT" pitchFamily="34" charset="0"/>
                </a:defRPr>
              </a:lvl4pPr>
              <a:lvl5pPr marL="2057400" indent="-228600" defTabSz="842963">
                <a:defRPr>
                  <a:solidFill>
                    <a:schemeClr val="tx1"/>
                  </a:solidFill>
                  <a:latin typeface="Gill Sans MT" pitchFamily="34" charset="0"/>
                </a:defRPr>
              </a:lvl5pPr>
              <a:lvl6pPr marL="2514600" indent="-228600" defTabSz="842963" eaLnBrk="0" fontAlgn="base" hangingPunct="0">
                <a:spcBef>
                  <a:spcPct val="0"/>
                </a:spcBef>
                <a:spcAft>
                  <a:spcPct val="0"/>
                </a:spcAft>
                <a:defRPr>
                  <a:solidFill>
                    <a:schemeClr val="tx1"/>
                  </a:solidFill>
                  <a:latin typeface="Gill Sans MT" pitchFamily="34" charset="0"/>
                </a:defRPr>
              </a:lvl6pPr>
              <a:lvl7pPr marL="2971800" indent="-228600" defTabSz="842963" eaLnBrk="0" fontAlgn="base" hangingPunct="0">
                <a:spcBef>
                  <a:spcPct val="0"/>
                </a:spcBef>
                <a:spcAft>
                  <a:spcPct val="0"/>
                </a:spcAft>
                <a:defRPr>
                  <a:solidFill>
                    <a:schemeClr val="tx1"/>
                  </a:solidFill>
                  <a:latin typeface="Gill Sans MT" pitchFamily="34" charset="0"/>
                </a:defRPr>
              </a:lvl7pPr>
              <a:lvl8pPr marL="3429000" indent="-228600" defTabSz="842963" eaLnBrk="0" fontAlgn="base" hangingPunct="0">
                <a:spcBef>
                  <a:spcPct val="0"/>
                </a:spcBef>
                <a:spcAft>
                  <a:spcPct val="0"/>
                </a:spcAft>
                <a:defRPr>
                  <a:solidFill>
                    <a:schemeClr val="tx1"/>
                  </a:solidFill>
                  <a:latin typeface="Gill Sans MT" pitchFamily="34" charset="0"/>
                </a:defRPr>
              </a:lvl8pPr>
              <a:lvl9pPr marL="3886200" indent="-228600" defTabSz="842963" eaLnBrk="0" fontAlgn="base" hangingPunct="0">
                <a:spcBef>
                  <a:spcPct val="0"/>
                </a:spcBef>
                <a:spcAft>
                  <a:spcPct val="0"/>
                </a:spcAft>
                <a:defRPr>
                  <a:solidFill>
                    <a:schemeClr val="tx1"/>
                  </a:solidFill>
                  <a:latin typeface="Gill Sans MT" pitchFamily="34" charset="0"/>
                </a:defRPr>
              </a:lvl9pPr>
            </a:lstStyle>
            <a:p>
              <a:pPr lvl="1">
                <a:lnSpc>
                  <a:spcPct val="90000"/>
                </a:lnSpc>
                <a:spcAft>
                  <a:spcPts val="300"/>
                </a:spcAft>
                <a:buSzPct val="100000"/>
                <a:buFontTx/>
                <a:buChar char="•"/>
              </a:pPr>
              <a:r>
                <a:rPr lang="el-GR" altLang="el-GR" sz="2400" b="1" dirty="0">
                  <a:solidFill>
                    <a:srgbClr val="000000"/>
                  </a:solidFill>
                  <a:latin typeface="Corbel" pitchFamily="34" charset="0"/>
                </a:rPr>
                <a:t>Σε επίπεδο σχολείου, περιοχής, ομάδας σχολείων . Συμμετοχή σε συνεδριάσεις ΣΔ. Παρέχουν: Επιστημονική, εκπαιδευτική &amp; συμβουλευτική υποστήριξη.</a:t>
              </a:r>
            </a:p>
          </p:txBody>
        </p:sp>
        <p:sp>
          <p:nvSpPr>
            <p:cNvPr id="14345" name="Freeform: Shape 6"/>
            <p:cNvSpPr>
              <a:spLocks/>
            </p:cNvSpPr>
            <p:nvPr/>
          </p:nvSpPr>
          <p:spPr bwMode="auto">
            <a:xfrm>
              <a:off x="2234208" y="4388196"/>
              <a:ext cx="2009704" cy="893478"/>
            </a:xfrm>
            <a:custGeom>
              <a:avLst/>
              <a:gdLst>
                <a:gd name="T0" fmla="*/ 965446 w 1930893"/>
                <a:gd name="T1" fmla="*/ 0 h 893475"/>
                <a:gd name="T2" fmla="*/ 1930887 w 1930893"/>
                <a:gd name="T3" fmla="*/ 446749 h 893475"/>
                <a:gd name="T4" fmla="*/ 965446 w 1930893"/>
                <a:gd name="T5" fmla="*/ 893493 h 893475"/>
                <a:gd name="T6" fmla="*/ 0 w 1930893"/>
                <a:gd name="T7" fmla="*/ 446749 h 893475"/>
                <a:gd name="T8" fmla="*/ 0 w 1930893"/>
                <a:gd name="T9" fmla="*/ 0 h 893475"/>
                <a:gd name="T10" fmla="*/ 1930887 w 1930893"/>
                <a:gd name="T11" fmla="*/ 0 h 893475"/>
                <a:gd name="T12" fmla="*/ 1930887 w 1930893"/>
                <a:gd name="T13" fmla="*/ 893493 h 893475"/>
                <a:gd name="T14" fmla="*/ 0 w 1930893"/>
                <a:gd name="T15" fmla="*/ 893493 h 893475"/>
                <a:gd name="T16" fmla="*/ 0 w 1930893"/>
                <a:gd name="T17" fmla="*/ 0 h 893475"/>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930893"/>
                <a:gd name="T28" fmla="*/ 0 h 893475"/>
                <a:gd name="T29" fmla="*/ 1930893 w 1930893"/>
                <a:gd name="T30" fmla="*/ 893475 h 8934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0893" h="893475">
                  <a:moveTo>
                    <a:pt x="0" y="0"/>
                  </a:moveTo>
                  <a:lnTo>
                    <a:pt x="1930893" y="0"/>
                  </a:lnTo>
                  <a:lnTo>
                    <a:pt x="1930893" y="893475"/>
                  </a:lnTo>
                  <a:lnTo>
                    <a:pt x="0" y="893475"/>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130" tIns="48262" rIns="135130" bIns="48262" anchor="ctr"/>
            <a:lstStyle>
              <a:lvl1pPr defTabSz="842963">
                <a:defRPr>
                  <a:solidFill>
                    <a:schemeClr val="tx1"/>
                  </a:solidFill>
                  <a:latin typeface="Gill Sans MT" pitchFamily="34" charset="0"/>
                </a:defRPr>
              </a:lvl1pPr>
              <a:lvl2pPr marL="742950" indent="-285750" defTabSz="842963">
                <a:defRPr>
                  <a:solidFill>
                    <a:schemeClr val="tx1"/>
                  </a:solidFill>
                  <a:latin typeface="Gill Sans MT" pitchFamily="34" charset="0"/>
                </a:defRPr>
              </a:lvl2pPr>
              <a:lvl3pPr marL="1143000" indent="-228600" defTabSz="842963">
                <a:defRPr>
                  <a:solidFill>
                    <a:schemeClr val="tx1"/>
                  </a:solidFill>
                  <a:latin typeface="Gill Sans MT" pitchFamily="34" charset="0"/>
                </a:defRPr>
              </a:lvl3pPr>
              <a:lvl4pPr marL="1600200" indent="-228600" defTabSz="842963">
                <a:defRPr>
                  <a:solidFill>
                    <a:schemeClr val="tx1"/>
                  </a:solidFill>
                  <a:latin typeface="Gill Sans MT" pitchFamily="34" charset="0"/>
                </a:defRPr>
              </a:lvl4pPr>
              <a:lvl5pPr marL="2057400" indent="-228600" defTabSz="842963">
                <a:defRPr>
                  <a:solidFill>
                    <a:schemeClr val="tx1"/>
                  </a:solidFill>
                  <a:latin typeface="Gill Sans MT" pitchFamily="34" charset="0"/>
                </a:defRPr>
              </a:lvl5pPr>
              <a:lvl6pPr marL="2514600" indent="-228600" defTabSz="842963" eaLnBrk="0" fontAlgn="base" hangingPunct="0">
                <a:spcBef>
                  <a:spcPct val="0"/>
                </a:spcBef>
                <a:spcAft>
                  <a:spcPct val="0"/>
                </a:spcAft>
                <a:defRPr>
                  <a:solidFill>
                    <a:schemeClr val="tx1"/>
                  </a:solidFill>
                  <a:latin typeface="Gill Sans MT" pitchFamily="34" charset="0"/>
                </a:defRPr>
              </a:lvl6pPr>
              <a:lvl7pPr marL="2971800" indent="-228600" defTabSz="842963" eaLnBrk="0" fontAlgn="base" hangingPunct="0">
                <a:spcBef>
                  <a:spcPct val="0"/>
                </a:spcBef>
                <a:spcAft>
                  <a:spcPct val="0"/>
                </a:spcAft>
                <a:defRPr>
                  <a:solidFill>
                    <a:schemeClr val="tx1"/>
                  </a:solidFill>
                  <a:latin typeface="Gill Sans MT" pitchFamily="34" charset="0"/>
                </a:defRPr>
              </a:lvl7pPr>
              <a:lvl8pPr marL="3429000" indent="-228600" defTabSz="842963" eaLnBrk="0" fontAlgn="base" hangingPunct="0">
                <a:spcBef>
                  <a:spcPct val="0"/>
                </a:spcBef>
                <a:spcAft>
                  <a:spcPct val="0"/>
                </a:spcAft>
                <a:defRPr>
                  <a:solidFill>
                    <a:schemeClr val="tx1"/>
                  </a:solidFill>
                  <a:latin typeface="Gill Sans MT" pitchFamily="34" charset="0"/>
                </a:defRPr>
              </a:lvl8pPr>
              <a:lvl9pPr marL="3886200" indent="-228600" defTabSz="842963" eaLnBrk="0" fontAlgn="base" hangingPunct="0">
                <a:spcBef>
                  <a:spcPct val="0"/>
                </a:spcBef>
                <a:spcAft>
                  <a:spcPct val="0"/>
                </a:spcAft>
                <a:defRPr>
                  <a:solidFill>
                    <a:schemeClr val="tx1"/>
                  </a:solidFill>
                  <a:latin typeface="Gill Sans MT" pitchFamily="34" charset="0"/>
                </a:defRPr>
              </a:lvl9pPr>
            </a:lstStyle>
            <a:p>
              <a:pPr algn="ctr" eaLnBrk="1" hangingPunct="1">
                <a:lnSpc>
                  <a:spcPct val="90000"/>
                </a:lnSpc>
                <a:spcAft>
                  <a:spcPts val="800"/>
                </a:spcAft>
              </a:pPr>
              <a:r>
                <a:rPr lang="el-GR" altLang="el-GR" sz="2400" b="1" dirty="0">
                  <a:solidFill>
                    <a:srgbClr val="000000"/>
                  </a:solidFill>
                  <a:latin typeface="Corbel" pitchFamily="34" charset="0"/>
                </a:rPr>
                <a:t>Επαγγελματική εξέλιξη  εκπαιδευτικών </a:t>
              </a:r>
            </a:p>
          </p:txBody>
        </p:sp>
        <p:sp>
          <p:nvSpPr>
            <p:cNvPr id="14346" name="Freeform: Shape 7"/>
            <p:cNvSpPr>
              <a:spLocks/>
            </p:cNvSpPr>
            <p:nvPr/>
          </p:nvSpPr>
          <p:spPr bwMode="auto">
            <a:xfrm>
              <a:off x="4165110" y="4164826"/>
              <a:ext cx="386178" cy="1340208"/>
            </a:xfrm>
            <a:custGeom>
              <a:avLst/>
              <a:gdLst>
                <a:gd name="T0" fmla="*/ 193089 w 386178"/>
                <a:gd name="T1" fmla="*/ 0 h 1340208"/>
                <a:gd name="T2" fmla="*/ 386178 w 386178"/>
                <a:gd name="T3" fmla="*/ 670104 h 1340208"/>
                <a:gd name="T4" fmla="*/ 193089 w 386178"/>
                <a:gd name="T5" fmla="*/ 1340208 h 1340208"/>
                <a:gd name="T6" fmla="*/ 0 w 386178"/>
                <a:gd name="T7" fmla="*/ 670104 h 1340208"/>
                <a:gd name="T8" fmla="*/ 386178 w 386178"/>
                <a:gd name="T9" fmla="*/ 0 h 1340208"/>
                <a:gd name="T10" fmla="*/ 0 w 386178"/>
                <a:gd name="T11" fmla="*/ 670104 h 1340208"/>
                <a:gd name="T12" fmla="*/ 386178 w 386178"/>
                <a:gd name="T13" fmla="*/ 1340208 h 1340208"/>
                <a:gd name="T14" fmla="*/ 17694720 60000 65536"/>
                <a:gd name="T15" fmla="*/ 0 60000 65536"/>
                <a:gd name="T16" fmla="*/ 5898240 60000 65536"/>
                <a:gd name="T17" fmla="*/ 11796480 60000 65536"/>
                <a:gd name="T18" fmla="*/ 5898240 60000 65536"/>
                <a:gd name="T19" fmla="*/ 11796480 60000 65536"/>
                <a:gd name="T20" fmla="*/ 17694720 60000 65536"/>
                <a:gd name="T21" fmla="*/ 249643 w 386178"/>
                <a:gd name="T22" fmla="*/ 39588 h 1340208"/>
                <a:gd name="T23" fmla="*/ 386178 w 386178"/>
                <a:gd name="T24" fmla="*/ 1300620 h 1340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178" h="1340208" stroke="0">
                  <a:moveTo>
                    <a:pt x="386178" y="1340208"/>
                  </a:moveTo>
                  <a:lnTo>
                    <a:pt x="386178" y="1340208"/>
                  </a:lnTo>
                  <a:cubicBezTo>
                    <a:pt x="279537" y="1340208"/>
                    <a:pt x="193089" y="1279693"/>
                    <a:pt x="193089" y="1205046"/>
                  </a:cubicBezTo>
                  <a:lnTo>
                    <a:pt x="193089" y="805266"/>
                  </a:lnTo>
                  <a:cubicBezTo>
                    <a:pt x="193089" y="730618"/>
                    <a:pt x="106640" y="670104"/>
                    <a:pt x="0" y="670104"/>
                  </a:cubicBezTo>
                  <a:cubicBezTo>
                    <a:pt x="106640" y="670104"/>
                    <a:pt x="193089" y="609589"/>
                    <a:pt x="193089" y="534942"/>
                  </a:cubicBezTo>
                  <a:lnTo>
                    <a:pt x="193089" y="135162"/>
                  </a:lnTo>
                  <a:cubicBezTo>
                    <a:pt x="193089" y="60514"/>
                    <a:pt x="279537" y="0"/>
                    <a:pt x="386177" y="0"/>
                  </a:cubicBezTo>
                  <a:lnTo>
                    <a:pt x="386178" y="1340208"/>
                  </a:lnTo>
                  <a:close/>
                </a:path>
                <a:path w="386178" h="1340208" fill="none">
                  <a:moveTo>
                    <a:pt x="386178" y="1340208"/>
                  </a:moveTo>
                  <a:lnTo>
                    <a:pt x="386178" y="1340208"/>
                  </a:lnTo>
                  <a:cubicBezTo>
                    <a:pt x="279537" y="1340208"/>
                    <a:pt x="193089" y="1279693"/>
                    <a:pt x="193089" y="1205046"/>
                  </a:cubicBezTo>
                  <a:lnTo>
                    <a:pt x="193089" y="805266"/>
                  </a:lnTo>
                  <a:cubicBezTo>
                    <a:pt x="193089" y="730618"/>
                    <a:pt x="106640" y="670104"/>
                    <a:pt x="0" y="670104"/>
                  </a:cubicBezTo>
                  <a:cubicBezTo>
                    <a:pt x="106640" y="670104"/>
                    <a:pt x="193089" y="609589"/>
                    <a:pt x="193089" y="534942"/>
                  </a:cubicBezTo>
                  <a:lnTo>
                    <a:pt x="193089" y="135162"/>
                  </a:lnTo>
                  <a:cubicBezTo>
                    <a:pt x="193089" y="60514"/>
                    <a:pt x="279537" y="0"/>
                    <a:pt x="386177" y="0"/>
                  </a:cubicBezTo>
                </a:path>
              </a:pathLst>
            </a:custGeom>
            <a:noFill/>
            <a:ln w="12701" cap="flat">
              <a:solidFill>
                <a:srgbClr val="C4801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l-GR" dirty="0">
                <a:solidFill>
                  <a:srgbClr val="000000"/>
                </a:solidFill>
              </a:endParaRPr>
            </a:p>
          </p:txBody>
        </p:sp>
        <p:sp>
          <p:nvSpPr>
            <p:cNvPr id="14347" name="Freeform: Shape 8"/>
            <p:cNvSpPr>
              <a:spLocks/>
            </p:cNvSpPr>
            <p:nvPr/>
          </p:nvSpPr>
          <p:spPr bwMode="auto">
            <a:xfrm>
              <a:off x="4705758" y="4164826"/>
              <a:ext cx="5252030" cy="1340208"/>
            </a:xfrm>
            <a:custGeom>
              <a:avLst/>
              <a:gdLst>
                <a:gd name="T0" fmla="*/ 2626015 w 5252031"/>
                <a:gd name="T1" fmla="*/ 0 h 1340212"/>
                <a:gd name="T2" fmla="*/ 5252025 w 5252031"/>
                <a:gd name="T3" fmla="*/ 670094 h 1340212"/>
                <a:gd name="T4" fmla="*/ 2626015 w 5252031"/>
                <a:gd name="T5" fmla="*/ 1340188 h 1340212"/>
                <a:gd name="T6" fmla="*/ 0 w 5252031"/>
                <a:gd name="T7" fmla="*/ 670094 h 1340212"/>
                <a:gd name="T8" fmla="*/ 0 w 5252031"/>
                <a:gd name="T9" fmla="*/ 0 h 1340212"/>
                <a:gd name="T10" fmla="*/ 5252025 w 5252031"/>
                <a:gd name="T11" fmla="*/ 0 h 1340212"/>
                <a:gd name="T12" fmla="*/ 5252025 w 5252031"/>
                <a:gd name="T13" fmla="*/ 1340188 h 1340212"/>
                <a:gd name="T14" fmla="*/ 0 w 5252031"/>
                <a:gd name="T15" fmla="*/ 1340188 h 1340212"/>
                <a:gd name="T16" fmla="*/ 0 w 5252031"/>
                <a:gd name="T17" fmla="*/ 0 h 1340212"/>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5252031"/>
                <a:gd name="T28" fmla="*/ 0 h 1340212"/>
                <a:gd name="T29" fmla="*/ 5252031 w 5252031"/>
                <a:gd name="T30" fmla="*/ 1340212 h 13402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52031" h="1340212">
                  <a:moveTo>
                    <a:pt x="0" y="0"/>
                  </a:moveTo>
                  <a:lnTo>
                    <a:pt x="5252031" y="0"/>
                  </a:lnTo>
                  <a:lnTo>
                    <a:pt x="5252031" y="1340212"/>
                  </a:lnTo>
                  <a:lnTo>
                    <a:pt x="0" y="1340212"/>
                  </a:lnTo>
                  <a:lnTo>
                    <a:pt x="0" y="0"/>
                  </a:lnTo>
                  <a:close/>
                </a:path>
              </a:pathLst>
            </a:custGeom>
            <a:solidFill>
              <a:srgbClr val="FFFFFF"/>
            </a:solidFill>
            <a:ln w="38103">
              <a:solidFill>
                <a:srgbClr val="F6A21D"/>
              </a:solidFill>
              <a:miter lim="800000"/>
              <a:headEnd/>
              <a:tailEnd/>
            </a:ln>
          </p:spPr>
          <p:txBody>
            <a:bodyPr lIns="72393" tIns="72393" rIns="72393" bIns="72393" anchor="ctr"/>
            <a:lstStyle>
              <a:lvl1pPr marL="342900" indent="-342900" defTabSz="842963">
                <a:defRPr>
                  <a:solidFill>
                    <a:schemeClr val="tx1"/>
                  </a:solidFill>
                  <a:latin typeface="Gill Sans MT" pitchFamily="34" charset="0"/>
                </a:defRPr>
              </a:lvl1pPr>
              <a:lvl2pPr marL="171450" indent="-171450" defTabSz="842963">
                <a:defRPr>
                  <a:solidFill>
                    <a:schemeClr val="tx1"/>
                  </a:solidFill>
                  <a:latin typeface="Gill Sans MT" pitchFamily="34" charset="0"/>
                </a:defRPr>
              </a:lvl2pPr>
              <a:lvl3pPr marL="342900" indent="-171450" defTabSz="842963">
                <a:defRPr>
                  <a:solidFill>
                    <a:schemeClr val="tx1"/>
                  </a:solidFill>
                  <a:latin typeface="Gill Sans MT" pitchFamily="34" charset="0"/>
                </a:defRPr>
              </a:lvl3pPr>
              <a:lvl4pPr marL="514350" indent="-171450" defTabSz="842963">
                <a:defRPr>
                  <a:solidFill>
                    <a:schemeClr val="tx1"/>
                  </a:solidFill>
                  <a:latin typeface="Gill Sans MT" pitchFamily="34" charset="0"/>
                </a:defRPr>
              </a:lvl4pPr>
              <a:lvl5pPr marL="2057400" indent="-228600" defTabSz="842963">
                <a:defRPr>
                  <a:solidFill>
                    <a:schemeClr val="tx1"/>
                  </a:solidFill>
                  <a:latin typeface="Gill Sans MT" pitchFamily="34" charset="0"/>
                </a:defRPr>
              </a:lvl5pPr>
              <a:lvl6pPr marL="2514600" indent="-228600" defTabSz="842963" eaLnBrk="0" fontAlgn="base" hangingPunct="0">
                <a:spcBef>
                  <a:spcPct val="0"/>
                </a:spcBef>
                <a:spcAft>
                  <a:spcPct val="0"/>
                </a:spcAft>
                <a:defRPr>
                  <a:solidFill>
                    <a:schemeClr val="tx1"/>
                  </a:solidFill>
                  <a:latin typeface="Gill Sans MT" pitchFamily="34" charset="0"/>
                </a:defRPr>
              </a:lvl6pPr>
              <a:lvl7pPr marL="2971800" indent="-228600" defTabSz="842963" eaLnBrk="0" fontAlgn="base" hangingPunct="0">
                <a:spcBef>
                  <a:spcPct val="0"/>
                </a:spcBef>
                <a:spcAft>
                  <a:spcPct val="0"/>
                </a:spcAft>
                <a:defRPr>
                  <a:solidFill>
                    <a:schemeClr val="tx1"/>
                  </a:solidFill>
                  <a:latin typeface="Gill Sans MT" pitchFamily="34" charset="0"/>
                </a:defRPr>
              </a:lvl7pPr>
              <a:lvl8pPr marL="3429000" indent="-228600" defTabSz="842963" eaLnBrk="0" fontAlgn="base" hangingPunct="0">
                <a:spcBef>
                  <a:spcPct val="0"/>
                </a:spcBef>
                <a:spcAft>
                  <a:spcPct val="0"/>
                </a:spcAft>
                <a:defRPr>
                  <a:solidFill>
                    <a:schemeClr val="tx1"/>
                  </a:solidFill>
                  <a:latin typeface="Gill Sans MT" pitchFamily="34" charset="0"/>
                </a:defRPr>
              </a:lvl8pPr>
              <a:lvl9pPr marL="3886200" indent="-228600" defTabSz="842963" eaLnBrk="0" fontAlgn="base" hangingPunct="0">
                <a:spcBef>
                  <a:spcPct val="0"/>
                </a:spcBef>
                <a:spcAft>
                  <a:spcPct val="0"/>
                </a:spcAft>
                <a:defRPr>
                  <a:solidFill>
                    <a:schemeClr val="tx1"/>
                  </a:solidFill>
                  <a:latin typeface="Gill Sans MT" pitchFamily="34" charset="0"/>
                </a:defRPr>
              </a:lvl9pPr>
            </a:lstStyle>
            <a:p>
              <a:pPr lvl="1" eaLnBrk="1" hangingPunct="1">
                <a:lnSpc>
                  <a:spcPct val="90000"/>
                </a:lnSpc>
                <a:spcAft>
                  <a:spcPts val="300"/>
                </a:spcAft>
                <a:buSzPct val="100000"/>
                <a:buFontTx/>
                <a:buChar char="•"/>
              </a:pPr>
              <a:r>
                <a:rPr lang="el-GR" altLang="el-GR" sz="2400" b="1" dirty="0">
                  <a:solidFill>
                    <a:srgbClr val="000000"/>
                  </a:solidFill>
                  <a:latin typeface="Corbel" pitchFamily="34" charset="0"/>
                </a:rPr>
                <a:t>Ανάληψη πρωτοβουλιών</a:t>
              </a:r>
            </a:p>
            <a:p>
              <a:pPr lvl="1" eaLnBrk="1" hangingPunct="1">
                <a:lnSpc>
                  <a:spcPct val="90000"/>
                </a:lnSpc>
                <a:spcAft>
                  <a:spcPts val="300"/>
                </a:spcAft>
                <a:buSzPct val="100000"/>
                <a:buFontTx/>
                <a:buChar char="•"/>
              </a:pPr>
              <a:r>
                <a:rPr lang="el-GR" altLang="el-GR" sz="2400" b="1" dirty="0">
                  <a:solidFill>
                    <a:srgbClr val="000000"/>
                  </a:solidFill>
                  <a:latin typeface="Corbel" pitchFamily="34" charset="0"/>
                </a:rPr>
                <a:t>Ανάπτυξη καινοτόμων δράσεων</a:t>
              </a:r>
            </a:p>
            <a:p>
              <a:pPr lvl="1" eaLnBrk="1" hangingPunct="1">
                <a:lnSpc>
                  <a:spcPct val="90000"/>
                </a:lnSpc>
                <a:spcAft>
                  <a:spcPts val="300"/>
                </a:spcAft>
                <a:buSzPct val="100000"/>
                <a:buFontTx/>
                <a:buChar char="•"/>
              </a:pPr>
              <a:r>
                <a:rPr lang="el-GR" altLang="el-GR" sz="2400" b="1" dirty="0">
                  <a:solidFill>
                    <a:schemeClr val="tx2">
                      <a:lumMod val="75000"/>
                    </a:schemeClr>
                  </a:solidFill>
                  <a:latin typeface="Corbel" pitchFamily="34" charset="0"/>
                </a:rPr>
                <a:t>Βελτιστοποίηση διδακτικής πράξης</a:t>
              </a:r>
            </a:p>
            <a:p>
              <a:pPr lvl="1" eaLnBrk="1" hangingPunct="1">
                <a:lnSpc>
                  <a:spcPct val="90000"/>
                </a:lnSpc>
                <a:spcAft>
                  <a:spcPts val="300"/>
                </a:spcAft>
                <a:buSzPct val="100000"/>
                <a:buFontTx/>
                <a:buChar char="•"/>
              </a:pPr>
              <a:r>
                <a:rPr lang="el-GR" altLang="el-GR" sz="2400" b="1" dirty="0">
                  <a:solidFill>
                    <a:schemeClr val="tx2">
                      <a:lumMod val="75000"/>
                    </a:schemeClr>
                  </a:solidFill>
                  <a:latin typeface="Corbel" pitchFamily="34" charset="0"/>
                </a:rPr>
                <a:t>Αυξημένα μαθησιακά αποτελέσματα</a:t>
              </a:r>
            </a:p>
          </p:txBody>
        </p:sp>
      </p:grpSp>
    </p:spTree>
    <p:extLst>
      <p:ext uri="{BB962C8B-B14F-4D97-AF65-F5344CB8AC3E}">
        <p14:creationId xmlns:p14="http://schemas.microsoft.com/office/powerpoint/2010/main" val="8804954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p:cNvPr>
          <p:cNvGraphicFramePr>
            <a:graphicFrameLocks noGrp="1"/>
          </p:cNvGraphicFramePr>
          <p:nvPr>
            <p:ph idx="1"/>
            <p:extLst>
              <p:ext uri="{D42A27DB-BD31-4B8C-83A1-F6EECF244321}">
                <p14:modId xmlns:p14="http://schemas.microsoft.com/office/powerpoint/2010/main" val="2231653031"/>
              </p:ext>
            </p:extLst>
          </p:nvPr>
        </p:nvGraphicFramePr>
        <p:xfrm>
          <a:off x="239350" y="1196752"/>
          <a:ext cx="7584841" cy="500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 Θέση ημερομηνίας"/>
          <p:cNvSpPr>
            <a:spLocks noGrp="1"/>
          </p:cNvSpPr>
          <p:nvPr>
            <p:ph type="dt" sz="half" idx="10"/>
          </p:nvPr>
        </p:nvSpPr>
        <p:spPr/>
        <p:txBody>
          <a:bodyPr/>
          <a:lstStyle/>
          <a:p>
            <a:r>
              <a:rPr lang="el-GR"/>
              <a:t>6/12/2018</a:t>
            </a:r>
          </a:p>
        </p:txBody>
      </p:sp>
      <p:sp>
        <p:nvSpPr>
          <p:cNvPr id="7" name="6 - Θέση αριθμού διαφάνειας"/>
          <p:cNvSpPr>
            <a:spLocks noGrp="1"/>
          </p:cNvSpPr>
          <p:nvPr>
            <p:ph type="sldNum" sz="quarter" idx="12"/>
          </p:nvPr>
        </p:nvSpPr>
        <p:spPr/>
        <p:txBody>
          <a:bodyPr/>
          <a:lstStyle/>
          <a:p>
            <a:fld id="{D22B6BDE-8A15-47AA-B6CA-4B035424A9FD}" type="slidenum">
              <a:rPr lang="el-GR" smtClean="0"/>
              <a:pPr/>
              <a:t>9</a:t>
            </a:fld>
            <a:endParaRPr lang="el-GR"/>
          </a:p>
        </p:txBody>
      </p:sp>
      <p:sp>
        <p:nvSpPr>
          <p:cNvPr id="2" name="Title 1">
            <a:extLst/>
          </p:cNvPr>
          <p:cNvSpPr>
            <a:spLocks noGrp="1"/>
          </p:cNvSpPr>
          <p:nvPr>
            <p:ph type="title"/>
          </p:nvPr>
        </p:nvSpPr>
        <p:spPr>
          <a:xfrm>
            <a:off x="239350" y="260648"/>
            <a:ext cx="7392821" cy="576064"/>
          </a:xfrm>
          <a:solidFill>
            <a:schemeClr val="accent6">
              <a:lumMod val="20000"/>
              <a:lumOff val="80000"/>
            </a:schemeClr>
          </a:solidFill>
        </p:spPr>
        <p:txBody>
          <a:bodyPr>
            <a:normAutofit/>
          </a:bodyPr>
          <a:lstStyle/>
          <a:p>
            <a:pPr lvl="0"/>
            <a:r>
              <a:rPr lang="el-GR" altLang="el-GR" sz="2400" b="1" dirty="0">
                <a:solidFill>
                  <a:srgbClr val="000000"/>
                </a:solidFill>
                <a:latin typeface="Corbel" pitchFamily="34" charset="0"/>
                <a:ea typeface="+mn-ea"/>
                <a:cs typeface="+mn-cs"/>
              </a:rPr>
              <a:t>Αρμοδιότητες  ΣΕΕ (4) </a:t>
            </a:r>
          </a:p>
        </p:txBody>
      </p:sp>
      <p:sp>
        <p:nvSpPr>
          <p:cNvPr id="6" name="Rectangle: Folded Corner 5">
            <a:extLst/>
          </p:cNvPr>
          <p:cNvSpPr/>
          <p:nvPr/>
        </p:nvSpPr>
        <p:spPr>
          <a:xfrm>
            <a:off x="7920203" y="118925"/>
            <a:ext cx="4128459" cy="6598841"/>
          </a:xfrm>
          <a:prstGeom prst="foldedCorner">
            <a:avLst/>
          </a:prstGeom>
          <a:ln>
            <a:prstDash val="lgDashDotDot"/>
          </a:ln>
        </p:spPr>
        <p:style>
          <a:lnRef idx="2">
            <a:schemeClr val="accent3"/>
          </a:lnRef>
          <a:fillRef idx="1">
            <a:schemeClr val="lt1"/>
          </a:fillRef>
          <a:effectRef idx="0">
            <a:schemeClr val="accent3"/>
          </a:effectRef>
          <a:fontRef idx="minor">
            <a:schemeClr val="dk1"/>
          </a:fontRef>
        </p:style>
        <p:txBody>
          <a:bodyPr anchor="ctr"/>
          <a:lstStyle/>
          <a:p>
            <a:pPr algn="ctr" defTabSz="457200">
              <a:lnSpc>
                <a:spcPct val="150000"/>
              </a:lnSpc>
              <a:defRPr/>
            </a:pPr>
            <a:r>
              <a:rPr lang="el-GR" sz="1200" b="1" dirty="0">
                <a:solidFill>
                  <a:srgbClr val="000000"/>
                </a:solidFill>
              </a:rPr>
              <a:t> Θέματα που αφορούν </a:t>
            </a:r>
          </a:p>
          <a:p>
            <a:pPr marL="171450" indent="-171450" algn="just" defTabSz="457200">
              <a:lnSpc>
                <a:spcPct val="150000"/>
              </a:lnSpc>
              <a:buFont typeface="Arial" panose="020B0604020202020204" pitchFamily="34" charset="0"/>
              <a:buChar char="•"/>
              <a:defRPr/>
            </a:pPr>
            <a:r>
              <a:rPr lang="el-GR" sz="1150" b="1" dirty="0">
                <a:solidFill>
                  <a:srgbClr val="000000"/>
                </a:solidFill>
              </a:rPr>
              <a:t>στα Αναλυτικά Προγράμματα Σπουδών </a:t>
            </a:r>
          </a:p>
          <a:p>
            <a:pPr marL="171450" indent="-171450" algn="just" defTabSz="457200">
              <a:lnSpc>
                <a:spcPct val="150000"/>
              </a:lnSpc>
              <a:buFont typeface="Arial" panose="020B0604020202020204" pitchFamily="34" charset="0"/>
              <a:buChar char="•"/>
              <a:defRPr/>
            </a:pPr>
            <a:r>
              <a:rPr lang="el-GR" sz="1150" b="1" dirty="0">
                <a:solidFill>
                  <a:srgbClr val="000000"/>
                </a:solidFill>
              </a:rPr>
              <a:t> στους τρόπους αξιολόγησης των μαθητών</a:t>
            </a:r>
          </a:p>
          <a:p>
            <a:pPr marL="171450" indent="-171450" algn="just" defTabSz="457200">
              <a:lnSpc>
                <a:spcPct val="150000"/>
              </a:lnSpc>
              <a:buFont typeface="Arial" panose="020B0604020202020204" pitchFamily="34" charset="0"/>
              <a:buChar char="•"/>
              <a:defRPr/>
            </a:pPr>
            <a:r>
              <a:rPr lang="el-GR" sz="1150" b="1" dirty="0">
                <a:solidFill>
                  <a:srgbClr val="000000"/>
                </a:solidFill>
              </a:rPr>
              <a:t>στη διαφοροποιημένη παιδαγωγική</a:t>
            </a:r>
          </a:p>
          <a:p>
            <a:pPr marL="171450" indent="-171450" algn="just" defTabSz="457200">
              <a:lnSpc>
                <a:spcPct val="150000"/>
              </a:lnSpc>
              <a:buFont typeface="Arial" panose="020B0604020202020204" pitchFamily="34" charset="0"/>
              <a:buChar char="•"/>
              <a:defRPr/>
            </a:pPr>
            <a:r>
              <a:rPr lang="el-GR" sz="1150" b="1" dirty="0">
                <a:solidFill>
                  <a:srgbClr val="000000"/>
                </a:solidFill>
              </a:rPr>
              <a:t> στην ενταξιακή εκπαίδευση</a:t>
            </a:r>
          </a:p>
          <a:p>
            <a:pPr marL="171450" indent="-171450" algn="just" defTabSz="457200">
              <a:lnSpc>
                <a:spcPct val="150000"/>
              </a:lnSpc>
              <a:buFont typeface="Arial" panose="020B0604020202020204" pitchFamily="34" charset="0"/>
              <a:buChar char="•"/>
              <a:defRPr/>
            </a:pPr>
            <a:r>
              <a:rPr lang="el-GR" sz="1150" b="1" dirty="0">
                <a:solidFill>
                  <a:srgbClr val="000000"/>
                </a:solidFill>
              </a:rPr>
              <a:t> στην εφαρμογή καινοτόμων δράσεων και προγραμμάτων σχολικών δραστηριοτήτων</a:t>
            </a:r>
          </a:p>
          <a:p>
            <a:pPr marL="171450" indent="-171450" algn="just" defTabSz="457200">
              <a:lnSpc>
                <a:spcPct val="150000"/>
              </a:lnSpc>
              <a:buFont typeface="Arial" panose="020B0604020202020204" pitchFamily="34" charset="0"/>
              <a:buChar char="•"/>
              <a:defRPr/>
            </a:pPr>
            <a:r>
              <a:rPr lang="el-GR" sz="1150" b="1" dirty="0">
                <a:solidFill>
                  <a:srgbClr val="000000"/>
                </a:solidFill>
              </a:rPr>
              <a:t> στα κριτήρια επιλογής εκπαιδευτικού/παιδαγωγικού υλικού</a:t>
            </a:r>
          </a:p>
          <a:p>
            <a:pPr marL="171450" indent="-171450" algn="just" defTabSz="457200">
              <a:lnSpc>
                <a:spcPct val="150000"/>
              </a:lnSpc>
              <a:buFont typeface="Arial" panose="020B0604020202020204" pitchFamily="34" charset="0"/>
              <a:buChar char="•"/>
              <a:defRPr/>
            </a:pPr>
            <a:r>
              <a:rPr lang="el-GR" sz="1150" b="1" dirty="0">
                <a:solidFill>
                  <a:srgbClr val="000000"/>
                </a:solidFill>
              </a:rPr>
              <a:t>στις καλές παιδαγωγικές πρακτικές</a:t>
            </a:r>
          </a:p>
          <a:p>
            <a:pPr marL="171450" indent="-171450" algn="just" defTabSz="457200">
              <a:lnSpc>
                <a:spcPct val="150000"/>
              </a:lnSpc>
              <a:buFont typeface="Arial" panose="020B0604020202020204" pitchFamily="34" charset="0"/>
              <a:buChar char="•"/>
              <a:defRPr/>
            </a:pPr>
            <a:r>
              <a:rPr lang="el-GR" sz="1150" b="1" dirty="0">
                <a:solidFill>
                  <a:srgbClr val="000000"/>
                </a:solidFill>
              </a:rPr>
              <a:t> στις νέες παιδαγωγικές/ διδακτικές προσεγγίσεις</a:t>
            </a:r>
          </a:p>
          <a:p>
            <a:pPr marL="171450" indent="-171450" algn="just" defTabSz="457200">
              <a:lnSpc>
                <a:spcPct val="150000"/>
              </a:lnSpc>
              <a:buFont typeface="Arial" panose="020B0604020202020204" pitchFamily="34" charset="0"/>
              <a:buChar char="•"/>
              <a:defRPr/>
            </a:pPr>
            <a:r>
              <a:rPr lang="el-GR" sz="1150" b="1" dirty="0">
                <a:solidFill>
                  <a:srgbClr val="000000"/>
                </a:solidFill>
              </a:rPr>
              <a:t>στους σύγχρονους τρόπους αξιοποίησης των Τεχνολογιών Πληροφορίας και Επικοινωνιών (Τ.Π.Ε.) </a:t>
            </a:r>
          </a:p>
          <a:p>
            <a:pPr marL="171450" indent="-171450" algn="just" defTabSz="457200">
              <a:lnSpc>
                <a:spcPct val="150000"/>
              </a:lnSpc>
              <a:buFont typeface="Arial" panose="020B0604020202020204" pitchFamily="34" charset="0"/>
              <a:buChar char="•"/>
              <a:defRPr/>
            </a:pPr>
            <a:r>
              <a:rPr lang="el-GR" sz="1150" b="1" dirty="0">
                <a:solidFill>
                  <a:srgbClr val="000000"/>
                </a:solidFill>
              </a:rPr>
              <a:t>στη διοικητική λειτουργία της σχολικής μονάδας και τη διδακτική πράξη</a:t>
            </a:r>
          </a:p>
        </p:txBody>
      </p:sp>
    </p:spTree>
    <p:extLst>
      <p:ext uri="{BB962C8B-B14F-4D97-AF65-F5344CB8AC3E}">
        <p14:creationId xmlns:p14="http://schemas.microsoft.com/office/powerpoint/2010/main" val="2607953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497</TotalTime>
  <Words>1455</Words>
  <Application>Microsoft Office PowerPoint</Application>
  <PresentationFormat>Ευρεία οθόνη</PresentationFormat>
  <Paragraphs>180</Paragraphs>
  <Slides>22</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22</vt:i4>
      </vt:variant>
    </vt:vector>
  </HeadingPairs>
  <TitlesOfParts>
    <vt:vector size="31" baseType="lpstr">
      <vt:lpstr>Arial</vt:lpstr>
      <vt:lpstr>Calibri</vt:lpstr>
      <vt:lpstr>Corbel</vt:lpstr>
      <vt:lpstr>Lucida Sans Unicode</vt:lpstr>
      <vt:lpstr>Times New Roman</vt:lpstr>
      <vt:lpstr>Verdana</vt:lpstr>
      <vt:lpstr>Wingdings 2</vt:lpstr>
      <vt:lpstr>Wingdings 3</vt:lpstr>
      <vt:lpstr>Συγκέντρωση</vt:lpstr>
      <vt:lpstr>  3ο ΠΕ.Κ.Ε.Σ. Αττικής   Παρασκευή Φώτη  Συντονίστρια Εκπαιδευτικού ΠΕ60  </vt:lpstr>
      <vt:lpstr>Παρουσίαση του PowerPoint</vt:lpstr>
      <vt:lpstr>Οργανόγραμμα ΛΕΙΤΟΥΡΓΙΑΣ 3ου ΠΕΚΕΣ</vt:lpstr>
      <vt:lpstr> </vt:lpstr>
      <vt:lpstr>Για την επίτευξη της αποστολής τους, τα ΠΕ.Κ.Ε.Σ. συνεργάζονται :</vt:lpstr>
      <vt:lpstr>Αρμοδιότητες  ΣΕΕ (1)</vt:lpstr>
      <vt:lpstr> Αρμοδιότητες ΣΕΕ (2) </vt:lpstr>
      <vt:lpstr>  Αρμοδιότητες  ΣΕΕ (3) </vt:lpstr>
      <vt:lpstr>Αρμοδιότητες  ΣΕΕ (4) </vt:lpstr>
      <vt:lpstr>Αρμοδιότητες  ΣΕΕ (5)</vt:lpstr>
      <vt:lpstr>Αρμοδιότητες  ΣΕΕ (6)</vt:lpstr>
      <vt:lpstr>Αρμοδιότητες  ΣΕΕ (7)</vt:lpstr>
      <vt:lpstr>Συνεργασία με ΚΕΣΥ- ΚΕΑ</vt:lpstr>
      <vt:lpstr>Σχετικά με τα ΚΕΣΥ</vt:lpstr>
      <vt:lpstr>Παρουσίαση του PowerPoint</vt:lpstr>
      <vt:lpstr>Παρουσίαση του PowerPoint</vt:lpstr>
      <vt:lpstr>Παρουσίαση του PowerPoint</vt:lpstr>
      <vt:lpstr>Η Νομοθεσία για τους ΣΕΕ ΚΑΙ η Νομοθεσία για την λειτουργία των ΚΕΣΥ</vt:lpstr>
      <vt:lpstr>Η Ενημέρωση και η  Επικοινωνία μας</vt:lpstr>
      <vt:lpstr>Παρουσίαση του PowerPoint</vt:lpstr>
      <vt:lpstr>Παρουσίαση του PowerPoint</vt:lpstr>
      <vt:lpstr>Σας Ευχαριστώ πολύ!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Συντονιστές Εκοπαιδευτικού Έργου</dc:title>
  <dc:creator>Costas Kafetzopoulos</dc:creator>
  <cp:lastModifiedBy>βιβη φωτη</cp:lastModifiedBy>
  <cp:revision>60</cp:revision>
  <dcterms:created xsi:type="dcterms:W3CDTF">2018-10-25T06:07:49Z</dcterms:created>
  <dcterms:modified xsi:type="dcterms:W3CDTF">2019-01-18T08:18:15Z</dcterms:modified>
</cp:coreProperties>
</file>