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6639838" cy="989965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18">
          <p15:clr>
            <a:srgbClr val="A4A3A4"/>
          </p15:clr>
        </p15:guide>
        <p15:guide id="2" pos="8413">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yw3+sTFo4Au3qyXLV2Ztm0lm6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162" y="912"/>
      </p:cViewPr>
      <p:guideLst>
        <p:guide orient="horz" pos="3118"/>
        <p:guide pos="84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0: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c6b286a91a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2c6b286a91a_0_282:notes"/>
          <p:cNvSpPr>
            <a:spLocks noGrp="1" noRot="1" noChangeAspect="1"/>
          </p:cNvSpPr>
          <p:nvPr>
            <p:ph type="sldImg" idx="2"/>
          </p:nvPr>
        </p:nvSpPr>
        <p:spPr>
          <a:xfrm>
            <a:off x="-722313" y="1143000"/>
            <a:ext cx="8302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2: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3: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c6b286a91a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2c6b286a91a_0_131: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c6b286a91a_0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g2c6b286a91a_0_256:notes"/>
          <p:cNvSpPr>
            <a:spLocks noGrp="1" noRot="1" noChangeAspect="1"/>
          </p:cNvSpPr>
          <p:nvPr>
            <p:ph type="sldImg" idx="2"/>
          </p:nvPr>
        </p:nvSpPr>
        <p:spPr>
          <a:xfrm>
            <a:off x="-722313" y="1143000"/>
            <a:ext cx="8302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5: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c6b286a91a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2c6b286a91a_0_9: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c6b286a91a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g2c6b286a91a_0_165:notes"/>
          <p:cNvSpPr>
            <a:spLocks noGrp="1" noRot="1" noChangeAspect="1"/>
          </p:cNvSpPr>
          <p:nvPr>
            <p:ph type="sldImg" idx="2"/>
          </p:nvPr>
        </p:nvSpPr>
        <p:spPr>
          <a:xfrm>
            <a:off x="-722313" y="1143000"/>
            <a:ext cx="8302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7: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8: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c6b286a91a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2c6b286a91a_0_93:notes"/>
          <p:cNvSpPr>
            <a:spLocks noGrp="1" noRot="1" noChangeAspect="1"/>
          </p:cNvSpPr>
          <p:nvPr>
            <p:ph type="sldImg" idx="2"/>
          </p:nvPr>
        </p:nvSpPr>
        <p:spPr>
          <a:xfrm>
            <a:off x="-722313" y="1143000"/>
            <a:ext cx="83025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c6b286a91a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2c6b286a91a_0_112:notes"/>
          <p:cNvSpPr>
            <a:spLocks noGrp="1" noRot="1" noChangeAspect="1"/>
          </p:cNvSpPr>
          <p:nvPr>
            <p:ph type="sldImg" idx="2"/>
          </p:nvPr>
        </p:nvSpPr>
        <p:spPr>
          <a:xfrm>
            <a:off x="-722313" y="1143000"/>
            <a:ext cx="8302626"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3329979" y="1620152"/>
            <a:ext cx="19979877" cy="3446547"/>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rgbClr val="000000"/>
              </a:buClr>
              <a:buSzPts val="8661"/>
              <a:buFont typeface="Calibri"/>
              <a:buNone/>
              <a:defRPr sz="866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3329979" y="5199607"/>
            <a:ext cx="19979877" cy="2390122"/>
          </a:xfrm>
          <a:prstGeom prst="rect">
            <a:avLst/>
          </a:prstGeom>
          <a:noFill/>
          <a:ln>
            <a:noFill/>
          </a:ln>
        </p:spPr>
        <p:txBody>
          <a:bodyPr spcFirstLastPara="1" wrap="square" lIns="91425" tIns="45700" rIns="91425" bIns="45700" anchor="t" anchorCtr="1">
            <a:normAutofit/>
          </a:bodyPr>
          <a:lstStyle>
            <a:lvl1pPr lvl="0" algn="ctr">
              <a:lnSpc>
                <a:spcPct val="90000"/>
              </a:lnSpc>
              <a:spcBef>
                <a:spcPts val="1445"/>
              </a:spcBef>
              <a:spcAft>
                <a:spcPts val="0"/>
              </a:spcAft>
              <a:buClr>
                <a:srgbClr val="000000"/>
              </a:buClr>
              <a:buSzPts val="3464"/>
              <a:buNone/>
              <a:defRPr sz="3464"/>
            </a:lvl1pPr>
            <a:lvl2pPr lvl="1" algn="l">
              <a:lnSpc>
                <a:spcPct val="90000"/>
              </a:lnSpc>
              <a:spcBef>
                <a:spcPts val="720"/>
              </a:spcBef>
              <a:spcAft>
                <a:spcPts val="0"/>
              </a:spcAft>
              <a:buClr>
                <a:srgbClr val="000000"/>
              </a:buClr>
              <a:buSzPts val="1800"/>
              <a:buChar char="•"/>
              <a:defRPr/>
            </a:lvl2pPr>
            <a:lvl3pPr lvl="2" algn="l">
              <a:lnSpc>
                <a:spcPct val="90000"/>
              </a:lnSpc>
              <a:spcBef>
                <a:spcPts val="720"/>
              </a:spcBef>
              <a:spcAft>
                <a:spcPts val="0"/>
              </a:spcAft>
              <a:buClr>
                <a:srgbClr val="000000"/>
              </a:buClr>
              <a:buSzPts val="1800"/>
              <a:buChar char="•"/>
              <a:defRPr/>
            </a:lvl3pPr>
            <a:lvl4pPr lvl="3" algn="l">
              <a:lnSpc>
                <a:spcPct val="90000"/>
              </a:lnSpc>
              <a:spcBef>
                <a:spcPts val="720"/>
              </a:spcBef>
              <a:spcAft>
                <a:spcPts val="0"/>
              </a:spcAft>
              <a:buClr>
                <a:srgbClr val="000000"/>
              </a:buClr>
              <a:buSzPts val="1800"/>
              <a:buChar char="•"/>
              <a:defRPr/>
            </a:lvl4pPr>
            <a:lvl5pPr lvl="4" algn="l">
              <a:lnSpc>
                <a:spcPct val="90000"/>
              </a:lnSpc>
              <a:spcBef>
                <a:spcPts val="72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 name="Google Shape;18;p17"/>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1831488" y="527069"/>
            <a:ext cx="22976860" cy="19134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10179301" y="-5712495"/>
            <a:ext cx="6281233" cy="22976860"/>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17741495" y="1849707"/>
            <a:ext cx="8389491" cy="5744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6086567" y="-3728009"/>
            <a:ext cx="8389491" cy="16899648"/>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1831488" y="527069"/>
            <a:ext cx="22976860" cy="19134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1831488" y="2635319"/>
            <a:ext cx="11321927" cy="6281233"/>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13486421" y="2635319"/>
            <a:ext cx="11321927" cy="6281233"/>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8"/>
        <p:cNvGrpSpPr/>
        <p:nvPr/>
      </p:nvGrpSpPr>
      <p:grpSpPr>
        <a:xfrm>
          <a:off x="0" y="0"/>
          <a:ext cx="0" cy="0"/>
          <a:chOff x="0" y="0"/>
          <a:chExt cx="0" cy="0"/>
        </a:xfrm>
      </p:grpSpPr>
      <p:sp>
        <p:nvSpPr>
          <p:cNvPr id="29" name="Google Shape;29;p19"/>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1831488" y="527069"/>
            <a:ext cx="22976860" cy="19134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1831488" y="2635319"/>
            <a:ext cx="22976860" cy="6281233"/>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0"/>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1817616" y="2468038"/>
            <a:ext cx="22976860" cy="411798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8661"/>
              <a:buFont typeface="Calibri"/>
              <a:buNone/>
              <a:defRPr sz="866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1817616" y="6624974"/>
            <a:ext cx="22976860" cy="21655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45"/>
              </a:spcBef>
              <a:spcAft>
                <a:spcPts val="0"/>
              </a:spcAft>
              <a:buClr>
                <a:srgbClr val="898989"/>
              </a:buClr>
              <a:buSzPts val="3464"/>
              <a:buNone/>
              <a:defRPr sz="3464">
                <a:solidFill>
                  <a:srgbClr val="898989"/>
                </a:solidFill>
              </a:defRPr>
            </a:lvl1pPr>
            <a:lvl2pPr marL="914400" lvl="1" indent="-342900" algn="l">
              <a:lnSpc>
                <a:spcPct val="90000"/>
              </a:lnSpc>
              <a:spcBef>
                <a:spcPts val="720"/>
              </a:spcBef>
              <a:spcAft>
                <a:spcPts val="0"/>
              </a:spcAft>
              <a:buClr>
                <a:srgbClr val="000000"/>
              </a:buClr>
              <a:buSzPts val="1800"/>
              <a:buChar char="•"/>
              <a:defRPr/>
            </a:lvl2pPr>
            <a:lvl3pPr marL="1371600" lvl="2" indent="-342900" algn="l">
              <a:lnSpc>
                <a:spcPct val="90000"/>
              </a:lnSpc>
              <a:spcBef>
                <a:spcPts val="720"/>
              </a:spcBef>
              <a:spcAft>
                <a:spcPts val="0"/>
              </a:spcAft>
              <a:buClr>
                <a:srgbClr val="000000"/>
              </a:buClr>
              <a:buSzPts val="1800"/>
              <a:buChar char="•"/>
              <a:defRPr/>
            </a:lvl3pPr>
            <a:lvl4pPr marL="1828800" lvl="3" indent="-342900" algn="l">
              <a:lnSpc>
                <a:spcPct val="90000"/>
              </a:lnSpc>
              <a:spcBef>
                <a:spcPts val="720"/>
              </a:spcBef>
              <a:spcAft>
                <a:spcPts val="0"/>
              </a:spcAft>
              <a:buClr>
                <a:srgbClr val="000000"/>
              </a:buClr>
              <a:buSzPts val="1800"/>
              <a:buChar char="•"/>
              <a:defRPr/>
            </a:lvl4pPr>
            <a:lvl5pPr marL="2286000" lvl="4" indent="-342900" algn="l">
              <a:lnSpc>
                <a:spcPct val="90000"/>
              </a:lnSpc>
              <a:spcBef>
                <a:spcPts val="72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1834963" y="527069"/>
            <a:ext cx="22976860" cy="19134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1834963" y="2426790"/>
            <a:ext cx="11269897" cy="118933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445"/>
              </a:spcBef>
              <a:spcAft>
                <a:spcPts val="0"/>
              </a:spcAft>
              <a:buClr>
                <a:srgbClr val="000000"/>
              </a:buClr>
              <a:buSzPts val="3464"/>
              <a:buNone/>
              <a:defRPr sz="3464" b="1"/>
            </a:lvl1pPr>
            <a:lvl2pPr marL="914400" lvl="1" indent="-342900" algn="l">
              <a:lnSpc>
                <a:spcPct val="90000"/>
              </a:lnSpc>
              <a:spcBef>
                <a:spcPts val="720"/>
              </a:spcBef>
              <a:spcAft>
                <a:spcPts val="0"/>
              </a:spcAft>
              <a:buClr>
                <a:srgbClr val="000000"/>
              </a:buClr>
              <a:buSzPts val="1800"/>
              <a:buChar char="•"/>
              <a:defRPr/>
            </a:lvl2pPr>
            <a:lvl3pPr marL="1371600" lvl="2" indent="-342900" algn="l">
              <a:lnSpc>
                <a:spcPct val="90000"/>
              </a:lnSpc>
              <a:spcBef>
                <a:spcPts val="720"/>
              </a:spcBef>
              <a:spcAft>
                <a:spcPts val="0"/>
              </a:spcAft>
              <a:buClr>
                <a:srgbClr val="000000"/>
              </a:buClr>
              <a:buSzPts val="1800"/>
              <a:buChar char="•"/>
              <a:defRPr/>
            </a:lvl3pPr>
            <a:lvl4pPr marL="1828800" lvl="3" indent="-342900" algn="l">
              <a:lnSpc>
                <a:spcPct val="90000"/>
              </a:lnSpc>
              <a:spcBef>
                <a:spcPts val="720"/>
              </a:spcBef>
              <a:spcAft>
                <a:spcPts val="0"/>
              </a:spcAft>
              <a:buClr>
                <a:srgbClr val="000000"/>
              </a:buClr>
              <a:buSzPts val="1800"/>
              <a:buChar char="•"/>
              <a:defRPr/>
            </a:lvl4pPr>
            <a:lvl5pPr marL="2286000" lvl="4" indent="-342900" algn="l">
              <a:lnSpc>
                <a:spcPct val="90000"/>
              </a:lnSpc>
              <a:spcBef>
                <a:spcPts val="72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2"/>
          <p:cNvSpPr txBox="1">
            <a:spLocks noGrp="1"/>
          </p:cNvSpPr>
          <p:nvPr>
            <p:ph type="body" idx="2"/>
          </p:nvPr>
        </p:nvSpPr>
        <p:spPr>
          <a:xfrm>
            <a:off x="1834963" y="3616122"/>
            <a:ext cx="11269897" cy="5318772"/>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13486421" y="2426790"/>
            <a:ext cx="11325401" cy="118933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445"/>
              </a:spcBef>
              <a:spcAft>
                <a:spcPts val="0"/>
              </a:spcAft>
              <a:buClr>
                <a:srgbClr val="000000"/>
              </a:buClr>
              <a:buSzPts val="3464"/>
              <a:buNone/>
              <a:defRPr sz="3464" b="1"/>
            </a:lvl1pPr>
            <a:lvl2pPr marL="914400" lvl="1" indent="-342900" algn="l">
              <a:lnSpc>
                <a:spcPct val="90000"/>
              </a:lnSpc>
              <a:spcBef>
                <a:spcPts val="720"/>
              </a:spcBef>
              <a:spcAft>
                <a:spcPts val="0"/>
              </a:spcAft>
              <a:buClr>
                <a:srgbClr val="000000"/>
              </a:buClr>
              <a:buSzPts val="1800"/>
              <a:buChar char="•"/>
              <a:defRPr/>
            </a:lvl2pPr>
            <a:lvl3pPr marL="1371600" lvl="2" indent="-342900" algn="l">
              <a:lnSpc>
                <a:spcPct val="90000"/>
              </a:lnSpc>
              <a:spcBef>
                <a:spcPts val="720"/>
              </a:spcBef>
              <a:spcAft>
                <a:spcPts val="0"/>
              </a:spcAft>
              <a:buClr>
                <a:srgbClr val="000000"/>
              </a:buClr>
              <a:buSzPts val="1800"/>
              <a:buChar char="•"/>
              <a:defRPr/>
            </a:lvl3pPr>
            <a:lvl4pPr marL="1828800" lvl="3" indent="-342900" algn="l">
              <a:lnSpc>
                <a:spcPct val="90000"/>
              </a:lnSpc>
              <a:spcBef>
                <a:spcPts val="720"/>
              </a:spcBef>
              <a:spcAft>
                <a:spcPts val="0"/>
              </a:spcAft>
              <a:buClr>
                <a:srgbClr val="000000"/>
              </a:buClr>
              <a:buSzPts val="1800"/>
              <a:buChar char="•"/>
              <a:defRPr/>
            </a:lvl4pPr>
            <a:lvl5pPr marL="2286000" lvl="4" indent="-342900" algn="l">
              <a:lnSpc>
                <a:spcPct val="90000"/>
              </a:lnSpc>
              <a:spcBef>
                <a:spcPts val="72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2"/>
          <p:cNvSpPr txBox="1">
            <a:spLocks noGrp="1"/>
          </p:cNvSpPr>
          <p:nvPr>
            <p:ph type="body" idx="4"/>
          </p:nvPr>
        </p:nvSpPr>
        <p:spPr>
          <a:xfrm>
            <a:off x="13486421" y="3616122"/>
            <a:ext cx="11325401" cy="5318772"/>
          </a:xfrm>
          <a:prstGeom prst="rect">
            <a:avLst/>
          </a:prstGeom>
          <a:noFill/>
          <a:ln>
            <a:noFill/>
          </a:ln>
        </p:spPr>
        <p:txBody>
          <a:bodyPr spcFirstLastPara="1" wrap="square" lIns="91425" tIns="45700" rIns="91425" bIns="45700" anchor="t" anchorCtr="0">
            <a:normAutofit/>
          </a:bodyPr>
          <a:lstStyle>
            <a:lvl1pPr marL="457200" lvl="0" indent="-485267" algn="l">
              <a:lnSpc>
                <a:spcPct val="90000"/>
              </a:lnSpc>
              <a:spcBef>
                <a:spcPts val="1445"/>
              </a:spcBef>
              <a:spcAft>
                <a:spcPts val="0"/>
              </a:spcAft>
              <a:buClr>
                <a:srgbClr val="000000"/>
              </a:buClr>
              <a:buSzPts val="4042"/>
              <a:buChar char="•"/>
              <a:defRPr/>
            </a:lvl1pPr>
            <a:lvl2pPr marL="914400" lvl="1" indent="-448564" algn="l">
              <a:lnSpc>
                <a:spcPct val="90000"/>
              </a:lnSpc>
              <a:spcBef>
                <a:spcPts val="720"/>
              </a:spcBef>
              <a:spcAft>
                <a:spcPts val="0"/>
              </a:spcAft>
              <a:buClr>
                <a:srgbClr val="000000"/>
              </a:buClr>
              <a:buSzPts val="3464"/>
              <a:buChar char="•"/>
              <a:defRPr/>
            </a:lvl2pPr>
            <a:lvl3pPr marL="1371600" lvl="2" indent="-411924" algn="l">
              <a:lnSpc>
                <a:spcPct val="90000"/>
              </a:lnSpc>
              <a:spcBef>
                <a:spcPts val="720"/>
              </a:spcBef>
              <a:spcAft>
                <a:spcPts val="0"/>
              </a:spcAft>
              <a:buClr>
                <a:srgbClr val="000000"/>
              </a:buClr>
              <a:buSzPts val="2887"/>
              <a:buChar char="•"/>
              <a:defRPr/>
            </a:lvl3pPr>
            <a:lvl4pPr marL="1828800" lvl="3" indent="-393572" algn="l">
              <a:lnSpc>
                <a:spcPct val="90000"/>
              </a:lnSpc>
              <a:spcBef>
                <a:spcPts val="720"/>
              </a:spcBef>
              <a:spcAft>
                <a:spcPts val="0"/>
              </a:spcAft>
              <a:buClr>
                <a:srgbClr val="000000"/>
              </a:buClr>
              <a:buSzPts val="2598"/>
              <a:buChar char="•"/>
              <a:defRPr/>
            </a:lvl4pPr>
            <a:lvl5pPr marL="2286000" lvl="4" indent="-393573" algn="l">
              <a:lnSpc>
                <a:spcPct val="90000"/>
              </a:lnSpc>
              <a:spcBef>
                <a:spcPts val="720"/>
              </a:spcBef>
              <a:spcAft>
                <a:spcPts val="0"/>
              </a:spcAft>
              <a:buClr>
                <a:srgbClr val="000000"/>
              </a:buClr>
              <a:buSzPts val="2598"/>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1831488" y="527069"/>
            <a:ext cx="22976860" cy="191347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0000"/>
              </a:buClr>
              <a:buSzPts val="6351"/>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834963" y="659977"/>
            <a:ext cx="8592040" cy="2309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4619"/>
              <a:buFont typeface="Calibri"/>
              <a:buNone/>
              <a:defRPr sz="461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11325401" y="1425366"/>
            <a:ext cx="13486421" cy="7035165"/>
          </a:xfrm>
          <a:prstGeom prst="rect">
            <a:avLst/>
          </a:prstGeom>
          <a:noFill/>
          <a:ln>
            <a:noFill/>
          </a:ln>
        </p:spPr>
        <p:txBody>
          <a:bodyPr spcFirstLastPara="1" wrap="square" lIns="91425" tIns="45700" rIns="91425" bIns="45700" anchor="t" anchorCtr="0">
            <a:normAutofit/>
          </a:bodyPr>
          <a:lstStyle>
            <a:lvl1pPr marL="457200" lvl="0" indent="-521906" algn="l">
              <a:lnSpc>
                <a:spcPct val="90000"/>
              </a:lnSpc>
              <a:spcBef>
                <a:spcPts val="1445"/>
              </a:spcBef>
              <a:spcAft>
                <a:spcPts val="0"/>
              </a:spcAft>
              <a:buClr>
                <a:srgbClr val="000000"/>
              </a:buClr>
              <a:buSzPts val="4619"/>
              <a:buChar char="•"/>
              <a:defRPr sz="4619"/>
            </a:lvl1pPr>
            <a:lvl2pPr marL="914400" lvl="1" indent="-485267" algn="l">
              <a:lnSpc>
                <a:spcPct val="90000"/>
              </a:lnSpc>
              <a:spcBef>
                <a:spcPts val="720"/>
              </a:spcBef>
              <a:spcAft>
                <a:spcPts val="0"/>
              </a:spcAft>
              <a:buClr>
                <a:srgbClr val="000000"/>
              </a:buClr>
              <a:buSzPts val="4042"/>
              <a:buChar char="•"/>
              <a:defRPr sz="4041"/>
            </a:lvl2pPr>
            <a:lvl3pPr marL="1371600" lvl="2" indent="-448564" algn="l">
              <a:lnSpc>
                <a:spcPct val="90000"/>
              </a:lnSpc>
              <a:spcBef>
                <a:spcPts val="720"/>
              </a:spcBef>
              <a:spcAft>
                <a:spcPts val="0"/>
              </a:spcAft>
              <a:buClr>
                <a:srgbClr val="000000"/>
              </a:buClr>
              <a:buSzPts val="3464"/>
              <a:buChar char="•"/>
              <a:defRPr sz="3464"/>
            </a:lvl3pPr>
            <a:lvl4pPr marL="1828800" lvl="3" indent="-411924" algn="l">
              <a:lnSpc>
                <a:spcPct val="90000"/>
              </a:lnSpc>
              <a:spcBef>
                <a:spcPts val="720"/>
              </a:spcBef>
              <a:spcAft>
                <a:spcPts val="0"/>
              </a:spcAft>
              <a:buClr>
                <a:srgbClr val="000000"/>
              </a:buClr>
              <a:buSzPts val="2887"/>
              <a:buChar char="•"/>
              <a:defRPr sz="2887"/>
            </a:lvl4pPr>
            <a:lvl5pPr marL="2286000" lvl="4" indent="-411924" algn="l">
              <a:lnSpc>
                <a:spcPct val="90000"/>
              </a:lnSpc>
              <a:spcBef>
                <a:spcPts val="720"/>
              </a:spcBef>
              <a:spcAft>
                <a:spcPts val="0"/>
              </a:spcAft>
              <a:buClr>
                <a:srgbClr val="000000"/>
              </a:buClr>
              <a:buSzPts val="2887"/>
              <a:buChar char="•"/>
              <a:defRPr sz="2887"/>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24"/>
          <p:cNvSpPr txBox="1">
            <a:spLocks noGrp="1"/>
          </p:cNvSpPr>
          <p:nvPr>
            <p:ph type="body" idx="2"/>
          </p:nvPr>
        </p:nvSpPr>
        <p:spPr>
          <a:xfrm>
            <a:off x="1834963" y="2969898"/>
            <a:ext cx="8592040" cy="5502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45"/>
              </a:spcBef>
              <a:spcAft>
                <a:spcPts val="0"/>
              </a:spcAft>
              <a:buClr>
                <a:srgbClr val="000000"/>
              </a:buClr>
              <a:buSzPts val="2310"/>
              <a:buNone/>
              <a:defRPr sz="2310"/>
            </a:lvl1pPr>
            <a:lvl2pPr marL="914400" lvl="1" indent="-342900" algn="l">
              <a:lnSpc>
                <a:spcPct val="90000"/>
              </a:lnSpc>
              <a:spcBef>
                <a:spcPts val="720"/>
              </a:spcBef>
              <a:spcAft>
                <a:spcPts val="0"/>
              </a:spcAft>
              <a:buClr>
                <a:srgbClr val="000000"/>
              </a:buClr>
              <a:buSzPts val="1800"/>
              <a:buChar char="•"/>
              <a:defRPr/>
            </a:lvl2pPr>
            <a:lvl3pPr marL="1371600" lvl="2" indent="-342900" algn="l">
              <a:lnSpc>
                <a:spcPct val="90000"/>
              </a:lnSpc>
              <a:spcBef>
                <a:spcPts val="720"/>
              </a:spcBef>
              <a:spcAft>
                <a:spcPts val="0"/>
              </a:spcAft>
              <a:buClr>
                <a:srgbClr val="000000"/>
              </a:buClr>
              <a:buSzPts val="1800"/>
              <a:buChar char="•"/>
              <a:defRPr/>
            </a:lvl3pPr>
            <a:lvl4pPr marL="1828800" lvl="3" indent="-342900" algn="l">
              <a:lnSpc>
                <a:spcPct val="90000"/>
              </a:lnSpc>
              <a:spcBef>
                <a:spcPts val="720"/>
              </a:spcBef>
              <a:spcAft>
                <a:spcPts val="0"/>
              </a:spcAft>
              <a:buClr>
                <a:srgbClr val="000000"/>
              </a:buClr>
              <a:buSzPts val="1800"/>
              <a:buChar char="•"/>
              <a:defRPr/>
            </a:lvl4pPr>
            <a:lvl5pPr marL="2286000" lvl="4" indent="-342900" algn="l">
              <a:lnSpc>
                <a:spcPct val="90000"/>
              </a:lnSpc>
              <a:spcBef>
                <a:spcPts val="72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4"/>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1834963" y="659977"/>
            <a:ext cx="8592040" cy="2309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0000"/>
              </a:buClr>
              <a:buSzPts val="4619"/>
              <a:buFont typeface="Calibri"/>
              <a:buNone/>
              <a:defRPr sz="461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5"/>
          <p:cNvSpPr>
            <a:spLocks noGrp="1"/>
          </p:cNvSpPr>
          <p:nvPr>
            <p:ph type="pic" idx="2"/>
          </p:nvPr>
        </p:nvSpPr>
        <p:spPr>
          <a:xfrm>
            <a:off x="11325401" y="1425366"/>
            <a:ext cx="13486421" cy="7035165"/>
          </a:xfrm>
          <a:prstGeom prst="rect">
            <a:avLst/>
          </a:prstGeom>
          <a:noFill/>
          <a:ln>
            <a:noFill/>
          </a:ln>
        </p:spPr>
      </p:sp>
      <p:sp>
        <p:nvSpPr>
          <p:cNvPr id="68" name="Google Shape;68;p25"/>
          <p:cNvSpPr txBox="1">
            <a:spLocks noGrp="1"/>
          </p:cNvSpPr>
          <p:nvPr>
            <p:ph type="body" idx="1"/>
          </p:nvPr>
        </p:nvSpPr>
        <p:spPr>
          <a:xfrm>
            <a:off x="1834963" y="2969898"/>
            <a:ext cx="8592040" cy="5502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45"/>
              </a:spcBef>
              <a:spcAft>
                <a:spcPts val="0"/>
              </a:spcAft>
              <a:buClr>
                <a:srgbClr val="000000"/>
              </a:buClr>
              <a:buSzPts val="2310"/>
              <a:buNone/>
              <a:defRPr sz="2310"/>
            </a:lvl1pPr>
            <a:lvl2pPr marL="914400" lvl="1" indent="-342900" algn="l">
              <a:lnSpc>
                <a:spcPct val="90000"/>
              </a:lnSpc>
              <a:spcBef>
                <a:spcPts val="720"/>
              </a:spcBef>
              <a:spcAft>
                <a:spcPts val="0"/>
              </a:spcAft>
              <a:buClr>
                <a:srgbClr val="000000"/>
              </a:buClr>
              <a:buSzPts val="1800"/>
              <a:buChar char="•"/>
              <a:defRPr/>
            </a:lvl2pPr>
            <a:lvl3pPr marL="1371600" lvl="2" indent="-342900" algn="l">
              <a:lnSpc>
                <a:spcPct val="90000"/>
              </a:lnSpc>
              <a:spcBef>
                <a:spcPts val="720"/>
              </a:spcBef>
              <a:spcAft>
                <a:spcPts val="0"/>
              </a:spcAft>
              <a:buClr>
                <a:srgbClr val="000000"/>
              </a:buClr>
              <a:buSzPts val="1800"/>
              <a:buChar char="•"/>
              <a:defRPr/>
            </a:lvl3pPr>
            <a:lvl4pPr marL="1828800" lvl="3" indent="-342900" algn="l">
              <a:lnSpc>
                <a:spcPct val="90000"/>
              </a:lnSpc>
              <a:spcBef>
                <a:spcPts val="720"/>
              </a:spcBef>
              <a:spcAft>
                <a:spcPts val="0"/>
              </a:spcAft>
              <a:buClr>
                <a:srgbClr val="000000"/>
              </a:buClr>
              <a:buSzPts val="1800"/>
              <a:buChar char="•"/>
              <a:defRPr/>
            </a:lvl4pPr>
            <a:lvl5pPr marL="2286000" lvl="4" indent="-342900" algn="l">
              <a:lnSpc>
                <a:spcPct val="90000"/>
              </a:lnSpc>
              <a:spcBef>
                <a:spcPts val="72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732"/>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700"/>
              <a:buFont typeface="Calibri"/>
              <a:buNone/>
              <a:defRPr/>
            </a:lvl1pPr>
            <a:lvl2pPr marL="0" marR="0" lvl="1" indent="0" algn="r">
              <a:lnSpc>
                <a:spcPct val="100000"/>
              </a:lnSpc>
              <a:spcBef>
                <a:spcPts val="0"/>
              </a:spcBef>
              <a:spcAft>
                <a:spcPts val="0"/>
              </a:spcAft>
              <a:buClr>
                <a:srgbClr val="898989"/>
              </a:buClr>
              <a:buSzPts val="1700"/>
              <a:buFont typeface="Calibri"/>
              <a:buNone/>
              <a:defRPr/>
            </a:lvl2pPr>
            <a:lvl3pPr marL="0" marR="0" lvl="2" indent="0" algn="r">
              <a:lnSpc>
                <a:spcPct val="100000"/>
              </a:lnSpc>
              <a:spcBef>
                <a:spcPts val="0"/>
              </a:spcBef>
              <a:spcAft>
                <a:spcPts val="0"/>
              </a:spcAft>
              <a:buClr>
                <a:srgbClr val="898989"/>
              </a:buClr>
              <a:buSzPts val="1700"/>
              <a:buFont typeface="Calibri"/>
              <a:buNone/>
              <a:defRPr/>
            </a:lvl3pPr>
            <a:lvl4pPr marL="0" marR="0" lvl="3" indent="0" algn="r">
              <a:lnSpc>
                <a:spcPct val="100000"/>
              </a:lnSpc>
              <a:spcBef>
                <a:spcPts val="0"/>
              </a:spcBef>
              <a:spcAft>
                <a:spcPts val="0"/>
              </a:spcAft>
              <a:buClr>
                <a:srgbClr val="898989"/>
              </a:buClr>
              <a:buSzPts val="1700"/>
              <a:buFont typeface="Calibri"/>
              <a:buNone/>
              <a:defRPr/>
            </a:lvl4pPr>
            <a:lvl5pPr marL="0" marR="0" lvl="4" indent="0" algn="r">
              <a:lnSpc>
                <a:spcPct val="100000"/>
              </a:lnSpc>
              <a:spcBef>
                <a:spcPts val="0"/>
              </a:spcBef>
              <a:spcAft>
                <a:spcPts val="0"/>
              </a:spcAft>
              <a:buClr>
                <a:srgbClr val="898989"/>
              </a:buClr>
              <a:buSzPts val="1700"/>
              <a:buFont typeface="Calibri"/>
              <a:buNone/>
              <a:defRPr/>
            </a:lvl5pPr>
            <a:lvl6pPr marL="0" marR="0" lvl="5" indent="0" algn="r">
              <a:lnSpc>
                <a:spcPct val="100000"/>
              </a:lnSpc>
              <a:spcBef>
                <a:spcPts val="0"/>
              </a:spcBef>
              <a:spcAft>
                <a:spcPts val="0"/>
              </a:spcAft>
              <a:buClr>
                <a:srgbClr val="898989"/>
              </a:buClr>
              <a:buSzPts val="1700"/>
              <a:buFont typeface="Calibri"/>
              <a:buNone/>
              <a:defRPr/>
            </a:lvl6pPr>
            <a:lvl7pPr marL="0" marR="0" lvl="6" indent="0" algn="r">
              <a:lnSpc>
                <a:spcPct val="100000"/>
              </a:lnSpc>
              <a:spcBef>
                <a:spcPts val="0"/>
              </a:spcBef>
              <a:spcAft>
                <a:spcPts val="0"/>
              </a:spcAft>
              <a:buClr>
                <a:srgbClr val="898989"/>
              </a:buClr>
              <a:buSzPts val="1700"/>
              <a:buFont typeface="Calibri"/>
              <a:buNone/>
              <a:defRPr/>
            </a:lvl7pPr>
            <a:lvl8pPr marL="0" marR="0" lvl="7" indent="0" algn="r">
              <a:lnSpc>
                <a:spcPct val="100000"/>
              </a:lnSpc>
              <a:spcBef>
                <a:spcPts val="0"/>
              </a:spcBef>
              <a:spcAft>
                <a:spcPts val="0"/>
              </a:spcAft>
              <a:buClr>
                <a:srgbClr val="898989"/>
              </a:buClr>
              <a:buSzPts val="1700"/>
              <a:buFont typeface="Calibri"/>
              <a:buNone/>
              <a:defRPr/>
            </a:lvl8pPr>
            <a:lvl9pPr marL="0" marR="0" lvl="8" indent="0" algn="r">
              <a:lnSpc>
                <a:spcPct val="100000"/>
              </a:lnSpc>
              <a:spcBef>
                <a:spcPts val="0"/>
              </a:spcBef>
              <a:spcAft>
                <a:spcPts val="0"/>
              </a:spcAft>
              <a:buClr>
                <a:srgbClr val="898989"/>
              </a:buClr>
              <a:buSzPts val="1700"/>
              <a:buFont typeface="Calibri"/>
              <a:buNone/>
              <a:defRPr/>
            </a:lvl9pPr>
          </a:lstStyle>
          <a:p>
            <a:pPr marL="0" lvl="0" indent="0" algn="r" rtl="0">
              <a:spcBef>
                <a:spcPts val="0"/>
              </a:spcBef>
              <a:spcAft>
                <a:spcPts val="0"/>
              </a:spcAft>
              <a:buNone/>
            </a:pPr>
            <a:fld id="{00000000-1234-1234-1234-123412341234}" type="slidenum">
              <a:rPr lang="el-GR"/>
              <a:t>‹#›</a:t>
            </a:fld>
            <a:endParaRPr sz="1732" b="0" i="0" u="none" strike="noStrike" cap="none">
              <a:solidFill>
                <a:srgbClr val="89898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1831488" y="527069"/>
            <a:ext cx="22976860" cy="191347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0000"/>
              </a:buClr>
              <a:buSzPts val="6351"/>
              <a:buFont typeface="Calibri"/>
              <a:buNone/>
              <a:defRPr sz="6351"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1831488" y="2635319"/>
            <a:ext cx="22976860" cy="6281233"/>
          </a:xfrm>
          <a:prstGeom prst="rect">
            <a:avLst/>
          </a:prstGeom>
          <a:noFill/>
          <a:ln>
            <a:noFill/>
          </a:ln>
        </p:spPr>
        <p:txBody>
          <a:bodyPr spcFirstLastPara="1" wrap="square" lIns="91425" tIns="45700" rIns="91425" bIns="45700" anchor="t" anchorCtr="0">
            <a:normAutofit/>
          </a:bodyPr>
          <a:lstStyle>
            <a:lvl1pPr marL="457200" marR="0" lvl="0" indent="-485267" algn="l" rtl="0">
              <a:lnSpc>
                <a:spcPct val="90000"/>
              </a:lnSpc>
              <a:spcBef>
                <a:spcPts val="1445"/>
              </a:spcBef>
              <a:spcAft>
                <a:spcPts val="0"/>
              </a:spcAft>
              <a:buClr>
                <a:srgbClr val="000000"/>
              </a:buClr>
              <a:buSzPts val="4042"/>
              <a:buFont typeface="Arial"/>
              <a:buChar char="•"/>
              <a:defRPr sz="4041" b="0" i="0" u="none" strike="noStrike" cap="none">
                <a:solidFill>
                  <a:srgbClr val="000000"/>
                </a:solidFill>
                <a:latin typeface="Calibri"/>
                <a:ea typeface="Calibri"/>
                <a:cs typeface="Calibri"/>
                <a:sym typeface="Calibri"/>
              </a:defRPr>
            </a:lvl1pPr>
            <a:lvl2pPr marL="914400" marR="0" lvl="1" indent="-448564" algn="l" rtl="0">
              <a:lnSpc>
                <a:spcPct val="90000"/>
              </a:lnSpc>
              <a:spcBef>
                <a:spcPts val="720"/>
              </a:spcBef>
              <a:spcAft>
                <a:spcPts val="0"/>
              </a:spcAft>
              <a:buClr>
                <a:srgbClr val="000000"/>
              </a:buClr>
              <a:buSzPts val="3464"/>
              <a:buFont typeface="Arial"/>
              <a:buChar char="•"/>
              <a:defRPr sz="3464" b="0" i="0" u="none" strike="noStrike" cap="none">
                <a:solidFill>
                  <a:srgbClr val="000000"/>
                </a:solidFill>
                <a:latin typeface="Calibri"/>
                <a:ea typeface="Calibri"/>
                <a:cs typeface="Calibri"/>
                <a:sym typeface="Calibri"/>
              </a:defRPr>
            </a:lvl2pPr>
            <a:lvl3pPr marL="1371600" marR="0" lvl="2" indent="-411924" algn="l" rtl="0">
              <a:lnSpc>
                <a:spcPct val="90000"/>
              </a:lnSpc>
              <a:spcBef>
                <a:spcPts val="720"/>
              </a:spcBef>
              <a:spcAft>
                <a:spcPts val="0"/>
              </a:spcAft>
              <a:buClr>
                <a:srgbClr val="000000"/>
              </a:buClr>
              <a:buSzPts val="2887"/>
              <a:buFont typeface="Arial"/>
              <a:buChar char="•"/>
              <a:defRPr sz="2887" b="0" i="0" u="none" strike="noStrike" cap="none">
                <a:solidFill>
                  <a:srgbClr val="000000"/>
                </a:solidFill>
                <a:latin typeface="Calibri"/>
                <a:ea typeface="Calibri"/>
                <a:cs typeface="Calibri"/>
                <a:sym typeface="Calibri"/>
              </a:defRPr>
            </a:lvl3pPr>
            <a:lvl4pPr marL="1828800" marR="0" lvl="3" indent="-393572" algn="l" rtl="0">
              <a:lnSpc>
                <a:spcPct val="90000"/>
              </a:lnSpc>
              <a:spcBef>
                <a:spcPts val="720"/>
              </a:spcBef>
              <a:spcAft>
                <a:spcPts val="0"/>
              </a:spcAft>
              <a:buClr>
                <a:srgbClr val="000000"/>
              </a:buClr>
              <a:buSzPts val="2598"/>
              <a:buFont typeface="Arial"/>
              <a:buChar char="•"/>
              <a:defRPr sz="2598" b="0" i="0" u="none" strike="noStrike" cap="none">
                <a:solidFill>
                  <a:srgbClr val="000000"/>
                </a:solidFill>
                <a:latin typeface="Calibri"/>
                <a:ea typeface="Calibri"/>
                <a:cs typeface="Calibri"/>
                <a:sym typeface="Calibri"/>
              </a:defRPr>
            </a:lvl4pPr>
            <a:lvl5pPr marL="2286000" marR="0" lvl="4" indent="-393573" algn="l" rtl="0">
              <a:lnSpc>
                <a:spcPct val="90000"/>
              </a:lnSpc>
              <a:spcBef>
                <a:spcPts val="720"/>
              </a:spcBef>
              <a:spcAft>
                <a:spcPts val="0"/>
              </a:spcAft>
              <a:buClr>
                <a:srgbClr val="000000"/>
              </a:buClr>
              <a:buSzPts val="2598"/>
              <a:buFont typeface="Arial"/>
              <a:buChar char="•"/>
              <a:defRPr sz="2598" b="0" i="0" u="none" strike="noStrike" cap="none">
                <a:solidFill>
                  <a:srgbClr val="00000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1831488" y="9175510"/>
            <a:ext cx="5993965" cy="52706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8824444" y="9175510"/>
            <a:ext cx="8990947" cy="52706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732"/>
              <a:buFont typeface="Calibri"/>
              <a:buNone/>
              <a:defRPr sz="1732"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jp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7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image" Target="../media/image62.png"/><Relationship Id="rId3" Type="http://schemas.microsoft.com/office/2007/relationships/media" Target="../media/media4.mp3"/><Relationship Id="rId21" Type="http://schemas.openxmlformats.org/officeDocument/2006/relationships/image" Target="../media/image75.png"/><Relationship Id="rId7" Type="http://schemas.microsoft.com/office/2007/relationships/media" Target="../media/media6.mp3"/><Relationship Id="rId12" Type="http://schemas.openxmlformats.org/officeDocument/2006/relationships/audio" Target="../media/media8.mp3"/><Relationship Id="rId17" Type="http://schemas.openxmlformats.org/officeDocument/2006/relationships/image" Target="../media/image52.png"/><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55.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mp3"/><Relationship Id="rId5" Type="http://schemas.microsoft.com/office/2007/relationships/media" Target="../media/media5.mp3"/><Relationship Id="rId15" Type="http://schemas.openxmlformats.org/officeDocument/2006/relationships/image" Target="../media/image74.jpg"/><Relationship Id="rId10" Type="http://schemas.openxmlformats.org/officeDocument/2006/relationships/audio" Target="../media/media7.mp3"/><Relationship Id="rId19" Type="http://schemas.openxmlformats.org/officeDocument/2006/relationships/image" Target="../media/image67.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14.xml"/><Relationship Id="rId22"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png"/><Relationship Id="rId15" Type="http://schemas.openxmlformats.org/officeDocument/2006/relationships/image" Target="../media/image77.jp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jpg"/><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3.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2.png"/><Relationship Id="rId5" Type="http://schemas.openxmlformats.org/officeDocument/2006/relationships/image" Target="../media/image34.jp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5.jp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notesSlide" Target="../notesSlides/notesSlide6.xml"/><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59.jp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27.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3.xml"/><Relationship Id="rId7" Type="http://schemas.openxmlformats.org/officeDocument/2006/relationships/image" Target="../media/image27.pn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55.png"/><Relationship Id="rId4" Type="http://schemas.openxmlformats.org/officeDocument/2006/relationships/notesSlide" Target="../notesSlides/notesSlide9.xml"/><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3329979" y="3347049"/>
            <a:ext cx="19979877" cy="1719650"/>
          </a:xfrm>
          <a:prstGeom prst="rect">
            <a:avLst/>
          </a:prstGeom>
          <a:noFill/>
          <a:ln>
            <a:noFill/>
          </a:ln>
        </p:spPr>
        <p:txBody>
          <a:bodyPr spcFirstLastPara="1" wrap="square" lIns="91425" tIns="45700" rIns="91425" bIns="45700" anchor="b" anchorCtr="1">
            <a:normAutofit/>
          </a:bodyPr>
          <a:lstStyle/>
          <a:p>
            <a:pPr marL="0" lvl="0" indent="0" algn="ctr" rtl="0">
              <a:lnSpc>
                <a:spcPct val="90000"/>
              </a:lnSpc>
              <a:spcBef>
                <a:spcPts val="0"/>
              </a:spcBef>
              <a:spcAft>
                <a:spcPts val="0"/>
              </a:spcAft>
              <a:buClr>
                <a:srgbClr val="000000"/>
              </a:buClr>
              <a:buSzPts val="8800"/>
              <a:buFont typeface="Calibri"/>
              <a:buNone/>
            </a:pPr>
            <a:r>
              <a:rPr lang="el-GR" sz="8800" b="1">
                <a:latin typeface="Calibri"/>
                <a:ea typeface="Calibri"/>
                <a:cs typeface="Calibri"/>
                <a:sym typeface="Calibri"/>
              </a:rPr>
              <a:t>ΔΙΑΓΩΝΙΣΜΟΣ ΠΟΛΥΓΛΩΣΣΟ 2023-2024</a:t>
            </a:r>
            <a:endParaRPr/>
          </a:p>
        </p:txBody>
      </p:sp>
      <p:sp>
        <p:nvSpPr>
          <p:cNvPr id="89" name="Google Shape;89;p1"/>
          <p:cNvSpPr txBox="1">
            <a:spLocks noGrp="1"/>
          </p:cNvSpPr>
          <p:nvPr>
            <p:ph type="subTitle" idx="1"/>
          </p:nvPr>
        </p:nvSpPr>
        <p:spPr>
          <a:xfrm>
            <a:off x="3329913" y="4949825"/>
            <a:ext cx="19980000" cy="4984200"/>
          </a:xfrm>
          <a:prstGeom prst="rect">
            <a:avLst/>
          </a:prstGeom>
          <a:noFill/>
          <a:ln>
            <a:noFill/>
          </a:ln>
        </p:spPr>
        <p:txBody>
          <a:bodyPr spcFirstLastPara="1" wrap="square" lIns="91425" tIns="45700" rIns="91425" bIns="45700" anchor="t" anchorCtr="1">
            <a:normAutofit/>
          </a:bodyPr>
          <a:lstStyle/>
          <a:p>
            <a:pPr marL="0" lvl="0" indent="0" algn="ctr" rtl="0">
              <a:lnSpc>
                <a:spcPct val="90000"/>
              </a:lnSpc>
              <a:spcBef>
                <a:spcPts val="0"/>
              </a:spcBef>
              <a:spcAft>
                <a:spcPts val="0"/>
              </a:spcAft>
              <a:buClr>
                <a:srgbClr val="000000"/>
              </a:buClr>
              <a:buSzPts val="6000"/>
              <a:buNone/>
            </a:pPr>
            <a:r>
              <a:rPr lang="el-GR" sz="6000" b="1">
                <a:latin typeface="Calibri"/>
                <a:ea typeface="Calibri"/>
                <a:cs typeface="Calibri"/>
                <a:sym typeface="Calibri"/>
              </a:rPr>
              <a:t>ΤΙΤΛΟΣ: </a:t>
            </a:r>
            <a:r>
              <a:rPr lang="el-GR" sz="6000" b="1"/>
              <a:t>“ΤΟ ΚΑΛΎΤΕΡΟ ΔΩΡΟ”</a:t>
            </a:r>
            <a:endParaRPr sz="6000" b="1">
              <a:latin typeface="Calibri"/>
              <a:ea typeface="Calibri"/>
              <a:cs typeface="Calibri"/>
              <a:sym typeface="Calibri"/>
            </a:endParaRPr>
          </a:p>
          <a:p>
            <a:pPr marL="0" lvl="0" indent="0" algn="ctr" rtl="0">
              <a:lnSpc>
                <a:spcPct val="90000"/>
              </a:lnSpc>
              <a:spcBef>
                <a:spcPts val="1445"/>
              </a:spcBef>
              <a:spcAft>
                <a:spcPts val="0"/>
              </a:spcAft>
              <a:buClr>
                <a:srgbClr val="000000"/>
              </a:buClr>
              <a:buSzPts val="6000"/>
              <a:buNone/>
            </a:pPr>
            <a:r>
              <a:rPr lang="el-GR" sz="6000" b="1">
                <a:latin typeface="Calibri"/>
                <a:ea typeface="Calibri"/>
                <a:cs typeface="Calibri"/>
                <a:sym typeface="Calibri"/>
              </a:rPr>
              <a:t>Κατηγορία 3-6</a:t>
            </a:r>
            <a:endParaRPr/>
          </a:p>
          <a:p>
            <a:pPr marL="0" lvl="0" indent="0" algn="ctr" rtl="0">
              <a:lnSpc>
                <a:spcPct val="90000"/>
              </a:lnSpc>
              <a:spcBef>
                <a:spcPts val="1445"/>
              </a:spcBef>
              <a:spcAft>
                <a:spcPts val="0"/>
              </a:spcAft>
              <a:buClr>
                <a:srgbClr val="000000"/>
              </a:buClr>
              <a:buSzPts val="6000"/>
              <a:buNone/>
            </a:pPr>
            <a:r>
              <a:rPr lang="el-GR" sz="6000" b="1">
                <a:latin typeface="Calibri"/>
                <a:ea typeface="Calibri"/>
                <a:cs typeface="Calibri"/>
                <a:sym typeface="Calibri"/>
              </a:rPr>
              <a:t>Σχολεί</a:t>
            </a:r>
            <a:r>
              <a:rPr lang="el-GR" sz="6000" b="1"/>
              <a:t>α</a:t>
            </a:r>
            <a:r>
              <a:rPr lang="el-GR" sz="6000" b="1">
                <a:latin typeface="Calibri"/>
                <a:ea typeface="Calibri"/>
                <a:cs typeface="Calibri"/>
                <a:sym typeface="Calibri"/>
              </a:rPr>
              <a:t>:</a:t>
            </a:r>
            <a:endParaRPr sz="6000" b="1">
              <a:latin typeface="Calibri"/>
              <a:ea typeface="Calibri"/>
              <a:cs typeface="Calibri"/>
              <a:sym typeface="Calibri"/>
            </a:endParaRPr>
          </a:p>
          <a:p>
            <a:pPr marL="0" lvl="0" indent="0" algn="ctr" rtl="0">
              <a:lnSpc>
                <a:spcPct val="90000"/>
              </a:lnSpc>
              <a:spcBef>
                <a:spcPts val="1445"/>
              </a:spcBef>
              <a:spcAft>
                <a:spcPts val="0"/>
              </a:spcAft>
              <a:buClr>
                <a:srgbClr val="000000"/>
              </a:buClr>
              <a:buSzPts val="6000"/>
              <a:buNone/>
            </a:pPr>
            <a:r>
              <a:rPr lang="el-GR" sz="6000" b="1">
                <a:latin typeface="Calibri"/>
                <a:ea typeface="Calibri"/>
                <a:cs typeface="Calibri"/>
                <a:sym typeface="Calibri"/>
              </a:rPr>
              <a:t> 1</a:t>
            </a:r>
            <a:r>
              <a:rPr lang="el-GR" sz="6000" b="1"/>
              <a:t>ο Νηπιαγωγείο Ν. Ραιδεστού &amp; 3ο Νηπιαγωγείο Συκεών</a:t>
            </a:r>
            <a:endParaRPr/>
          </a:p>
          <a:p>
            <a:pPr marL="0" lvl="0" indent="0" algn="ctr" rtl="0">
              <a:lnSpc>
                <a:spcPct val="90000"/>
              </a:lnSpc>
              <a:spcBef>
                <a:spcPts val="1445"/>
              </a:spcBef>
              <a:spcAft>
                <a:spcPts val="0"/>
              </a:spcAft>
              <a:buClr>
                <a:srgbClr val="000000"/>
              </a:buClr>
              <a:buSzPts val="6000"/>
              <a:buNone/>
            </a:pPr>
            <a:r>
              <a:rPr lang="el-GR" sz="6000" b="1">
                <a:latin typeface="Calibri"/>
                <a:ea typeface="Calibri"/>
                <a:cs typeface="Calibri"/>
                <a:sym typeface="Calibri"/>
              </a:rPr>
              <a:t>Εκπαιδευτικ</a:t>
            </a:r>
            <a:r>
              <a:rPr lang="el-GR" sz="6000" b="1"/>
              <a:t>οί</a:t>
            </a:r>
            <a:r>
              <a:rPr lang="el-GR" sz="6000" b="1">
                <a:latin typeface="Calibri"/>
                <a:ea typeface="Calibri"/>
                <a:cs typeface="Calibri"/>
                <a:sym typeface="Calibri"/>
              </a:rPr>
              <a:t>: </a:t>
            </a:r>
            <a:r>
              <a:rPr lang="el-GR" sz="6000" b="1"/>
              <a:t>Γουναρά Αικατερίνη &amp; Μαγκιόρου Μαρία</a:t>
            </a:r>
            <a:endParaRPr sz="6000" b="1">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7300708" y="1499038"/>
            <a:ext cx="7168896" cy="2141308"/>
          </a:xfrm>
          <a:prstGeom prst="rect">
            <a:avLst/>
          </a:prstGeom>
          <a:noFill/>
          <a:ln>
            <a:noFill/>
          </a:ln>
        </p:spPr>
      </p:pic>
      <p:pic>
        <p:nvPicPr>
          <p:cNvPr id="91" name="Google Shape;91;p1" descr="Εικόνα που περιέχει κείμενο, λογότυπο, γραμματοσειρά, Εμπορικό σήμα&#10;&#10;Περιγραφή που δημιουργήθηκε αυτόματα"/>
          <p:cNvPicPr preferRelativeResize="0"/>
          <p:nvPr/>
        </p:nvPicPr>
        <p:blipFill rotWithShape="1">
          <a:blip r:embed="rId4">
            <a:alphaModFix/>
          </a:blip>
          <a:srcRect/>
          <a:stretch/>
        </p:blipFill>
        <p:spPr>
          <a:xfrm>
            <a:off x="15243039" y="2166466"/>
            <a:ext cx="3197294" cy="1054180"/>
          </a:xfrm>
          <a:prstGeom prst="rect">
            <a:avLst/>
          </a:prstGeom>
          <a:noFill/>
          <a:ln>
            <a:noFill/>
          </a:ln>
        </p:spPr>
      </p:pic>
      <p:sp>
        <p:nvSpPr>
          <p:cNvPr id="92" name="Google Shape;92;p1"/>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296"/>
        <p:cNvGrpSpPr/>
        <p:nvPr/>
      </p:nvGrpSpPr>
      <p:grpSpPr>
        <a:xfrm>
          <a:off x="0" y="0"/>
          <a:ext cx="0" cy="0"/>
          <a:chOff x="0" y="0"/>
          <a:chExt cx="0" cy="0"/>
        </a:xfrm>
      </p:grpSpPr>
      <p:sp>
        <p:nvSpPr>
          <p:cNvPr id="297" name="Google Shape;297;p10"/>
          <p:cNvSpPr/>
          <p:nvPr/>
        </p:nvSpPr>
        <p:spPr>
          <a:xfrm>
            <a:off x="13648425" y="-18900"/>
            <a:ext cx="129915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98" name="Google Shape;298;p10"/>
          <p:cNvPicPr preferRelativeResize="0"/>
          <p:nvPr/>
        </p:nvPicPr>
        <p:blipFill>
          <a:blip r:embed="rId4">
            <a:alphaModFix/>
          </a:blip>
          <a:stretch>
            <a:fillRect/>
          </a:stretch>
        </p:blipFill>
        <p:spPr>
          <a:xfrm>
            <a:off x="4209050" y="234177"/>
            <a:ext cx="2685975" cy="4662911"/>
          </a:xfrm>
          <a:prstGeom prst="rect">
            <a:avLst/>
          </a:prstGeom>
          <a:noFill/>
          <a:ln>
            <a:noFill/>
          </a:ln>
        </p:spPr>
      </p:pic>
      <p:pic>
        <p:nvPicPr>
          <p:cNvPr id="299" name="Google Shape;299;p10"/>
          <p:cNvPicPr preferRelativeResize="0"/>
          <p:nvPr/>
        </p:nvPicPr>
        <p:blipFill>
          <a:blip r:embed="rId5">
            <a:alphaModFix/>
          </a:blip>
          <a:stretch>
            <a:fillRect/>
          </a:stretch>
        </p:blipFill>
        <p:spPr>
          <a:xfrm rot="-774153">
            <a:off x="7947375" y="264925"/>
            <a:ext cx="1866900" cy="4025425"/>
          </a:xfrm>
          <a:prstGeom prst="rect">
            <a:avLst/>
          </a:prstGeom>
          <a:noFill/>
          <a:ln>
            <a:noFill/>
          </a:ln>
        </p:spPr>
      </p:pic>
      <p:pic>
        <p:nvPicPr>
          <p:cNvPr id="300" name="Google Shape;300;p10"/>
          <p:cNvPicPr preferRelativeResize="0"/>
          <p:nvPr/>
        </p:nvPicPr>
        <p:blipFill>
          <a:blip r:embed="rId6">
            <a:alphaModFix/>
          </a:blip>
          <a:stretch>
            <a:fillRect/>
          </a:stretch>
        </p:blipFill>
        <p:spPr>
          <a:xfrm>
            <a:off x="3898513" y="-772900"/>
            <a:ext cx="6318064" cy="8435025"/>
          </a:xfrm>
          <a:prstGeom prst="rect">
            <a:avLst/>
          </a:prstGeom>
          <a:noFill/>
          <a:ln>
            <a:noFill/>
          </a:ln>
        </p:spPr>
      </p:pic>
      <p:sp>
        <p:nvSpPr>
          <p:cNvPr id="301" name="Google Shape;301;p10"/>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302" name="Google Shape;302;p10"/>
          <p:cNvPicPr preferRelativeResize="0"/>
          <p:nvPr/>
        </p:nvPicPr>
        <p:blipFill>
          <a:blip r:embed="rId7">
            <a:alphaModFix/>
          </a:blip>
          <a:stretch>
            <a:fillRect/>
          </a:stretch>
        </p:blipFill>
        <p:spPr>
          <a:xfrm>
            <a:off x="9447925" y="4403725"/>
            <a:ext cx="4124325" cy="5495925"/>
          </a:xfrm>
          <a:prstGeom prst="rect">
            <a:avLst/>
          </a:prstGeom>
          <a:noFill/>
          <a:ln>
            <a:noFill/>
          </a:ln>
        </p:spPr>
      </p:pic>
      <p:sp>
        <p:nvSpPr>
          <p:cNvPr id="303" name="Google Shape;303;p10"/>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10</a:t>
            </a:fld>
            <a:endParaRPr/>
          </a:p>
        </p:txBody>
      </p:sp>
      <p:sp>
        <p:nvSpPr>
          <p:cNvPr id="304" name="Google Shape;304;p10"/>
          <p:cNvSpPr txBox="1"/>
          <p:nvPr/>
        </p:nvSpPr>
        <p:spPr>
          <a:xfrm>
            <a:off x="15290500" y="1138675"/>
            <a:ext cx="9932400" cy="511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Είδαν μαζί την επόμενη σελίδα του βιβλίου. Book*  είπε η Sara.  Την ακούμπησαν και σε λίγη ώρα τριγυρνούσαν στις Βρυξέλλες. Βρέθηκαν μπροστά στο Atomium**. Να βγούμε φωτογραφία? Photo***, foto****? Ναι, αλλά ποιός?</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*Book (μπουκ) = βιβλίο</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**Atomium (Ατόμιουμ)=Ατόμιουμ</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***Photo  (φότο) = φωτογραφία</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****foto (φότο) = φωτογραφία</a:t>
            </a:r>
            <a:endParaRPr sz="3200">
              <a:solidFill>
                <a:schemeClr val="dk1"/>
              </a:solidFill>
              <a:latin typeface="Calibri"/>
              <a:ea typeface="Calibri"/>
              <a:cs typeface="Calibri"/>
              <a:sym typeface="Calibri"/>
            </a:endParaRPr>
          </a:p>
        </p:txBody>
      </p:sp>
      <p:pic>
        <p:nvPicPr>
          <p:cNvPr id="305" name="Google Shape;305;p10"/>
          <p:cNvPicPr preferRelativeResize="0"/>
          <p:nvPr/>
        </p:nvPicPr>
        <p:blipFill>
          <a:blip r:embed="rId8">
            <a:alphaModFix/>
          </a:blip>
          <a:stretch>
            <a:fillRect/>
          </a:stretch>
        </p:blipFill>
        <p:spPr>
          <a:xfrm>
            <a:off x="2620300" y="5165725"/>
            <a:ext cx="2895600" cy="4733925"/>
          </a:xfrm>
          <a:prstGeom prst="rect">
            <a:avLst/>
          </a:prstGeom>
          <a:noFill/>
          <a:ln>
            <a:noFill/>
          </a:ln>
        </p:spPr>
      </p:pic>
      <p:pic>
        <p:nvPicPr>
          <p:cNvPr id="306" name="Google Shape;306;p10"/>
          <p:cNvPicPr preferRelativeResize="0"/>
          <p:nvPr/>
        </p:nvPicPr>
        <p:blipFill>
          <a:blip r:embed="rId9">
            <a:alphaModFix/>
          </a:blip>
          <a:stretch>
            <a:fillRect/>
          </a:stretch>
        </p:blipFill>
        <p:spPr>
          <a:xfrm>
            <a:off x="5203738" y="5057775"/>
            <a:ext cx="3707552" cy="4949825"/>
          </a:xfrm>
          <a:prstGeom prst="rect">
            <a:avLst/>
          </a:prstGeom>
          <a:noFill/>
          <a:ln>
            <a:noFill/>
          </a:ln>
        </p:spPr>
      </p:pic>
      <p:pic>
        <p:nvPicPr>
          <p:cNvPr id="307" name="Google Shape;307;p10"/>
          <p:cNvPicPr preferRelativeResize="0"/>
          <p:nvPr/>
        </p:nvPicPr>
        <p:blipFill>
          <a:blip r:embed="rId4">
            <a:alphaModFix/>
          </a:blip>
          <a:stretch>
            <a:fillRect/>
          </a:stretch>
        </p:blipFill>
        <p:spPr>
          <a:xfrm>
            <a:off x="-535725" y="99750"/>
            <a:ext cx="2318750" cy="4025425"/>
          </a:xfrm>
          <a:prstGeom prst="rect">
            <a:avLst/>
          </a:prstGeom>
          <a:noFill/>
          <a:ln>
            <a:noFill/>
          </a:ln>
        </p:spPr>
      </p:pic>
      <p:pic>
        <p:nvPicPr>
          <p:cNvPr id="308" name="Google Shape;308;p10"/>
          <p:cNvPicPr preferRelativeResize="0"/>
          <p:nvPr/>
        </p:nvPicPr>
        <p:blipFill>
          <a:blip r:embed="rId5">
            <a:alphaModFix/>
          </a:blip>
          <a:stretch>
            <a:fillRect/>
          </a:stretch>
        </p:blipFill>
        <p:spPr>
          <a:xfrm rot="491872">
            <a:off x="2315075" y="425975"/>
            <a:ext cx="1866900" cy="4025425"/>
          </a:xfrm>
          <a:prstGeom prst="rect">
            <a:avLst/>
          </a:prstGeom>
          <a:noFill/>
          <a:ln>
            <a:noFill/>
          </a:ln>
        </p:spPr>
      </p:pic>
      <p:pic>
        <p:nvPicPr>
          <p:cNvPr id="309" name="Google Shape;309;p10"/>
          <p:cNvPicPr preferRelativeResize="0"/>
          <p:nvPr/>
        </p:nvPicPr>
        <p:blipFill>
          <a:blip r:embed="rId5">
            <a:alphaModFix/>
          </a:blip>
          <a:stretch>
            <a:fillRect/>
          </a:stretch>
        </p:blipFill>
        <p:spPr>
          <a:xfrm rot="491872">
            <a:off x="2897750" y="264925"/>
            <a:ext cx="1866900" cy="4025425"/>
          </a:xfrm>
          <a:prstGeom prst="rect">
            <a:avLst/>
          </a:prstGeom>
          <a:noFill/>
          <a:ln>
            <a:noFill/>
          </a:ln>
        </p:spPr>
      </p:pic>
      <p:pic>
        <p:nvPicPr>
          <p:cNvPr id="310" name="Google Shape;310;p10"/>
          <p:cNvPicPr preferRelativeResize="0"/>
          <p:nvPr/>
        </p:nvPicPr>
        <p:blipFill>
          <a:blip r:embed="rId5">
            <a:alphaModFix/>
          </a:blip>
          <a:stretch>
            <a:fillRect/>
          </a:stretch>
        </p:blipFill>
        <p:spPr>
          <a:xfrm rot="-617715">
            <a:off x="11211300" y="234163"/>
            <a:ext cx="1866900" cy="4025425"/>
          </a:xfrm>
          <a:prstGeom prst="rect">
            <a:avLst/>
          </a:prstGeom>
          <a:noFill/>
          <a:ln>
            <a:noFill/>
          </a:ln>
        </p:spPr>
      </p:pic>
      <p:pic>
        <p:nvPicPr>
          <p:cNvPr id="311" name="Google Shape;311;p10"/>
          <p:cNvPicPr preferRelativeResize="0"/>
          <p:nvPr/>
        </p:nvPicPr>
        <p:blipFill>
          <a:blip r:embed="rId4">
            <a:alphaModFix/>
          </a:blip>
          <a:stretch>
            <a:fillRect/>
          </a:stretch>
        </p:blipFill>
        <p:spPr>
          <a:xfrm>
            <a:off x="929725" y="99750"/>
            <a:ext cx="2318750" cy="4025425"/>
          </a:xfrm>
          <a:prstGeom prst="rect">
            <a:avLst/>
          </a:prstGeom>
          <a:noFill/>
          <a:ln>
            <a:noFill/>
          </a:ln>
        </p:spPr>
      </p:pic>
      <p:pic>
        <p:nvPicPr>
          <p:cNvPr id="312" name="Google Shape;312;p10"/>
          <p:cNvPicPr preferRelativeResize="0"/>
          <p:nvPr/>
        </p:nvPicPr>
        <p:blipFill>
          <a:blip r:embed="rId4">
            <a:alphaModFix/>
          </a:blip>
          <a:stretch>
            <a:fillRect/>
          </a:stretch>
        </p:blipFill>
        <p:spPr>
          <a:xfrm>
            <a:off x="9211025" y="264925"/>
            <a:ext cx="2718600" cy="4719578"/>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750">
        <p:pull/>
        <p:sndAc>
          <p:stSnd>
            <p:snd r:embed="rId3" name="chimes.wav"/>
          </p:stSnd>
        </p:sndAc>
      </p:transition>
    </mc:Choice>
    <mc:Fallback>
      <p:transition spd="slow">
        <p:pull/>
        <p:sndAc>
          <p:stSnd>
            <p:snd r:embed="rId3"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316"/>
        <p:cNvGrpSpPr/>
        <p:nvPr/>
      </p:nvGrpSpPr>
      <p:grpSpPr>
        <a:xfrm>
          <a:off x="0" y="0"/>
          <a:ext cx="0" cy="0"/>
          <a:chOff x="0" y="0"/>
          <a:chExt cx="0" cy="0"/>
        </a:xfrm>
      </p:grpSpPr>
      <p:sp>
        <p:nvSpPr>
          <p:cNvPr id="317" name="Google Shape;317;g2c6b286a91a_0_282"/>
          <p:cNvSpPr/>
          <p:nvPr/>
        </p:nvSpPr>
        <p:spPr>
          <a:xfrm>
            <a:off x="13678900" y="0"/>
            <a:ext cx="129609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18" name="Google Shape;318;g2c6b286a91a_0_282"/>
          <p:cNvPicPr preferRelativeResize="0"/>
          <p:nvPr/>
        </p:nvPicPr>
        <p:blipFill>
          <a:blip r:embed="rId3">
            <a:alphaModFix/>
          </a:blip>
          <a:stretch>
            <a:fillRect/>
          </a:stretch>
        </p:blipFill>
        <p:spPr>
          <a:xfrm>
            <a:off x="4209050" y="234177"/>
            <a:ext cx="2685975" cy="4662911"/>
          </a:xfrm>
          <a:prstGeom prst="rect">
            <a:avLst/>
          </a:prstGeom>
          <a:noFill/>
          <a:ln>
            <a:noFill/>
          </a:ln>
        </p:spPr>
      </p:pic>
      <p:pic>
        <p:nvPicPr>
          <p:cNvPr id="319" name="Google Shape;319;g2c6b286a91a_0_282"/>
          <p:cNvPicPr preferRelativeResize="0"/>
          <p:nvPr/>
        </p:nvPicPr>
        <p:blipFill>
          <a:blip r:embed="rId4">
            <a:alphaModFix/>
          </a:blip>
          <a:stretch>
            <a:fillRect/>
          </a:stretch>
        </p:blipFill>
        <p:spPr>
          <a:xfrm rot="-774153">
            <a:off x="7947375" y="264925"/>
            <a:ext cx="1866900" cy="4025425"/>
          </a:xfrm>
          <a:prstGeom prst="rect">
            <a:avLst/>
          </a:prstGeom>
          <a:noFill/>
          <a:ln>
            <a:noFill/>
          </a:ln>
        </p:spPr>
      </p:pic>
      <p:pic>
        <p:nvPicPr>
          <p:cNvPr id="320" name="Google Shape;320;g2c6b286a91a_0_282"/>
          <p:cNvPicPr preferRelativeResize="0"/>
          <p:nvPr/>
        </p:nvPicPr>
        <p:blipFill>
          <a:blip r:embed="rId5">
            <a:alphaModFix/>
          </a:blip>
          <a:stretch>
            <a:fillRect/>
          </a:stretch>
        </p:blipFill>
        <p:spPr>
          <a:xfrm>
            <a:off x="3898513" y="-772900"/>
            <a:ext cx="6318064" cy="8435025"/>
          </a:xfrm>
          <a:prstGeom prst="rect">
            <a:avLst/>
          </a:prstGeom>
          <a:noFill/>
          <a:ln>
            <a:noFill/>
          </a:ln>
        </p:spPr>
      </p:pic>
      <p:sp>
        <p:nvSpPr>
          <p:cNvPr id="321" name="Google Shape;321;g2c6b286a91a_0_282"/>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322" name="Google Shape;322;g2c6b286a91a_0_282"/>
          <p:cNvPicPr preferRelativeResize="0"/>
          <p:nvPr/>
        </p:nvPicPr>
        <p:blipFill>
          <a:blip r:embed="rId6">
            <a:alphaModFix/>
          </a:blip>
          <a:stretch>
            <a:fillRect/>
          </a:stretch>
        </p:blipFill>
        <p:spPr>
          <a:xfrm>
            <a:off x="9447925" y="4403725"/>
            <a:ext cx="4124325" cy="5495925"/>
          </a:xfrm>
          <a:prstGeom prst="rect">
            <a:avLst/>
          </a:prstGeom>
          <a:noFill/>
          <a:ln>
            <a:noFill/>
          </a:ln>
        </p:spPr>
      </p:pic>
      <p:sp>
        <p:nvSpPr>
          <p:cNvPr id="323" name="Google Shape;323;g2c6b286a91a_0_282"/>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11</a:t>
            </a:fld>
            <a:endParaRPr/>
          </a:p>
        </p:txBody>
      </p:sp>
      <p:sp>
        <p:nvSpPr>
          <p:cNvPr id="324" name="Google Shape;324;g2c6b286a91a_0_282"/>
          <p:cNvSpPr txBox="1"/>
          <p:nvPr/>
        </p:nvSpPr>
        <p:spPr>
          <a:xfrm>
            <a:off x="15290500" y="1138675"/>
            <a:ext cx="9932400" cy="4125000"/>
          </a:xfrm>
          <a:prstGeom prst="rect">
            <a:avLst/>
          </a:prstGeom>
          <a:noFill/>
          <a:ln>
            <a:noFill/>
          </a:ln>
        </p:spPr>
        <p:txBody>
          <a:bodyPr spcFirstLastPara="1" wrap="square" lIns="91425" tIns="91425" rIns="91425" bIns="91425" anchor="t" anchorCtr="0">
            <a:spAutoFit/>
          </a:bodyPr>
          <a:lstStyle/>
          <a:p>
            <a:pPr marL="0" lvl="0" indent="-89999"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Ένα αγόρι τους έβγαλε φωτογραφία μπροστά στο Atomium. Jan* είπε το αγόρι κι έγινε  ο τέταρτος της παρέας. Αmie** , amici***, friends**** , φίλοι. </a:t>
            </a:r>
            <a:endParaRPr sz="3200">
              <a:solidFill>
                <a:schemeClr val="dk1"/>
              </a:solidFill>
              <a:latin typeface="Calibri"/>
              <a:ea typeface="Calibri"/>
              <a:cs typeface="Calibri"/>
              <a:sym typeface="Calibri"/>
            </a:endParaRPr>
          </a:p>
          <a:p>
            <a:pPr marL="0" lvl="0" indent="-89999" algn="just"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89999"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 Jan (Ζαν)=Ζαν</a:t>
            </a:r>
            <a:endParaRPr sz="3200">
              <a:solidFill>
                <a:schemeClr val="dk1"/>
              </a:solidFill>
              <a:latin typeface="Calibri"/>
              <a:ea typeface="Calibri"/>
              <a:cs typeface="Calibri"/>
              <a:sym typeface="Calibri"/>
            </a:endParaRPr>
          </a:p>
          <a:p>
            <a:pPr marL="0" lvl="0" indent="-89999"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 Αmie (αμί)= φίλοι</a:t>
            </a: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***amici (αμίτσι)= φίλοι</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 friends (φρέντς) = φίλοι</a:t>
            </a:r>
            <a:endParaRPr sz="3200">
              <a:solidFill>
                <a:schemeClr val="dk1"/>
              </a:solidFill>
              <a:latin typeface="Calibri"/>
              <a:ea typeface="Calibri"/>
              <a:cs typeface="Calibri"/>
              <a:sym typeface="Calibri"/>
            </a:endParaRPr>
          </a:p>
        </p:txBody>
      </p:sp>
      <p:pic>
        <p:nvPicPr>
          <p:cNvPr id="325" name="Google Shape;325;g2c6b286a91a_0_282"/>
          <p:cNvPicPr preferRelativeResize="0"/>
          <p:nvPr/>
        </p:nvPicPr>
        <p:blipFill>
          <a:blip r:embed="rId7">
            <a:alphaModFix/>
          </a:blip>
          <a:stretch>
            <a:fillRect/>
          </a:stretch>
        </p:blipFill>
        <p:spPr>
          <a:xfrm>
            <a:off x="2829925" y="5508434"/>
            <a:ext cx="2685975" cy="4391216"/>
          </a:xfrm>
          <a:prstGeom prst="rect">
            <a:avLst/>
          </a:prstGeom>
          <a:noFill/>
          <a:ln>
            <a:noFill/>
          </a:ln>
        </p:spPr>
      </p:pic>
      <p:pic>
        <p:nvPicPr>
          <p:cNvPr id="326" name="Google Shape;326;g2c6b286a91a_0_282"/>
          <p:cNvPicPr preferRelativeResize="0"/>
          <p:nvPr/>
        </p:nvPicPr>
        <p:blipFill>
          <a:blip r:embed="rId8">
            <a:alphaModFix/>
          </a:blip>
          <a:stretch>
            <a:fillRect/>
          </a:stretch>
        </p:blipFill>
        <p:spPr>
          <a:xfrm>
            <a:off x="5203738" y="5057775"/>
            <a:ext cx="3707552" cy="4949825"/>
          </a:xfrm>
          <a:prstGeom prst="rect">
            <a:avLst/>
          </a:prstGeom>
          <a:noFill/>
          <a:ln>
            <a:noFill/>
          </a:ln>
        </p:spPr>
      </p:pic>
      <p:pic>
        <p:nvPicPr>
          <p:cNvPr id="327" name="Google Shape;327;g2c6b286a91a_0_282"/>
          <p:cNvPicPr preferRelativeResize="0"/>
          <p:nvPr/>
        </p:nvPicPr>
        <p:blipFill>
          <a:blip r:embed="rId3">
            <a:alphaModFix/>
          </a:blip>
          <a:stretch>
            <a:fillRect/>
          </a:stretch>
        </p:blipFill>
        <p:spPr>
          <a:xfrm>
            <a:off x="-535725" y="99750"/>
            <a:ext cx="2318750" cy="4025425"/>
          </a:xfrm>
          <a:prstGeom prst="rect">
            <a:avLst/>
          </a:prstGeom>
          <a:noFill/>
          <a:ln>
            <a:noFill/>
          </a:ln>
        </p:spPr>
      </p:pic>
      <p:pic>
        <p:nvPicPr>
          <p:cNvPr id="328" name="Google Shape;328;g2c6b286a91a_0_282"/>
          <p:cNvPicPr preferRelativeResize="0"/>
          <p:nvPr/>
        </p:nvPicPr>
        <p:blipFill>
          <a:blip r:embed="rId4">
            <a:alphaModFix/>
          </a:blip>
          <a:stretch>
            <a:fillRect/>
          </a:stretch>
        </p:blipFill>
        <p:spPr>
          <a:xfrm rot="491872">
            <a:off x="2315075" y="425975"/>
            <a:ext cx="1866900" cy="4025425"/>
          </a:xfrm>
          <a:prstGeom prst="rect">
            <a:avLst/>
          </a:prstGeom>
          <a:noFill/>
          <a:ln>
            <a:noFill/>
          </a:ln>
        </p:spPr>
      </p:pic>
      <p:pic>
        <p:nvPicPr>
          <p:cNvPr id="329" name="Google Shape;329;g2c6b286a91a_0_282"/>
          <p:cNvPicPr preferRelativeResize="0"/>
          <p:nvPr/>
        </p:nvPicPr>
        <p:blipFill>
          <a:blip r:embed="rId4">
            <a:alphaModFix/>
          </a:blip>
          <a:stretch>
            <a:fillRect/>
          </a:stretch>
        </p:blipFill>
        <p:spPr>
          <a:xfrm rot="491872">
            <a:off x="2897750" y="264925"/>
            <a:ext cx="1866900" cy="4025425"/>
          </a:xfrm>
          <a:prstGeom prst="rect">
            <a:avLst/>
          </a:prstGeom>
          <a:noFill/>
          <a:ln>
            <a:noFill/>
          </a:ln>
        </p:spPr>
      </p:pic>
      <p:pic>
        <p:nvPicPr>
          <p:cNvPr id="330" name="Google Shape;330;g2c6b286a91a_0_282"/>
          <p:cNvPicPr preferRelativeResize="0"/>
          <p:nvPr/>
        </p:nvPicPr>
        <p:blipFill>
          <a:blip r:embed="rId4">
            <a:alphaModFix/>
          </a:blip>
          <a:stretch>
            <a:fillRect/>
          </a:stretch>
        </p:blipFill>
        <p:spPr>
          <a:xfrm rot="-617715">
            <a:off x="11211300" y="234163"/>
            <a:ext cx="1866900" cy="4025425"/>
          </a:xfrm>
          <a:prstGeom prst="rect">
            <a:avLst/>
          </a:prstGeom>
          <a:noFill/>
          <a:ln>
            <a:noFill/>
          </a:ln>
        </p:spPr>
      </p:pic>
      <p:pic>
        <p:nvPicPr>
          <p:cNvPr id="331" name="Google Shape;331;g2c6b286a91a_0_282"/>
          <p:cNvPicPr preferRelativeResize="0"/>
          <p:nvPr/>
        </p:nvPicPr>
        <p:blipFill>
          <a:blip r:embed="rId3">
            <a:alphaModFix/>
          </a:blip>
          <a:stretch>
            <a:fillRect/>
          </a:stretch>
        </p:blipFill>
        <p:spPr>
          <a:xfrm>
            <a:off x="929725" y="99750"/>
            <a:ext cx="2318750" cy="4025425"/>
          </a:xfrm>
          <a:prstGeom prst="rect">
            <a:avLst/>
          </a:prstGeom>
          <a:noFill/>
          <a:ln>
            <a:noFill/>
          </a:ln>
        </p:spPr>
      </p:pic>
      <p:pic>
        <p:nvPicPr>
          <p:cNvPr id="332" name="Google Shape;332;g2c6b286a91a_0_282"/>
          <p:cNvPicPr preferRelativeResize="0"/>
          <p:nvPr/>
        </p:nvPicPr>
        <p:blipFill>
          <a:blip r:embed="rId3">
            <a:alphaModFix/>
          </a:blip>
          <a:stretch>
            <a:fillRect/>
          </a:stretch>
        </p:blipFill>
        <p:spPr>
          <a:xfrm>
            <a:off x="9211025" y="264925"/>
            <a:ext cx="2718600" cy="4719578"/>
          </a:xfrm>
          <a:prstGeom prst="rect">
            <a:avLst/>
          </a:prstGeom>
          <a:noFill/>
          <a:ln>
            <a:noFill/>
          </a:ln>
        </p:spPr>
      </p:pic>
      <p:pic>
        <p:nvPicPr>
          <p:cNvPr id="333" name="Google Shape;333;g2c6b286a91a_0_282"/>
          <p:cNvPicPr preferRelativeResize="0"/>
          <p:nvPr/>
        </p:nvPicPr>
        <p:blipFill>
          <a:blip r:embed="rId9">
            <a:alphaModFix/>
          </a:blip>
          <a:stretch>
            <a:fillRect/>
          </a:stretch>
        </p:blipFill>
        <p:spPr>
          <a:xfrm>
            <a:off x="152400" y="4716324"/>
            <a:ext cx="2556250" cy="4776175"/>
          </a:xfrm>
          <a:prstGeom prst="rect">
            <a:avLst/>
          </a:prstGeom>
          <a:noFill/>
          <a:ln>
            <a:noFill/>
          </a:ln>
        </p:spPr>
      </p:pic>
      <p:pic>
        <p:nvPicPr>
          <p:cNvPr id="334" name="Google Shape;334;g2c6b286a91a_0_282"/>
          <p:cNvPicPr preferRelativeResize="0"/>
          <p:nvPr/>
        </p:nvPicPr>
        <p:blipFill>
          <a:blip r:embed="rId10">
            <a:alphaModFix/>
          </a:blip>
          <a:stretch>
            <a:fillRect/>
          </a:stretch>
        </p:blipFill>
        <p:spPr>
          <a:xfrm>
            <a:off x="1560771" y="6388573"/>
            <a:ext cx="1522025" cy="12735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750">
        <p:pull/>
      </p:transition>
    </mc:Choice>
    <mc:Fallback>
      <p:transition spd="slow">
        <p:pull/>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338"/>
        <p:cNvGrpSpPr/>
        <p:nvPr/>
      </p:nvGrpSpPr>
      <p:grpSpPr>
        <a:xfrm>
          <a:off x="0" y="0"/>
          <a:ext cx="0" cy="0"/>
          <a:chOff x="0" y="0"/>
          <a:chExt cx="0" cy="0"/>
        </a:xfrm>
      </p:grpSpPr>
      <p:sp>
        <p:nvSpPr>
          <p:cNvPr id="339" name="Google Shape;339;p12"/>
          <p:cNvSpPr/>
          <p:nvPr/>
        </p:nvSpPr>
        <p:spPr>
          <a:xfrm>
            <a:off x="13603325" y="18900"/>
            <a:ext cx="13036500" cy="985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40" name="Google Shape;340;p12"/>
          <p:cNvPicPr preferRelativeResize="0"/>
          <p:nvPr/>
        </p:nvPicPr>
        <p:blipFill>
          <a:blip r:embed="rId3">
            <a:alphaModFix/>
          </a:blip>
          <a:stretch>
            <a:fillRect/>
          </a:stretch>
        </p:blipFill>
        <p:spPr>
          <a:xfrm rot="-5400000">
            <a:off x="1870250" y="-1870249"/>
            <a:ext cx="9862824" cy="13603324"/>
          </a:xfrm>
          <a:prstGeom prst="rect">
            <a:avLst/>
          </a:prstGeom>
          <a:noFill/>
          <a:ln>
            <a:noFill/>
          </a:ln>
        </p:spPr>
      </p:pic>
      <p:sp>
        <p:nvSpPr>
          <p:cNvPr id="341" name="Google Shape;341;p12"/>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42" name="Google Shape;342;p12"/>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12</a:t>
            </a:fld>
            <a:endParaRPr/>
          </a:p>
        </p:txBody>
      </p:sp>
      <p:pic>
        <p:nvPicPr>
          <p:cNvPr id="343" name="Google Shape;343;p12"/>
          <p:cNvPicPr preferRelativeResize="0"/>
          <p:nvPr/>
        </p:nvPicPr>
        <p:blipFill>
          <a:blip r:embed="rId4">
            <a:alphaModFix/>
          </a:blip>
          <a:stretch>
            <a:fillRect/>
          </a:stretch>
        </p:blipFill>
        <p:spPr>
          <a:xfrm>
            <a:off x="6458075" y="4206650"/>
            <a:ext cx="4124325" cy="5495925"/>
          </a:xfrm>
          <a:prstGeom prst="rect">
            <a:avLst/>
          </a:prstGeom>
          <a:noFill/>
          <a:ln>
            <a:noFill/>
          </a:ln>
        </p:spPr>
      </p:pic>
      <p:pic>
        <p:nvPicPr>
          <p:cNvPr id="344" name="Google Shape;344;p12"/>
          <p:cNvPicPr preferRelativeResize="0"/>
          <p:nvPr/>
        </p:nvPicPr>
        <p:blipFill>
          <a:blip r:embed="rId5">
            <a:alphaModFix/>
          </a:blip>
          <a:stretch>
            <a:fillRect/>
          </a:stretch>
        </p:blipFill>
        <p:spPr>
          <a:xfrm>
            <a:off x="2953350" y="4515550"/>
            <a:ext cx="3770700" cy="5034125"/>
          </a:xfrm>
          <a:prstGeom prst="rect">
            <a:avLst/>
          </a:prstGeom>
          <a:noFill/>
          <a:ln>
            <a:noFill/>
          </a:ln>
        </p:spPr>
      </p:pic>
      <p:pic>
        <p:nvPicPr>
          <p:cNvPr id="345" name="Google Shape;345;p12"/>
          <p:cNvPicPr preferRelativeResize="0"/>
          <p:nvPr/>
        </p:nvPicPr>
        <p:blipFill>
          <a:blip r:embed="rId6">
            <a:alphaModFix/>
          </a:blip>
          <a:stretch>
            <a:fillRect/>
          </a:stretch>
        </p:blipFill>
        <p:spPr>
          <a:xfrm>
            <a:off x="10197775" y="4206650"/>
            <a:ext cx="2949431" cy="5495924"/>
          </a:xfrm>
          <a:prstGeom prst="rect">
            <a:avLst/>
          </a:prstGeom>
          <a:noFill/>
          <a:ln>
            <a:noFill/>
          </a:ln>
        </p:spPr>
      </p:pic>
      <p:pic>
        <p:nvPicPr>
          <p:cNvPr id="346" name="Google Shape;346;p12"/>
          <p:cNvPicPr preferRelativeResize="0"/>
          <p:nvPr/>
        </p:nvPicPr>
        <p:blipFill>
          <a:blip r:embed="rId7">
            <a:alphaModFix/>
          </a:blip>
          <a:stretch>
            <a:fillRect/>
          </a:stretch>
        </p:blipFill>
        <p:spPr>
          <a:xfrm>
            <a:off x="856550" y="4689438"/>
            <a:ext cx="2872050" cy="4686349"/>
          </a:xfrm>
          <a:prstGeom prst="rect">
            <a:avLst/>
          </a:prstGeom>
          <a:noFill/>
          <a:ln>
            <a:noFill/>
          </a:ln>
        </p:spPr>
      </p:pic>
      <p:sp>
        <p:nvSpPr>
          <p:cNvPr id="347" name="Google Shape;347;p12"/>
          <p:cNvSpPr txBox="1"/>
          <p:nvPr/>
        </p:nvSpPr>
        <p:spPr>
          <a:xfrm>
            <a:off x="15274050" y="941500"/>
            <a:ext cx="10005600" cy="511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Τους οδήγησε σε μία Friterie*... Fritte**… Πατάτες… Fries***… Patatine fritte****…. Θα καθυστερούσαν αλλά δεν τους πείραζε καθόλου. "Μόνος πηγαίνεις πιο γρήγορα, μαζί πηγαίνουμε πιο μακριά." σκέφτηκε η Κατερίνα. </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*Friterie (φριτερί)=καντίνα που πουλά πατάτες</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**Fritte (φριτ)= πατάτες τηγανητές </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***Fries( φράις)=πατάτες τηγανητές </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****Patatine fritte (πατατίνε φρίτε)= πατάτες τηγανητές </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p:txBody>
      </p:sp>
      <p:pic>
        <p:nvPicPr>
          <p:cNvPr id="348" name="Google Shape;348;p12"/>
          <p:cNvPicPr preferRelativeResize="0"/>
          <p:nvPr/>
        </p:nvPicPr>
        <p:blipFill>
          <a:blip r:embed="rId8">
            <a:alphaModFix/>
          </a:blip>
          <a:stretch>
            <a:fillRect/>
          </a:stretch>
        </p:blipFill>
        <p:spPr>
          <a:xfrm>
            <a:off x="372275" y="6751473"/>
            <a:ext cx="1872900" cy="1872900"/>
          </a:xfrm>
          <a:prstGeom prst="rect">
            <a:avLst/>
          </a:prstGeom>
          <a:noFill/>
          <a:ln>
            <a:noFill/>
          </a:ln>
        </p:spPr>
      </p:pic>
      <p:pic>
        <p:nvPicPr>
          <p:cNvPr id="349" name="Google Shape;349;p12"/>
          <p:cNvPicPr preferRelativeResize="0"/>
          <p:nvPr/>
        </p:nvPicPr>
        <p:blipFill>
          <a:blip r:embed="rId8">
            <a:alphaModFix/>
          </a:blip>
          <a:stretch>
            <a:fillRect/>
          </a:stretch>
        </p:blipFill>
        <p:spPr>
          <a:xfrm>
            <a:off x="5030400" y="6018173"/>
            <a:ext cx="1872900" cy="1872900"/>
          </a:xfrm>
          <a:prstGeom prst="rect">
            <a:avLst/>
          </a:prstGeom>
          <a:noFill/>
          <a:ln>
            <a:noFill/>
          </a:ln>
        </p:spPr>
      </p:pic>
      <p:pic>
        <p:nvPicPr>
          <p:cNvPr id="350" name="Google Shape;350;p12"/>
          <p:cNvPicPr preferRelativeResize="0"/>
          <p:nvPr/>
        </p:nvPicPr>
        <p:blipFill>
          <a:blip r:embed="rId8">
            <a:alphaModFix/>
          </a:blip>
          <a:stretch>
            <a:fillRect/>
          </a:stretch>
        </p:blipFill>
        <p:spPr>
          <a:xfrm>
            <a:off x="6375875" y="5449748"/>
            <a:ext cx="1872900" cy="1872900"/>
          </a:xfrm>
          <a:prstGeom prst="rect">
            <a:avLst/>
          </a:prstGeom>
          <a:noFill/>
          <a:ln>
            <a:noFill/>
          </a:ln>
        </p:spPr>
      </p:pic>
      <p:pic>
        <p:nvPicPr>
          <p:cNvPr id="351" name="Google Shape;351;p12"/>
          <p:cNvPicPr preferRelativeResize="0"/>
          <p:nvPr/>
        </p:nvPicPr>
        <p:blipFill>
          <a:blip r:embed="rId8">
            <a:alphaModFix/>
          </a:blip>
          <a:stretch>
            <a:fillRect/>
          </a:stretch>
        </p:blipFill>
        <p:spPr>
          <a:xfrm>
            <a:off x="11482738" y="5760498"/>
            <a:ext cx="1872900" cy="1872900"/>
          </a:xfrm>
          <a:prstGeom prst="rect">
            <a:avLst/>
          </a:prstGeom>
          <a:noFill/>
          <a:ln>
            <a:noFill/>
          </a:ln>
        </p:spPr>
      </p:pic>
      <p:pic>
        <p:nvPicPr>
          <p:cNvPr id="352" name="Google Shape;352;p12"/>
          <p:cNvPicPr preferRelativeResize="0"/>
          <p:nvPr/>
        </p:nvPicPr>
        <p:blipFill>
          <a:blip r:embed="rId9">
            <a:alphaModFix/>
          </a:blip>
          <a:stretch>
            <a:fillRect/>
          </a:stretch>
        </p:blipFill>
        <p:spPr>
          <a:xfrm>
            <a:off x="2634200" y="7536474"/>
            <a:ext cx="1194675" cy="9996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356"/>
        <p:cNvGrpSpPr/>
        <p:nvPr/>
      </p:nvGrpSpPr>
      <p:grpSpPr>
        <a:xfrm>
          <a:off x="0" y="0"/>
          <a:ext cx="0" cy="0"/>
          <a:chOff x="0" y="0"/>
          <a:chExt cx="0" cy="0"/>
        </a:xfrm>
      </p:grpSpPr>
      <p:sp>
        <p:nvSpPr>
          <p:cNvPr id="357" name="Google Shape;357;p13"/>
          <p:cNvSpPr/>
          <p:nvPr/>
        </p:nvSpPr>
        <p:spPr>
          <a:xfrm>
            <a:off x="13648475" y="0"/>
            <a:ext cx="130218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8" name="Google Shape;358;p13"/>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59" name="Google Shape;359;p13"/>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13</a:t>
            </a:fld>
            <a:endParaRPr/>
          </a:p>
        </p:txBody>
      </p:sp>
      <p:sp>
        <p:nvSpPr>
          <p:cNvPr id="360" name="Google Shape;360;p13"/>
          <p:cNvSpPr txBox="1"/>
          <p:nvPr/>
        </p:nvSpPr>
        <p:spPr>
          <a:xfrm>
            <a:off x="15096225" y="1214250"/>
            <a:ext cx="10088700" cy="124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l-GR" sz="3200">
                <a:solidFill>
                  <a:schemeClr val="dk1"/>
                </a:solidFill>
                <a:latin typeface="Calibri"/>
                <a:ea typeface="Calibri"/>
                <a:cs typeface="Calibri"/>
                <a:sym typeface="Calibri"/>
              </a:rPr>
              <a:t>Ακουμπώντας την επόμενη σελίδα του βιβλίου, βρέθηκαν στη Βουλγαρία…. Σόφια…. </a:t>
            </a:r>
            <a:endParaRPr sz="3200">
              <a:solidFill>
                <a:schemeClr val="dk1"/>
              </a:solidFill>
              <a:latin typeface="Calibri"/>
              <a:ea typeface="Calibri"/>
              <a:cs typeface="Calibri"/>
              <a:sym typeface="Calibri"/>
            </a:endParaRPr>
          </a:p>
        </p:txBody>
      </p:sp>
      <p:pic>
        <p:nvPicPr>
          <p:cNvPr id="361" name="Google Shape;361;p13"/>
          <p:cNvPicPr preferRelativeResize="0"/>
          <p:nvPr/>
        </p:nvPicPr>
        <p:blipFill>
          <a:blip r:embed="rId5">
            <a:alphaModFix/>
          </a:blip>
          <a:stretch>
            <a:fillRect/>
          </a:stretch>
        </p:blipFill>
        <p:spPr>
          <a:xfrm>
            <a:off x="0" y="0"/>
            <a:ext cx="13648475" cy="9899650"/>
          </a:xfrm>
          <a:prstGeom prst="rect">
            <a:avLst/>
          </a:prstGeom>
          <a:noFill/>
          <a:ln>
            <a:noFill/>
          </a:ln>
        </p:spPr>
      </p:pic>
      <p:pic>
        <p:nvPicPr>
          <p:cNvPr id="362" name="Google Shape;362;p13"/>
          <p:cNvPicPr preferRelativeResize="0"/>
          <p:nvPr/>
        </p:nvPicPr>
        <p:blipFill>
          <a:blip r:embed="rId4">
            <a:alphaModFix/>
          </a:blip>
          <a:stretch>
            <a:fillRect/>
          </a:stretch>
        </p:blipFill>
        <p:spPr>
          <a:xfrm>
            <a:off x="9499625" y="5668050"/>
            <a:ext cx="2975075" cy="4231600"/>
          </a:xfrm>
          <a:prstGeom prst="rect">
            <a:avLst/>
          </a:prstGeom>
          <a:noFill/>
          <a:ln>
            <a:noFill/>
          </a:ln>
        </p:spPr>
      </p:pic>
      <p:pic>
        <p:nvPicPr>
          <p:cNvPr id="363" name="Google Shape;363;p13"/>
          <p:cNvPicPr preferRelativeResize="0"/>
          <p:nvPr/>
        </p:nvPicPr>
        <p:blipFill>
          <a:blip r:embed="rId6">
            <a:alphaModFix/>
          </a:blip>
          <a:stretch>
            <a:fillRect/>
          </a:stretch>
        </p:blipFill>
        <p:spPr>
          <a:xfrm>
            <a:off x="6085250" y="5668050"/>
            <a:ext cx="2975075" cy="4371925"/>
          </a:xfrm>
          <a:prstGeom prst="rect">
            <a:avLst/>
          </a:prstGeom>
          <a:noFill/>
          <a:ln>
            <a:noFill/>
          </a:ln>
        </p:spPr>
      </p:pic>
      <p:pic>
        <p:nvPicPr>
          <p:cNvPr id="364" name="Google Shape;364;p13"/>
          <p:cNvPicPr preferRelativeResize="0"/>
          <p:nvPr/>
        </p:nvPicPr>
        <p:blipFill>
          <a:blip r:embed="rId7">
            <a:alphaModFix/>
          </a:blip>
          <a:stretch>
            <a:fillRect/>
          </a:stretch>
        </p:blipFill>
        <p:spPr>
          <a:xfrm>
            <a:off x="3555825" y="6178175"/>
            <a:ext cx="2090125" cy="3721475"/>
          </a:xfrm>
          <a:prstGeom prst="rect">
            <a:avLst/>
          </a:prstGeom>
          <a:noFill/>
          <a:ln>
            <a:noFill/>
          </a:ln>
        </p:spPr>
      </p:pic>
      <p:pic>
        <p:nvPicPr>
          <p:cNvPr id="365" name="Google Shape;365;p13"/>
          <p:cNvPicPr preferRelativeResize="0"/>
          <p:nvPr/>
        </p:nvPicPr>
        <p:blipFill>
          <a:blip r:embed="rId8">
            <a:alphaModFix/>
          </a:blip>
          <a:stretch>
            <a:fillRect/>
          </a:stretch>
        </p:blipFill>
        <p:spPr>
          <a:xfrm>
            <a:off x="722550" y="6178176"/>
            <a:ext cx="1828875" cy="38580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p:pull/>
        <p:sndAc>
          <p:stSnd>
            <p:snd r:embed="rId3" name="chimes.wav"/>
          </p:stSnd>
        </p:sndAc>
      </p:transition>
    </mc:Choice>
    <mc:Fallback>
      <p:transition spd="slow">
        <p:pull/>
        <p:sndAc>
          <p:stSnd>
            <p:snd r:embed="rId3" name="chimes.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g2c6b286a91a_0_131"/>
          <p:cNvPicPr preferRelativeResize="0"/>
          <p:nvPr/>
        </p:nvPicPr>
        <p:blipFill>
          <a:blip r:embed="rId15">
            <a:alphaModFix/>
          </a:blip>
          <a:stretch>
            <a:fillRect/>
          </a:stretch>
        </p:blipFill>
        <p:spPr>
          <a:xfrm>
            <a:off x="0" y="24975"/>
            <a:ext cx="13584424" cy="9849751"/>
          </a:xfrm>
          <a:prstGeom prst="rect">
            <a:avLst/>
          </a:prstGeom>
          <a:noFill/>
          <a:ln>
            <a:noFill/>
          </a:ln>
        </p:spPr>
      </p:pic>
      <p:sp>
        <p:nvSpPr>
          <p:cNvPr id="371" name="Google Shape;371;g2c6b286a91a_0_131"/>
          <p:cNvSpPr/>
          <p:nvPr/>
        </p:nvSpPr>
        <p:spPr>
          <a:xfrm>
            <a:off x="13584425" y="0"/>
            <a:ext cx="130554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2" name="Google Shape;372;g2c6b286a91a_0_131"/>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73" name="Google Shape;373;g2c6b286a91a_0_131"/>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14</a:t>
            </a:fld>
            <a:endParaRPr/>
          </a:p>
        </p:txBody>
      </p:sp>
      <p:sp>
        <p:nvSpPr>
          <p:cNvPr id="374" name="Google Shape;374;g2c6b286a91a_0_131"/>
          <p:cNvSpPr txBox="1"/>
          <p:nvPr/>
        </p:nvSpPr>
        <p:spPr>
          <a:xfrm>
            <a:off x="14185350" y="0"/>
            <a:ext cx="11829600" cy="14504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Τι είναι όλες αυτές οι καμπάνες?  Bells!* Cloches!**  Campane!*** Εγώ θα σας πω! είπε η Ελένα. Kамбани!****мир!***** Το θυμήθηκα! Το μνημείο με τις καμπάνες έγινε για την ειρήνη….Peace!******  Pace!******* Paix!******* Ας χτυπήσουν οι καμπάνες!!! Η ειρήνη είναι το καλύτερο δώρο! Yes, the best present!</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*Bells (μπελς)= καμπάνες</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**Cloches (κλος) = καμπάνες</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 Campane (καμπάνε)= καμπάνες </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****Kамбани (καμπάνι) = καμπάνες</a:t>
            </a:r>
            <a:endParaRPr sz="3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l-GR" sz="3200">
                <a:solidFill>
                  <a:schemeClr val="dk1"/>
                </a:solidFill>
                <a:latin typeface="Calibri"/>
                <a:ea typeface="Calibri"/>
                <a:cs typeface="Calibri"/>
                <a:sym typeface="Calibri"/>
              </a:rPr>
              <a:t>*****мир (μιρ)= ειρήνη</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******Peace (πισ)= ειρήνη</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*******Pace (πάτσε)= ειρήνη</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r>
              <a:rPr lang="el-GR" sz="3200">
                <a:solidFill>
                  <a:schemeClr val="dk1"/>
                </a:solidFill>
                <a:latin typeface="Calibri"/>
                <a:ea typeface="Calibri"/>
                <a:cs typeface="Calibri"/>
                <a:sym typeface="Calibri"/>
              </a:rPr>
              <a:t>********Paix (πε) = ειρήνη</a:t>
            </a: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r>
              <a:rPr lang="el-GR" sz="3200">
                <a:solidFill>
                  <a:schemeClr val="dk1"/>
                </a:solidFill>
                <a:latin typeface="Calibri"/>
                <a:ea typeface="Calibri"/>
                <a:cs typeface="Calibri"/>
                <a:sym typeface="Calibri"/>
              </a:rPr>
              <a:t>*********Yes, the best present(Γες, δε μπεστ πρέζεντ)=Ναι, το καλύτερο δώρο</a:t>
            </a:r>
            <a:endParaRPr sz="3200">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endParaRPr sz="24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endParaRPr sz="24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endParaRPr sz="1800">
              <a:solidFill>
                <a:schemeClr val="dk1"/>
              </a:solidFill>
              <a:latin typeface="Calibri"/>
              <a:ea typeface="Calibri"/>
              <a:cs typeface="Calibri"/>
              <a:sym typeface="Calibri"/>
            </a:endParaRPr>
          </a:p>
          <a:p>
            <a:pPr marL="0" lvl="0" indent="0" algn="just" rtl="0">
              <a:lnSpc>
                <a:spcPct val="115000"/>
              </a:lnSpc>
              <a:spcBef>
                <a:spcPts val="120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1200"/>
              </a:spcAft>
              <a:buNone/>
            </a:pPr>
            <a:endParaRPr sz="3200">
              <a:solidFill>
                <a:schemeClr val="dk1"/>
              </a:solidFill>
              <a:latin typeface="Calibri"/>
              <a:ea typeface="Calibri"/>
              <a:cs typeface="Calibri"/>
              <a:sym typeface="Calibri"/>
            </a:endParaRPr>
          </a:p>
        </p:txBody>
      </p:sp>
      <p:pic>
        <p:nvPicPr>
          <p:cNvPr id="375" name="Google Shape;375;g2c6b286a91a_0_131"/>
          <p:cNvPicPr preferRelativeResize="0"/>
          <p:nvPr/>
        </p:nvPicPr>
        <p:blipFill>
          <a:blip r:embed="rId16">
            <a:alphaModFix/>
          </a:blip>
          <a:stretch>
            <a:fillRect/>
          </a:stretch>
        </p:blipFill>
        <p:spPr>
          <a:xfrm>
            <a:off x="10971200" y="6093836"/>
            <a:ext cx="2459500" cy="3752990"/>
          </a:xfrm>
          <a:prstGeom prst="rect">
            <a:avLst/>
          </a:prstGeom>
          <a:noFill/>
          <a:ln>
            <a:noFill/>
          </a:ln>
        </p:spPr>
      </p:pic>
      <p:pic>
        <p:nvPicPr>
          <p:cNvPr id="376" name="Google Shape;376;g2c6b286a91a_0_131"/>
          <p:cNvPicPr preferRelativeResize="0"/>
          <p:nvPr/>
        </p:nvPicPr>
        <p:blipFill>
          <a:blip r:embed="rId17">
            <a:alphaModFix/>
          </a:blip>
          <a:stretch>
            <a:fillRect/>
          </a:stretch>
        </p:blipFill>
        <p:spPr>
          <a:xfrm>
            <a:off x="8758191" y="6316625"/>
            <a:ext cx="2459509" cy="3530175"/>
          </a:xfrm>
          <a:prstGeom prst="rect">
            <a:avLst/>
          </a:prstGeom>
          <a:noFill/>
          <a:ln>
            <a:noFill/>
          </a:ln>
        </p:spPr>
      </p:pic>
      <p:pic>
        <p:nvPicPr>
          <p:cNvPr id="377" name="Google Shape;377;g2c6b286a91a_0_131"/>
          <p:cNvPicPr preferRelativeResize="0"/>
          <p:nvPr/>
        </p:nvPicPr>
        <p:blipFill>
          <a:blip r:embed="rId18">
            <a:alphaModFix/>
          </a:blip>
          <a:stretch>
            <a:fillRect/>
          </a:stretch>
        </p:blipFill>
        <p:spPr>
          <a:xfrm>
            <a:off x="6234600" y="6316649"/>
            <a:ext cx="1849325" cy="3530175"/>
          </a:xfrm>
          <a:prstGeom prst="rect">
            <a:avLst/>
          </a:prstGeom>
          <a:noFill/>
          <a:ln>
            <a:noFill/>
          </a:ln>
        </p:spPr>
      </p:pic>
      <p:pic>
        <p:nvPicPr>
          <p:cNvPr id="378" name="Google Shape;378;g2c6b286a91a_0_131"/>
          <p:cNvPicPr preferRelativeResize="0"/>
          <p:nvPr/>
        </p:nvPicPr>
        <p:blipFill>
          <a:blip r:embed="rId19">
            <a:alphaModFix/>
          </a:blip>
          <a:stretch>
            <a:fillRect/>
          </a:stretch>
        </p:blipFill>
        <p:spPr>
          <a:xfrm>
            <a:off x="3110675" y="6258498"/>
            <a:ext cx="1849325" cy="3646489"/>
          </a:xfrm>
          <a:prstGeom prst="rect">
            <a:avLst/>
          </a:prstGeom>
          <a:noFill/>
          <a:ln>
            <a:noFill/>
          </a:ln>
        </p:spPr>
      </p:pic>
      <p:pic>
        <p:nvPicPr>
          <p:cNvPr id="379" name="Google Shape;379;g2c6b286a91a_0_131" title="Ivaila.mp3"/>
          <p:cNvPicPr preferRelativeResize="0"/>
          <p:nvPr/>
        </p:nvPicPr>
        <p:blipFill>
          <a:blip r:embed="rId20">
            <a:alphaModFix/>
          </a:blip>
          <a:stretch>
            <a:fillRect/>
          </a:stretch>
        </p:blipFill>
        <p:spPr>
          <a:xfrm>
            <a:off x="223400" y="7480387"/>
            <a:ext cx="457200" cy="457200"/>
          </a:xfrm>
          <a:prstGeom prst="rect">
            <a:avLst/>
          </a:prstGeom>
          <a:noFill/>
          <a:ln>
            <a:noFill/>
          </a:ln>
        </p:spPr>
      </p:pic>
      <p:pic>
        <p:nvPicPr>
          <p:cNvPr id="380" name="Google Shape;380;g2c6b286a91a_0_131" title="Φωνή_135[1].mp3"/>
          <p:cNvPicPr preferRelativeResize="0"/>
          <p:nvPr/>
        </p:nvPicPr>
        <p:blipFill>
          <a:blip r:embed="rId20">
            <a:alphaModFix/>
          </a:blip>
          <a:stretch>
            <a:fillRect/>
          </a:stretch>
        </p:blipFill>
        <p:spPr>
          <a:xfrm>
            <a:off x="11972350" y="8310350"/>
            <a:ext cx="457200" cy="457200"/>
          </a:xfrm>
          <a:prstGeom prst="rect">
            <a:avLst/>
          </a:prstGeom>
          <a:noFill/>
          <a:ln>
            <a:noFill/>
          </a:ln>
        </p:spPr>
      </p:pic>
      <p:pic>
        <p:nvPicPr>
          <p:cNvPr id="381" name="Google Shape;381;g2c6b286a91a_0_131" title="Φωνή_136[1].mp3"/>
          <p:cNvPicPr preferRelativeResize="0"/>
          <p:nvPr/>
        </p:nvPicPr>
        <p:blipFill>
          <a:blip r:embed="rId20">
            <a:alphaModFix/>
          </a:blip>
          <a:stretch>
            <a:fillRect/>
          </a:stretch>
        </p:blipFill>
        <p:spPr>
          <a:xfrm>
            <a:off x="7028963" y="8531725"/>
            <a:ext cx="457200" cy="457200"/>
          </a:xfrm>
          <a:prstGeom prst="rect">
            <a:avLst/>
          </a:prstGeom>
          <a:noFill/>
          <a:ln>
            <a:noFill/>
          </a:ln>
        </p:spPr>
      </p:pic>
      <p:pic>
        <p:nvPicPr>
          <p:cNvPr id="382" name="Google Shape;382;g2c6b286a91a_0_131" title="Φωνή_137[1].mp3"/>
          <p:cNvPicPr preferRelativeResize="0"/>
          <p:nvPr/>
        </p:nvPicPr>
        <p:blipFill>
          <a:blip r:embed="rId20">
            <a:alphaModFix/>
          </a:blip>
          <a:stretch>
            <a:fillRect/>
          </a:stretch>
        </p:blipFill>
        <p:spPr>
          <a:xfrm>
            <a:off x="9759350" y="7853138"/>
            <a:ext cx="457200" cy="457200"/>
          </a:xfrm>
          <a:prstGeom prst="rect">
            <a:avLst/>
          </a:prstGeom>
          <a:noFill/>
          <a:ln>
            <a:noFill/>
          </a:ln>
        </p:spPr>
      </p:pic>
      <p:pic>
        <p:nvPicPr>
          <p:cNvPr id="383" name="Google Shape;383;g2c6b286a91a_0_131" title="Φωνή_139[1].mp3"/>
          <p:cNvPicPr preferRelativeResize="0"/>
          <p:nvPr/>
        </p:nvPicPr>
        <p:blipFill>
          <a:blip r:embed="rId20">
            <a:alphaModFix/>
          </a:blip>
          <a:stretch>
            <a:fillRect/>
          </a:stretch>
        </p:blipFill>
        <p:spPr>
          <a:xfrm>
            <a:off x="3543925" y="8531725"/>
            <a:ext cx="457200" cy="457200"/>
          </a:xfrm>
          <a:prstGeom prst="rect">
            <a:avLst/>
          </a:prstGeom>
          <a:noFill/>
          <a:ln>
            <a:noFill/>
          </a:ln>
        </p:spPr>
      </p:pic>
      <p:pic>
        <p:nvPicPr>
          <p:cNvPr id="384" name="Google Shape;384;g2c6b286a91a_0_131" title="Βίντεο χωρίς τίτλο - Δημιουργήθηκε με το Clipchamp.mp3"/>
          <p:cNvPicPr preferRelativeResize="0"/>
          <p:nvPr/>
        </p:nvPicPr>
        <p:blipFill>
          <a:blip r:embed="rId20">
            <a:alphaModFix/>
          </a:blip>
          <a:stretch>
            <a:fillRect/>
          </a:stretch>
        </p:blipFill>
        <p:spPr>
          <a:xfrm>
            <a:off x="5540950" y="5646461"/>
            <a:ext cx="457200" cy="457200"/>
          </a:xfrm>
          <a:prstGeom prst="rect">
            <a:avLst/>
          </a:prstGeom>
          <a:noFill/>
          <a:ln>
            <a:noFill/>
          </a:ln>
        </p:spPr>
      </p:pic>
      <p:pic>
        <p:nvPicPr>
          <p:cNvPr id="385" name="Google Shape;385;g2c6b286a91a_0_131"/>
          <p:cNvPicPr preferRelativeResize="0"/>
          <p:nvPr/>
        </p:nvPicPr>
        <p:blipFill>
          <a:blip r:embed="rId21">
            <a:alphaModFix/>
          </a:blip>
          <a:stretch>
            <a:fillRect/>
          </a:stretch>
        </p:blipFill>
        <p:spPr>
          <a:xfrm>
            <a:off x="-180725" y="4781479"/>
            <a:ext cx="3347325" cy="4465991"/>
          </a:xfrm>
          <a:prstGeom prst="rect">
            <a:avLst/>
          </a:prstGeom>
          <a:noFill/>
          <a:ln>
            <a:noFill/>
          </a:ln>
        </p:spPr>
      </p:pic>
      <p:pic>
        <p:nvPicPr>
          <p:cNvPr id="2" name="Ivaila">
            <a:hlinkClick r:id="" action="ppaction://media"/>
            <a:extLst>
              <a:ext uri="{FF2B5EF4-FFF2-40B4-BE49-F238E27FC236}">
                <a16:creationId xmlns:a16="http://schemas.microsoft.com/office/drawing/2014/main" id="{7605287C-84D6-F99F-C99F-7905A05C0F7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83337" y="7444144"/>
            <a:ext cx="609600" cy="609600"/>
          </a:xfrm>
          <a:prstGeom prst="rect">
            <a:avLst/>
          </a:prstGeom>
        </p:spPr>
      </p:pic>
      <p:pic>
        <p:nvPicPr>
          <p:cNvPr id="3" name="Βίντεο χωρίς τίτλο - Δημιουργήθηκε με το Clipchamp">
            <a:hlinkClick r:id="" action="ppaction://media"/>
            <a:extLst>
              <a:ext uri="{FF2B5EF4-FFF2-40B4-BE49-F238E27FC236}">
                <a16:creationId xmlns:a16="http://schemas.microsoft.com/office/drawing/2014/main" id="{47874073-4A6C-FA14-5D78-3270F78B5724}"/>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5388551" y="5646461"/>
            <a:ext cx="609600" cy="609600"/>
          </a:xfrm>
          <a:prstGeom prst="rect">
            <a:avLst/>
          </a:prstGeom>
        </p:spPr>
      </p:pic>
      <p:pic>
        <p:nvPicPr>
          <p:cNvPr id="4" name="Φωνή_139[1]">
            <a:hlinkClick r:id="" action="ppaction://media"/>
            <a:extLst>
              <a:ext uri="{FF2B5EF4-FFF2-40B4-BE49-F238E27FC236}">
                <a16:creationId xmlns:a16="http://schemas.microsoft.com/office/drawing/2014/main" id="{CC45FC56-EB94-7D48-E743-4619DD929E5A}"/>
              </a:ext>
            </a:extLst>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3588034" y="8495161"/>
            <a:ext cx="609600" cy="609600"/>
          </a:xfrm>
          <a:prstGeom prst="rect">
            <a:avLst/>
          </a:prstGeom>
        </p:spPr>
      </p:pic>
      <p:pic>
        <p:nvPicPr>
          <p:cNvPr id="6" name="Φωνή_137[1]">
            <a:hlinkClick r:id="" action="ppaction://media"/>
            <a:extLst>
              <a:ext uri="{FF2B5EF4-FFF2-40B4-BE49-F238E27FC236}">
                <a16:creationId xmlns:a16="http://schemas.microsoft.com/office/drawing/2014/main" id="{46E50549-57F8-562A-5C2C-29A0EBE16EFC}"/>
              </a:ext>
            </a:extLst>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9683145" y="7776912"/>
            <a:ext cx="609600" cy="609600"/>
          </a:xfrm>
          <a:prstGeom prst="rect">
            <a:avLst/>
          </a:prstGeom>
        </p:spPr>
      </p:pic>
      <p:pic>
        <p:nvPicPr>
          <p:cNvPr id="7" name="Φωνή_135[1]">
            <a:hlinkClick r:id="" action="ppaction://media"/>
            <a:extLst>
              <a:ext uri="{FF2B5EF4-FFF2-40B4-BE49-F238E27FC236}">
                <a16:creationId xmlns:a16="http://schemas.microsoft.com/office/drawing/2014/main" id="{ECAB85D4-5E37-73DB-AA5E-46B017462FB0}"/>
              </a:ext>
            </a:extLst>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11925605" y="8325854"/>
            <a:ext cx="609600" cy="609600"/>
          </a:xfrm>
          <a:prstGeom prst="rect">
            <a:avLst/>
          </a:prstGeom>
        </p:spPr>
      </p:pic>
      <p:pic>
        <p:nvPicPr>
          <p:cNvPr id="8" name="Φωνή_136[1]">
            <a:hlinkClick r:id="" action="ppaction://media"/>
            <a:extLst>
              <a:ext uri="{FF2B5EF4-FFF2-40B4-BE49-F238E27FC236}">
                <a16:creationId xmlns:a16="http://schemas.microsoft.com/office/drawing/2014/main" id="{3435BF48-E608-8329-3228-AB40E35B5A64}"/>
              </a:ext>
            </a:extLst>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6964791" y="84555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084"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06"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54"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481" fill="hold"/>
                                        <p:tgtEl>
                                          <p:spTgt spid="7"/>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6"/>
                </p:tgtEl>
              </p:cMediaNode>
            </p:audio>
            <p:audio>
              <p:cMediaNode vol="80000">
                <p:cTn id="31" fill="hold" display="0">
                  <p:stCondLst>
                    <p:cond delay="indefinite"/>
                  </p:stCondLst>
                  <p:endCondLst>
                    <p:cond evt="onStopAudio"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389"/>
        <p:cNvGrpSpPr/>
        <p:nvPr/>
      </p:nvGrpSpPr>
      <p:grpSpPr>
        <a:xfrm>
          <a:off x="0" y="0"/>
          <a:ext cx="0" cy="0"/>
          <a:chOff x="0" y="0"/>
          <a:chExt cx="0" cy="0"/>
        </a:xfrm>
      </p:grpSpPr>
      <p:sp>
        <p:nvSpPr>
          <p:cNvPr id="390" name="Google Shape;390;g2c6b286a91a_0_256"/>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91" name="Google Shape;391;g2c6b286a91a_0_256"/>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15</a:t>
            </a:fld>
            <a:endParaRPr/>
          </a:p>
        </p:txBody>
      </p:sp>
      <p:pic>
        <p:nvPicPr>
          <p:cNvPr id="392" name="Google Shape;392;g2c6b286a91a_0_256"/>
          <p:cNvPicPr preferRelativeResize="0"/>
          <p:nvPr/>
        </p:nvPicPr>
        <p:blipFill rotWithShape="1">
          <a:blip r:embed="rId4">
            <a:alphaModFix/>
          </a:blip>
          <a:srcRect t="89" b="99"/>
          <a:stretch/>
        </p:blipFill>
        <p:spPr>
          <a:xfrm rot="-5736805">
            <a:off x="3874772" y="-1738123"/>
            <a:ext cx="6734479" cy="8421521"/>
          </a:xfrm>
          <a:prstGeom prst="rect">
            <a:avLst/>
          </a:prstGeom>
          <a:noFill/>
          <a:ln>
            <a:noFill/>
          </a:ln>
        </p:spPr>
      </p:pic>
      <p:sp>
        <p:nvSpPr>
          <p:cNvPr id="393" name="Google Shape;393;g2c6b286a91a_0_256"/>
          <p:cNvSpPr txBox="1"/>
          <p:nvPr/>
        </p:nvSpPr>
        <p:spPr>
          <a:xfrm>
            <a:off x="15319675" y="1030150"/>
            <a:ext cx="9896400" cy="4113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Σήκω Κατερίνα...κοιμήθηκες?  Η Κατερίνα άνοιξε τα μάτια της.... όνειρο ήταν? Τι κρίμα....Στο χέρι της κρατούσε το νόμισμα ..Τότε είδε...στην μπλούζα της ένας μικρός λεκές σοκολάτας....Gelato…σκέφτηκε και χαμογέλασε….</a:t>
            </a:r>
            <a:endParaRPr sz="1800">
              <a:solidFill>
                <a:schemeClr val="dk1"/>
              </a:solidFill>
              <a:latin typeface="Calibri"/>
              <a:ea typeface="Calibri"/>
              <a:cs typeface="Calibri"/>
              <a:sym typeface="Calibri"/>
            </a:endParaRPr>
          </a:p>
        </p:txBody>
      </p:sp>
      <p:sp>
        <p:nvSpPr>
          <p:cNvPr id="394" name="Google Shape;394;g2c6b286a91a_0_256"/>
          <p:cNvSpPr txBox="1"/>
          <p:nvPr/>
        </p:nvSpPr>
        <p:spPr>
          <a:xfrm>
            <a:off x="18814375" y="2852900"/>
            <a:ext cx="7746300" cy="80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41">
              <a:latin typeface="Calibri"/>
              <a:ea typeface="Calibri"/>
              <a:cs typeface="Calibri"/>
              <a:sym typeface="Calibri"/>
            </a:endParaRPr>
          </a:p>
        </p:txBody>
      </p:sp>
      <p:pic>
        <p:nvPicPr>
          <p:cNvPr id="395" name="Google Shape;395;g2c6b286a91a_0_256"/>
          <p:cNvPicPr preferRelativeResize="0"/>
          <p:nvPr/>
        </p:nvPicPr>
        <p:blipFill>
          <a:blip r:embed="rId5">
            <a:alphaModFix/>
          </a:blip>
          <a:stretch>
            <a:fillRect/>
          </a:stretch>
        </p:blipFill>
        <p:spPr>
          <a:xfrm rot="209130">
            <a:off x="7719562" y="5793165"/>
            <a:ext cx="6542075" cy="4909400"/>
          </a:xfrm>
          <a:prstGeom prst="rect">
            <a:avLst/>
          </a:prstGeom>
          <a:noFill/>
          <a:ln>
            <a:noFill/>
          </a:ln>
        </p:spPr>
      </p:pic>
      <p:pic>
        <p:nvPicPr>
          <p:cNvPr id="396" name="Google Shape;396;g2c6b286a91a_0_256"/>
          <p:cNvPicPr preferRelativeResize="0"/>
          <p:nvPr/>
        </p:nvPicPr>
        <p:blipFill>
          <a:blip r:embed="rId6">
            <a:alphaModFix/>
          </a:blip>
          <a:stretch>
            <a:fillRect/>
          </a:stretch>
        </p:blipFill>
        <p:spPr>
          <a:xfrm>
            <a:off x="8891555" y="4954688"/>
            <a:ext cx="2002072" cy="2669430"/>
          </a:xfrm>
          <a:prstGeom prst="rect">
            <a:avLst/>
          </a:prstGeom>
          <a:noFill/>
          <a:ln>
            <a:noFill/>
          </a:ln>
        </p:spPr>
      </p:pic>
      <p:pic>
        <p:nvPicPr>
          <p:cNvPr id="397" name="Google Shape;397;g2c6b286a91a_0_256"/>
          <p:cNvPicPr preferRelativeResize="0"/>
          <p:nvPr/>
        </p:nvPicPr>
        <p:blipFill>
          <a:blip r:embed="rId7">
            <a:alphaModFix/>
          </a:blip>
          <a:stretch>
            <a:fillRect/>
          </a:stretch>
        </p:blipFill>
        <p:spPr>
          <a:xfrm flipH="1">
            <a:off x="8542738" y="3937300"/>
            <a:ext cx="4076514" cy="3570900"/>
          </a:xfrm>
          <a:prstGeom prst="rect">
            <a:avLst/>
          </a:prstGeom>
          <a:noFill/>
          <a:ln>
            <a:noFill/>
          </a:ln>
        </p:spPr>
      </p:pic>
      <p:pic>
        <p:nvPicPr>
          <p:cNvPr id="398" name="Google Shape;398;g2c6b286a91a_0_256"/>
          <p:cNvPicPr preferRelativeResize="0"/>
          <p:nvPr/>
        </p:nvPicPr>
        <p:blipFill>
          <a:blip r:embed="rId8">
            <a:alphaModFix/>
          </a:blip>
          <a:stretch>
            <a:fillRect/>
          </a:stretch>
        </p:blipFill>
        <p:spPr>
          <a:xfrm>
            <a:off x="11110552" y="4102155"/>
            <a:ext cx="3440400" cy="4587157"/>
          </a:xfrm>
          <a:prstGeom prst="rect">
            <a:avLst/>
          </a:prstGeom>
          <a:noFill/>
          <a:ln>
            <a:noFill/>
          </a:ln>
        </p:spPr>
      </p:pic>
      <p:pic>
        <p:nvPicPr>
          <p:cNvPr id="399" name="Google Shape;399;g2c6b286a91a_0_256"/>
          <p:cNvPicPr preferRelativeResize="0"/>
          <p:nvPr/>
        </p:nvPicPr>
        <p:blipFill>
          <a:blip r:embed="rId9">
            <a:alphaModFix/>
          </a:blip>
          <a:stretch>
            <a:fillRect/>
          </a:stretch>
        </p:blipFill>
        <p:spPr>
          <a:xfrm rot="-297649">
            <a:off x="-856957" y="-1856194"/>
            <a:ext cx="8405015" cy="6648990"/>
          </a:xfrm>
          <a:prstGeom prst="rect">
            <a:avLst/>
          </a:prstGeom>
          <a:noFill/>
          <a:ln>
            <a:noFill/>
          </a:ln>
        </p:spPr>
      </p:pic>
      <p:pic>
        <p:nvPicPr>
          <p:cNvPr id="400" name="Google Shape;400;g2c6b286a91a_0_256"/>
          <p:cNvPicPr preferRelativeResize="0"/>
          <p:nvPr/>
        </p:nvPicPr>
        <p:blipFill>
          <a:blip r:embed="rId10">
            <a:alphaModFix/>
          </a:blip>
          <a:stretch>
            <a:fillRect/>
          </a:stretch>
        </p:blipFill>
        <p:spPr>
          <a:xfrm rot="507851">
            <a:off x="6094424" y="-2284443"/>
            <a:ext cx="8973152" cy="6936611"/>
          </a:xfrm>
          <a:prstGeom prst="rect">
            <a:avLst/>
          </a:prstGeom>
          <a:noFill/>
          <a:ln>
            <a:noFill/>
          </a:ln>
        </p:spPr>
      </p:pic>
      <p:pic>
        <p:nvPicPr>
          <p:cNvPr id="401" name="Google Shape;401;g2c6b286a91a_0_256"/>
          <p:cNvPicPr preferRelativeResize="0"/>
          <p:nvPr/>
        </p:nvPicPr>
        <p:blipFill>
          <a:blip r:embed="rId11">
            <a:alphaModFix/>
          </a:blip>
          <a:stretch>
            <a:fillRect/>
          </a:stretch>
        </p:blipFill>
        <p:spPr>
          <a:xfrm>
            <a:off x="13895925" y="0"/>
            <a:ext cx="12743900" cy="9899650"/>
          </a:xfrm>
          <a:prstGeom prst="rect">
            <a:avLst/>
          </a:prstGeom>
          <a:noFill/>
          <a:ln>
            <a:noFill/>
          </a:ln>
        </p:spPr>
      </p:pic>
      <p:pic>
        <p:nvPicPr>
          <p:cNvPr id="402" name="Google Shape;402;g2c6b286a91a_0_256"/>
          <p:cNvPicPr preferRelativeResize="0"/>
          <p:nvPr/>
        </p:nvPicPr>
        <p:blipFill>
          <a:blip r:embed="rId12">
            <a:alphaModFix/>
          </a:blip>
          <a:stretch>
            <a:fillRect/>
          </a:stretch>
        </p:blipFill>
        <p:spPr>
          <a:xfrm>
            <a:off x="11334595" y="6929225"/>
            <a:ext cx="2674702" cy="3570901"/>
          </a:xfrm>
          <a:prstGeom prst="rect">
            <a:avLst/>
          </a:prstGeom>
          <a:noFill/>
          <a:ln>
            <a:noFill/>
          </a:ln>
        </p:spPr>
      </p:pic>
      <p:pic>
        <p:nvPicPr>
          <p:cNvPr id="403" name="Google Shape;403;g2c6b286a91a_0_256"/>
          <p:cNvPicPr preferRelativeResize="0"/>
          <p:nvPr/>
        </p:nvPicPr>
        <p:blipFill>
          <a:blip r:embed="rId13">
            <a:alphaModFix/>
          </a:blip>
          <a:stretch>
            <a:fillRect/>
          </a:stretch>
        </p:blipFill>
        <p:spPr>
          <a:xfrm rot="4744608">
            <a:off x="4726913" y="4043976"/>
            <a:ext cx="5030200" cy="6703049"/>
          </a:xfrm>
          <a:prstGeom prst="rect">
            <a:avLst/>
          </a:prstGeom>
          <a:noFill/>
          <a:ln>
            <a:noFill/>
          </a:ln>
        </p:spPr>
      </p:pic>
      <p:pic>
        <p:nvPicPr>
          <p:cNvPr id="404" name="Google Shape;404;g2c6b286a91a_0_256"/>
          <p:cNvPicPr preferRelativeResize="0"/>
          <p:nvPr/>
        </p:nvPicPr>
        <p:blipFill>
          <a:blip r:embed="rId14">
            <a:alphaModFix/>
          </a:blip>
          <a:stretch>
            <a:fillRect/>
          </a:stretch>
        </p:blipFill>
        <p:spPr>
          <a:xfrm>
            <a:off x="152400" y="2607300"/>
            <a:ext cx="4828375" cy="7274725"/>
          </a:xfrm>
          <a:prstGeom prst="rect">
            <a:avLst/>
          </a:prstGeom>
          <a:noFill/>
          <a:ln>
            <a:noFill/>
          </a:ln>
        </p:spPr>
      </p:pic>
      <p:sp>
        <p:nvSpPr>
          <p:cNvPr id="405" name="Google Shape;405;g2c6b286a91a_0_256"/>
          <p:cNvSpPr/>
          <p:nvPr/>
        </p:nvSpPr>
        <p:spPr>
          <a:xfrm>
            <a:off x="13895875" y="0"/>
            <a:ext cx="127440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6" name="Google Shape;406;g2c6b286a91a_0_256"/>
          <p:cNvSpPr txBox="1"/>
          <p:nvPr/>
        </p:nvSpPr>
        <p:spPr>
          <a:xfrm>
            <a:off x="15319675" y="1292200"/>
            <a:ext cx="9896400" cy="26451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Σήκω Κατερίνα...κοιμήθηκες?  Η Κατερίνα άνοιξε τα μάτια της....όνειρο ήταν? Τι κρίμα....Στο χέρι της κρατούσε το νόμισμα … Τότε είδε...στο φόρεμα της ένας μικρός λεκές σοκολάτας....Gelato*…σκέφτηκε και χαμογέλασε…</a:t>
            </a: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*Gelato (τζελάτο)= παγωτό</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4041">
              <a:latin typeface="Calibri"/>
              <a:ea typeface="Calibri"/>
              <a:cs typeface="Calibri"/>
              <a:sym typeface="Calibri"/>
            </a:endParaRPr>
          </a:p>
        </p:txBody>
      </p:sp>
      <p:sp>
        <p:nvSpPr>
          <p:cNvPr id="407" name="Google Shape;407;g2c6b286a91a_0_256"/>
          <p:cNvSpPr/>
          <p:nvPr/>
        </p:nvSpPr>
        <p:spPr>
          <a:xfrm>
            <a:off x="5903800" y="7253800"/>
            <a:ext cx="321192" cy="283392"/>
          </a:xfrm>
          <a:prstGeom prst="cloud">
            <a:avLst/>
          </a:prstGeom>
          <a:solidFill>
            <a:srgbClr val="5B0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408" name="Google Shape;408;g2c6b286a91a_0_256"/>
          <p:cNvPicPr preferRelativeResize="0"/>
          <p:nvPr/>
        </p:nvPicPr>
        <p:blipFill>
          <a:blip r:embed="rId15">
            <a:alphaModFix/>
          </a:blip>
          <a:stretch>
            <a:fillRect/>
          </a:stretch>
        </p:blipFill>
        <p:spPr>
          <a:xfrm rot="-780008">
            <a:off x="7387964" y="6316257"/>
            <a:ext cx="1660076" cy="2322337"/>
          </a:xfrm>
          <a:prstGeom prst="rect">
            <a:avLst/>
          </a:prstGeom>
          <a:noFill/>
          <a:ln>
            <a:noFill/>
          </a:ln>
        </p:spPr>
      </p:pic>
      <p:sp>
        <p:nvSpPr>
          <p:cNvPr id="409" name="Google Shape;409;g2c6b286a91a_0_256"/>
          <p:cNvSpPr/>
          <p:nvPr/>
        </p:nvSpPr>
        <p:spPr>
          <a:xfrm>
            <a:off x="7708550" y="6121500"/>
            <a:ext cx="226800" cy="207900"/>
          </a:xfrm>
          <a:prstGeom prst="ellipse">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5000">
        <p:pull/>
        <p:sndAc>
          <p:stSnd>
            <p:snd r:embed="rId3" name="chimes.wav"/>
          </p:stSnd>
        </p:sndAc>
      </p:transition>
    </mc:Choice>
    <mc:Fallback>
      <p:transition spd="slow">
        <p:pull/>
        <p:sndAc>
          <p:stSnd>
            <p:snd r:embed="rId3"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5"/>
          <p:cNvSpPr txBox="1"/>
          <p:nvPr/>
        </p:nvSpPr>
        <p:spPr>
          <a:xfrm>
            <a:off x="1001350" y="559725"/>
            <a:ext cx="24391500" cy="10282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3200">
                <a:solidFill>
                  <a:schemeClr val="dk1"/>
                </a:solidFill>
                <a:latin typeface="Calibri"/>
                <a:ea typeface="Calibri"/>
                <a:cs typeface="Calibri"/>
                <a:sym typeface="Calibri"/>
              </a:rPr>
              <a:t>Μαθητές που συμμετείχαν</a:t>
            </a: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just" rtl="0">
              <a:spcBef>
                <a:spcPts val="0"/>
              </a:spcBef>
              <a:spcAft>
                <a:spcPts val="0"/>
              </a:spcAft>
              <a:buNone/>
            </a:pPr>
            <a:r>
              <a:rPr lang="el-GR" sz="3200">
                <a:solidFill>
                  <a:schemeClr val="dk1"/>
                </a:solidFill>
                <a:latin typeface="Calibri"/>
                <a:ea typeface="Calibri"/>
                <a:cs typeface="Calibri"/>
                <a:sym typeface="Calibri"/>
              </a:rPr>
              <a:t>Καμπούρογλου Νικόλας, Δημουλά Νικολέτα, Μπουτζούρογλου Μαγδαληνή, Τσίμπρη Μυρτώ, Σίνα Αντρέα, Σίνα Ανιέλ, Καμπάνη Βασιλική, Κρουστάλη Μαρία, Παναγιωτόπουλος Γιώργος, Ζουρνατζίδης Νέστωρ, Παπαχριστοφόρου Γιάννης, Παπακυριάκος Κωνσταντίνος, Μπούρας Αλέξανδρος, Τασκονίδου Μυρτώ, Καράλη Παναγιώτα, Κόντρα Φειλίν, Φακιόλι Μαριμπέλα,  Χρήστος Μέτσιος, Καρκαλέτσης Θανάσης, Παπαιωάννου Άννα, Χατζηδημητρίου Δημήτρης, Χατζηδημητρίου Σταματία</a:t>
            </a:r>
            <a:endParaRPr sz="3200">
              <a:solidFill>
                <a:schemeClr val="dk1"/>
              </a:solidFill>
              <a:latin typeface="Calibri"/>
              <a:ea typeface="Calibri"/>
              <a:cs typeface="Calibri"/>
              <a:sym typeface="Calibri"/>
            </a:endParaRPr>
          </a:p>
          <a:p>
            <a:pPr marL="0" marR="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r>
              <a:rPr lang="el-GR" sz="3200">
                <a:solidFill>
                  <a:schemeClr val="dk1"/>
                </a:solidFill>
                <a:latin typeface="Calibri"/>
                <a:ea typeface="Calibri"/>
                <a:cs typeface="Calibri"/>
                <a:sym typeface="Calibri"/>
              </a:rPr>
              <a:t>Κάπρι Νικολοπούλου Αθηνά, Γιέρου Κωνσταντίνα , Σαπουντζόγλου Αργύρης Παναγιώτης, Χριστογιάννης Μαρίνος Κυριάκος, Υφαντή Αναστασία, Σταφυλίδης Εφραίμ Μιχαήλ, Γκαντσίδης Δημήτριος, Πετράκης Δημήτριος, Ελάνογλου Βουλγαρίδης Δημήτριος, Ορφανού Αικατερίνη, Τάμπας Γεώργιος, Μορφακίδου Αθανασία, Ξενάκης Αχιλλέας, Μακρή Ειρήνη Χρυσοβαλάντου, Μαυρουδής Νικόλαος, Ελάνογλου Βουλγαρίδου Κυριακή, Κωτσίλη Ιωάννα, Τσαπανίδου Αποστολία, Δερμερτζόγλου Ευθυμία, Άζχαρι Κωνσταντίνα , Λάκκας Αθανάσιος</a:t>
            </a:r>
            <a:endParaRPr sz="3200">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marR="0" lvl="0" indent="0" algn="l" rtl="0">
              <a:spcBef>
                <a:spcPts val="120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l-GR"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15" name="Google Shape;415;p15"/>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16</a:t>
            </a:fld>
            <a:endParaRPr/>
          </a:p>
        </p:txBody>
      </p:sp>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96"/>
        <p:cNvGrpSpPr/>
        <p:nvPr/>
      </p:nvGrpSpPr>
      <p:grpSpPr>
        <a:xfrm>
          <a:off x="0" y="0"/>
          <a:ext cx="0" cy="0"/>
          <a:chOff x="0" y="0"/>
          <a:chExt cx="0" cy="0"/>
        </a:xfrm>
      </p:grpSpPr>
      <p:sp>
        <p:nvSpPr>
          <p:cNvPr id="97" name="Google Shape;97;g2c6b286a91a_0_9"/>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98" name="Google Shape;98;g2c6b286a91a_0_9"/>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2</a:t>
            </a:fld>
            <a:endParaRPr/>
          </a:p>
        </p:txBody>
      </p:sp>
      <p:pic>
        <p:nvPicPr>
          <p:cNvPr id="99" name="Google Shape;99;g2c6b286a91a_0_9"/>
          <p:cNvPicPr preferRelativeResize="0"/>
          <p:nvPr/>
        </p:nvPicPr>
        <p:blipFill>
          <a:blip r:embed="rId4">
            <a:alphaModFix/>
          </a:blip>
          <a:stretch>
            <a:fillRect/>
          </a:stretch>
        </p:blipFill>
        <p:spPr>
          <a:xfrm rot="5976170">
            <a:off x="15136556" y="130294"/>
            <a:ext cx="4377239" cy="1915187"/>
          </a:xfrm>
          <a:prstGeom prst="rect">
            <a:avLst/>
          </a:prstGeom>
          <a:noFill/>
          <a:ln>
            <a:noFill/>
          </a:ln>
        </p:spPr>
      </p:pic>
      <p:pic>
        <p:nvPicPr>
          <p:cNvPr id="100" name="Google Shape;100;g2c6b286a91a_0_9"/>
          <p:cNvPicPr preferRelativeResize="0"/>
          <p:nvPr/>
        </p:nvPicPr>
        <p:blipFill>
          <a:blip r:embed="rId5">
            <a:alphaModFix/>
          </a:blip>
          <a:stretch>
            <a:fillRect/>
          </a:stretch>
        </p:blipFill>
        <p:spPr>
          <a:xfrm rot="5400000">
            <a:off x="9458250" y="216350"/>
            <a:ext cx="3113075" cy="1743075"/>
          </a:xfrm>
          <a:prstGeom prst="rect">
            <a:avLst/>
          </a:prstGeom>
          <a:noFill/>
          <a:ln>
            <a:noFill/>
          </a:ln>
        </p:spPr>
      </p:pic>
      <p:pic>
        <p:nvPicPr>
          <p:cNvPr id="101" name="Google Shape;101;g2c6b286a91a_0_9"/>
          <p:cNvPicPr preferRelativeResize="0"/>
          <p:nvPr/>
        </p:nvPicPr>
        <p:blipFill>
          <a:blip r:embed="rId6">
            <a:alphaModFix/>
          </a:blip>
          <a:stretch>
            <a:fillRect/>
          </a:stretch>
        </p:blipFill>
        <p:spPr>
          <a:xfrm rot="5151446">
            <a:off x="6515409" y="6790"/>
            <a:ext cx="3219430" cy="2664094"/>
          </a:xfrm>
          <a:prstGeom prst="rect">
            <a:avLst/>
          </a:prstGeom>
          <a:noFill/>
          <a:ln>
            <a:noFill/>
          </a:ln>
        </p:spPr>
      </p:pic>
      <p:pic>
        <p:nvPicPr>
          <p:cNvPr id="102" name="Google Shape;102;g2c6b286a91a_0_9"/>
          <p:cNvPicPr preferRelativeResize="0"/>
          <p:nvPr/>
        </p:nvPicPr>
        <p:blipFill>
          <a:blip r:embed="rId7">
            <a:alphaModFix/>
          </a:blip>
          <a:stretch>
            <a:fillRect/>
          </a:stretch>
        </p:blipFill>
        <p:spPr>
          <a:xfrm rot="3666884">
            <a:off x="11256865" y="-512859"/>
            <a:ext cx="5367971" cy="3011518"/>
          </a:xfrm>
          <a:prstGeom prst="rect">
            <a:avLst/>
          </a:prstGeom>
          <a:noFill/>
          <a:ln>
            <a:noFill/>
          </a:ln>
        </p:spPr>
      </p:pic>
      <p:pic>
        <p:nvPicPr>
          <p:cNvPr id="103" name="Google Shape;103;g2c6b286a91a_0_9"/>
          <p:cNvPicPr preferRelativeResize="0"/>
          <p:nvPr/>
        </p:nvPicPr>
        <p:blipFill>
          <a:blip r:embed="rId8">
            <a:alphaModFix/>
          </a:blip>
          <a:stretch>
            <a:fillRect/>
          </a:stretch>
        </p:blipFill>
        <p:spPr>
          <a:xfrm rot="5790501">
            <a:off x="3888225" y="93675"/>
            <a:ext cx="2528875" cy="1988425"/>
          </a:xfrm>
          <a:prstGeom prst="rect">
            <a:avLst/>
          </a:prstGeom>
          <a:noFill/>
          <a:ln>
            <a:noFill/>
          </a:ln>
        </p:spPr>
      </p:pic>
      <p:pic>
        <p:nvPicPr>
          <p:cNvPr id="104" name="Google Shape;104;g2c6b286a91a_0_9"/>
          <p:cNvPicPr preferRelativeResize="0"/>
          <p:nvPr/>
        </p:nvPicPr>
        <p:blipFill>
          <a:blip r:embed="rId9">
            <a:alphaModFix/>
          </a:blip>
          <a:stretch>
            <a:fillRect/>
          </a:stretch>
        </p:blipFill>
        <p:spPr>
          <a:xfrm rot="5400000">
            <a:off x="18475587" y="-23999"/>
            <a:ext cx="5067425" cy="2910350"/>
          </a:xfrm>
          <a:prstGeom prst="rect">
            <a:avLst/>
          </a:prstGeom>
          <a:noFill/>
          <a:ln>
            <a:noFill/>
          </a:ln>
        </p:spPr>
      </p:pic>
      <p:pic>
        <p:nvPicPr>
          <p:cNvPr id="105" name="Google Shape;105;g2c6b286a91a_0_9"/>
          <p:cNvPicPr preferRelativeResize="0"/>
          <p:nvPr/>
        </p:nvPicPr>
        <p:blipFill>
          <a:blip r:embed="rId10">
            <a:alphaModFix/>
          </a:blip>
          <a:stretch>
            <a:fillRect/>
          </a:stretch>
        </p:blipFill>
        <p:spPr>
          <a:xfrm rot="4865586">
            <a:off x="1153550" y="975800"/>
            <a:ext cx="5495925" cy="4124325"/>
          </a:xfrm>
          <a:prstGeom prst="rect">
            <a:avLst/>
          </a:prstGeom>
          <a:noFill/>
          <a:ln>
            <a:noFill/>
          </a:ln>
        </p:spPr>
      </p:pic>
      <p:pic>
        <p:nvPicPr>
          <p:cNvPr id="106" name="Google Shape;106;g2c6b286a91a_0_9"/>
          <p:cNvPicPr preferRelativeResize="0"/>
          <p:nvPr/>
        </p:nvPicPr>
        <p:blipFill>
          <a:blip r:embed="rId11">
            <a:alphaModFix/>
          </a:blip>
          <a:stretch>
            <a:fillRect/>
          </a:stretch>
        </p:blipFill>
        <p:spPr>
          <a:xfrm rot="5399998">
            <a:off x="2111375" y="2046589"/>
            <a:ext cx="6571801" cy="4931722"/>
          </a:xfrm>
          <a:prstGeom prst="rect">
            <a:avLst/>
          </a:prstGeom>
          <a:noFill/>
          <a:ln>
            <a:noFill/>
          </a:ln>
        </p:spPr>
      </p:pic>
      <p:pic>
        <p:nvPicPr>
          <p:cNvPr id="107" name="Google Shape;107;g2c6b286a91a_0_9"/>
          <p:cNvPicPr preferRelativeResize="0"/>
          <p:nvPr/>
        </p:nvPicPr>
        <p:blipFill>
          <a:blip r:embed="rId12">
            <a:alphaModFix/>
          </a:blip>
          <a:stretch>
            <a:fillRect/>
          </a:stretch>
        </p:blipFill>
        <p:spPr>
          <a:xfrm rot="5400000">
            <a:off x="4291076" y="1737288"/>
            <a:ext cx="5495925" cy="4124325"/>
          </a:xfrm>
          <a:prstGeom prst="rect">
            <a:avLst/>
          </a:prstGeom>
          <a:noFill/>
          <a:ln>
            <a:noFill/>
          </a:ln>
        </p:spPr>
      </p:pic>
      <p:pic>
        <p:nvPicPr>
          <p:cNvPr id="108" name="Google Shape;108;g2c6b286a91a_0_9"/>
          <p:cNvPicPr preferRelativeResize="0"/>
          <p:nvPr/>
        </p:nvPicPr>
        <p:blipFill>
          <a:blip r:embed="rId13">
            <a:alphaModFix/>
          </a:blip>
          <a:stretch>
            <a:fillRect/>
          </a:stretch>
        </p:blipFill>
        <p:spPr>
          <a:xfrm rot="5166978">
            <a:off x="5271151" y="1361388"/>
            <a:ext cx="5495925" cy="4124325"/>
          </a:xfrm>
          <a:prstGeom prst="rect">
            <a:avLst/>
          </a:prstGeom>
          <a:noFill/>
          <a:ln>
            <a:noFill/>
          </a:ln>
        </p:spPr>
      </p:pic>
      <p:pic>
        <p:nvPicPr>
          <p:cNvPr id="109" name="Google Shape;109;g2c6b286a91a_0_9"/>
          <p:cNvPicPr preferRelativeResize="0"/>
          <p:nvPr/>
        </p:nvPicPr>
        <p:blipFill>
          <a:blip r:embed="rId14">
            <a:alphaModFix/>
          </a:blip>
          <a:stretch>
            <a:fillRect/>
          </a:stretch>
        </p:blipFill>
        <p:spPr>
          <a:xfrm rot="5769796">
            <a:off x="6196730" y="1391549"/>
            <a:ext cx="5495926" cy="4124326"/>
          </a:xfrm>
          <a:prstGeom prst="rect">
            <a:avLst/>
          </a:prstGeom>
          <a:noFill/>
          <a:ln>
            <a:noFill/>
          </a:ln>
        </p:spPr>
      </p:pic>
      <p:pic>
        <p:nvPicPr>
          <p:cNvPr id="110" name="Google Shape;110;g2c6b286a91a_0_9"/>
          <p:cNvPicPr preferRelativeResize="0"/>
          <p:nvPr/>
        </p:nvPicPr>
        <p:blipFill>
          <a:blip r:embed="rId15">
            <a:alphaModFix/>
          </a:blip>
          <a:stretch>
            <a:fillRect/>
          </a:stretch>
        </p:blipFill>
        <p:spPr>
          <a:xfrm rot="7249835">
            <a:off x="7620876" y="1682900"/>
            <a:ext cx="5495925" cy="4124325"/>
          </a:xfrm>
          <a:prstGeom prst="rect">
            <a:avLst/>
          </a:prstGeom>
          <a:noFill/>
          <a:ln>
            <a:noFill/>
          </a:ln>
        </p:spPr>
      </p:pic>
      <p:pic>
        <p:nvPicPr>
          <p:cNvPr id="111" name="Google Shape;111;g2c6b286a91a_0_9"/>
          <p:cNvPicPr preferRelativeResize="0"/>
          <p:nvPr/>
        </p:nvPicPr>
        <p:blipFill>
          <a:blip r:embed="rId16">
            <a:alphaModFix/>
          </a:blip>
          <a:stretch>
            <a:fillRect/>
          </a:stretch>
        </p:blipFill>
        <p:spPr>
          <a:xfrm rot="6515932">
            <a:off x="8768620" y="1911590"/>
            <a:ext cx="5233111" cy="4136746"/>
          </a:xfrm>
          <a:prstGeom prst="rect">
            <a:avLst/>
          </a:prstGeom>
          <a:noFill/>
          <a:ln>
            <a:noFill/>
          </a:ln>
        </p:spPr>
      </p:pic>
      <p:pic>
        <p:nvPicPr>
          <p:cNvPr id="112" name="Google Shape;112;g2c6b286a91a_0_9"/>
          <p:cNvPicPr preferRelativeResize="0"/>
          <p:nvPr/>
        </p:nvPicPr>
        <p:blipFill>
          <a:blip r:embed="rId17">
            <a:alphaModFix/>
          </a:blip>
          <a:stretch>
            <a:fillRect/>
          </a:stretch>
        </p:blipFill>
        <p:spPr>
          <a:xfrm>
            <a:off x="10425111" y="1579775"/>
            <a:ext cx="3595619" cy="4800385"/>
          </a:xfrm>
          <a:prstGeom prst="rect">
            <a:avLst/>
          </a:prstGeom>
          <a:noFill/>
          <a:ln>
            <a:noFill/>
          </a:ln>
        </p:spPr>
      </p:pic>
      <p:pic>
        <p:nvPicPr>
          <p:cNvPr id="113" name="Google Shape;113;g2c6b286a91a_0_9"/>
          <p:cNvPicPr preferRelativeResize="0"/>
          <p:nvPr/>
        </p:nvPicPr>
        <p:blipFill>
          <a:blip r:embed="rId18">
            <a:alphaModFix/>
          </a:blip>
          <a:stretch>
            <a:fillRect/>
          </a:stretch>
        </p:blipFill>
        <p:spPr>
          <a:xfrm rot="5698681">
            <a:off x="10582225" y="2015927"/>
            <a:ext cx="5951225" cy="3924346"/>
          </a:xfrm>
          <a:prstGeom prst="rect">
            <a:avLst/>
          </a:prstGeom>
          <a:noFill/>
          <a:ln>
            <a:noFill/>
          </a:ln>
        </p:spPr>
      </p:pic>
      <p:pic>
        <p:nvPicPr>
          <p:cNvPr id="114" name="Google Shape;114;g2c6b286a91a_0_9"/>
          <p:cNvPicPr preferRelativeResize="0"/>
          <p:nvPr/>
        </p:nvPicPr>
        <p:blipFill>
          <a:blip r:embed="rId11">
            <a:alphaModFix/>
          </a:blip>
          <a:stretch>
            <a:fillRect/>
          </a:stretch>
        </p:blipFill>
        <p:spPr>
          <a:xfrm rot="-5098265">
            <a:off x="10503630" y="1955322"/>
            <a:ext cx="5748740" cy="4314031"/>
          </a:xfrm>
          <a:prstGeom prst="rect">
            <a:avLst/>
          </a:prstGeom>
          <a:noFill/>
          <a:ln>
            <a:noFill/>
          </a:ln>
        </p:spPr>
      </p:pic>
      <p:pic>
        <p:nvPicPr>
          <p:cNvPr id="115" name="Google Shape;115;g2c6b286a91a_0_9"/>
          <p:cNvPicPr preferRelativeResize="0"/>
          <p:nvPr/>
        </p:nvPicPr>
        <p:blipFill>
          <a:blip r:embed="rId19">
            <a:alphaModFix/>
          </a:blip>
          <a:stretch>
            <a:fillRect/>
          </a:stretch>
        </p:blipFill>
        <p:spPr>
          <a:xfrm rot="7069864">
            <a:off x="14790122" y="2148514"/>
            <a:ext cx="3521805" cy="3301921"/>
          </a:xfrm>
          <a:prstGeom prst="rect">
            <a:avLst/>
          </a:prstGeom>
          <a:noFill/>
          <a:ln>
            <a:noFill/>
          </a:ln>
        </p:spPr>
      </p:pic>
      <p:pic>
        <p:nvPicPr>
          <p:cNvPr id="116" name="Google Shape;116;g2c6b286a91a_0_9"/>
          <p:cNvPicPr preferRelativeResize="0"/>
          <p:nvPr/>
        </p:nvPicPr>
        <p:blipFill>
          <a:blip r:embed="rId20">
            <a:alphaModFix/>
          </a:blip>
          <a:stretch>
            <a:fillRect/>
          </a:stretch>
        </p:blipFill>
        <p:spPr>
          <a:xfrm rot="5523974">
            <a:off x="15436800" y="2563663"/>
            <a:ext cx="5495925" cy="4124325"/>
          </a:xfrm>
          <a:prstGeom prst="rect">
            <a:avLst/>
          </a:prstGeom>
          <a:noFill/>
          <a:ln>
            <a:noFill/>
          </a:ln>
        </p:spPr>
      </p:pic>
      <p:pic>
        <p:nvPicPr>
          <p:cNvPr id="117" name="Google Shape;117;g2c6b286a91a_0_9"/>
          <p:cNvPicPr preferRelativeResize="0"/>
          <p:nvPr/>
        </p:nvPicPr>
        <p:blipFill rotWithShape="1">
          <a:blip r:embed="rId21">
            <a:alphaModFix/>
          </a:blip>
          <a:srcRect l="59" r="69"/>
          <a:stretch/>
        </p:blipFill>
        <p:spPr>
          <a:xfrm>
            <a:off x="-810525" y="5922621"/>
            <a:ext cx="3562713" cy="4756453"/>
          </a:xfrm>
          <a:prstGeom prst="rect">
            <a:avLst/>
          </a:prstGeom>
          <a:noFill/>
          <a:ln>
            <a:noFill/>
          </a:ln>
        </p:spPr>
      </p:pic>
      <p:pic>
        <p:nvPicPr>
          <p:cNvPr id="118" name="Google Shape;118;g2c6b286a91a_0_9"/>
          <p:cNvPicPr preferRelativeResize="0"/>
          <p:nvPr/>
        </p:nvPicPr>
        <p:blipFill>
          <a:blip r:embed="rId22">
            <a:alphaModFix/>
          </a:blip>
          <a:stretch>
            <a:fillRect/>
          </a:stretch>
        </p:blipFill>
        <p:spPr>
          <a:xfrm rot="-3515021">
            <a:off x="23207674" y="-628525"/>
            <a:ext cx="3089575" cy="4119433"/>
          </a:xfrm>
          <a:prstGeom prst="rect">
            <a:avLst/>
          </a:prstGeom>
          <a:noFill/>
          <a:ln>
            <a:noFill/>
          </a:ln>
        </p:spPr>
      </p:pic>
      <p:pic>
        <p:nvPicPr>
          <p:cNvPr id="119" name="Google Shape;119;g2c6b286a91a_0_9"/>
          <p:cNvPicPr preferRelativeResize="0"/>
          <p:nvPr/>
        </p:nvPicPr>
        <p:blipFill>
          <a:blip r:embed="rId22">
            <a:alphaModFix/>
          </a:blip>
          <a:stretch>
            <a:fillRect/>
          </a:stretch>
        </p:blipFill>
        <p:spPr>
          <a:xfrm rot="-7294142">
            <a:off x="681247" y="-648005"/>
            <a:ext cx="2439855" cy="3973686"/>
          </a:xfrm>
          <a:prstGeom prst="rect">
            <a:avLst/>
          </a:prstGeom>
          <a:noFill/>
          <a:ln>
            <a:noFill/>
          </a:ln>
        </p:spPr>
      </p:pic>
      <p:pic>
        <p:nvPicPr>
          <p:cNvPr id="120" name="Google Shape;120;g2c6b286a91a_0_9"/>
          <p:cNvPicPr preferRelativeResize="0"/>
          <p:nvPr/>
        </p:nvPicPr>
        <p:blipFill rotWithShape="1">
          <a:blip r:embed="rId23">
            <a:alphaModFix/>
          </a:blip>
          <a:srcRect t="6062" b="6071"/>
          <a:stretch/>
        </p:blipFill>
        <p:spPr>
          <a:xfrm>
            <a:off x="1144809" y="5922625"/>
            <a:ext cx="3480166" cy="4082500"/>
          </a:xfrm>
          <a:prstGeom prst="rect">
            <a:avLst/>
          </a:prstGeom>
          <a:noFill/>
          <a:ln>
            <a:noFill/>
          </a:ln>
        </p:spPr>
      </p:pic>
      <p:pic>
        <p:nvPicPr>
          <p:cNvPr id="121" name="Google Shape;121;g2c6b286a91a_0_9"/>
          <p:cNvPicPr preferRelativeResize="0"/>
          <p:nvPr/>
        </p:nvPicPr>
        <p:blipFill>
          <a:blip r:embed="rId24">
            <a:alphaModFix/>
          </a:blip>
          <a:stretch>
            <a:fillRect/>
          </a:stretch>
        </p:blipFill>
        <p:spPr>
          <a:xfrm>
            <a:off x="2551875" y="6643300"/>
            <a:ext cx="3089575" cy="4119425"/>
          </a:xfrm>
          <a:prstGeom prst="rect">
            <a:avLst/>
          </a:prstGeom>
          <a:noFill/>
          <a:ln>
            <a:noFill/>
          </a:ln>
        </p:spPr>
      </p:pic>
      <p:sp>
        <p:nvSpPr>
          <p:cNvPr id="122" name="Google Shape;122;g2c6b286a91a_0_9"/>
          <p:cNvSpPr txBox="1"/>
          <p:nvPr/>
        </p:nvSpPr>
        <p:spPr>
          <a:xfrm>
            <a:off x="9749050" y="7161550"/>
            <a:ext cx="16966500" cy="273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l-GR" sz="5542" b="1">
                <a:solidFill>
                  <a:srgbClr val="0000FF"/>
                </a:solidFill>
                <a:latin typeface="Calibri"/>
                <a:ea typeface="Calibri"/>
                <a:cs typeface="Calibri"/>
                <a:sym typeface="Calibri"/>
              </a:rPr>
              <a:t>Δημιουργοί: τα παιδιά του Etwinning  προγράμματος “Citizens of Europe - Messengers of culture”</a:t>
            </a:r>
            <a:endParaRPr sz="5542" b="1">
              <a:solidFill>
                <a:srgbClr val="0000FF"/>
              </a:solidFill>
              <a:latin typeface="Calibri"/>
              <a:ea typeface="Calibri"/>
              <a:cs typeface="Calibri"/>
              <a:sym typeface="Calibri"/>
            </a:endParaRPr>
          </a:p>
        </p:txBody>
      </p:sp>
      <p:pic>
        <p:nvPicPr>
          <p:cNvPr id="123" name="Google Shape;123;g2c6b286a91a_0_9"/>
          <p:cNvPicPr preferRelativeResize="0"/>
          <p:nvPr/>
        </p:nvPicPr>
        <p:blipFill>
          <a:blip r:embed="rId25">
            <a:alphaModFix/>
          </a:blip>
          <a:stretch>
            <a:fillRect/>
          </a:stretch>
        </p:blipFill>
        <p:spPr>
          <a:xfrm rot="2129161">
            <a:off x="21944900" y="1947776"/>
            <a:ext cx="2212230" cy="2951550"/>
          </a:xfrm>
          <a:prstGeom prst="rect">
            <a:avLst/>
          </a:prstGeom>
          <a:noFill/>
          <a:ln>
            <a:noFill/>
          </a:ln>
        </p:spPr>
      </p:pic>
      <p:pic>
        <p:nvPicPr>
          <p:cNvPr id="124" name="Google Shape;124;g2c6b286a91a_0_9"/>
          <p:cNvPicPr preferRelativeResize="0"/>
          <p:nvPr/>
        </p:nvPicPr>
        <p:blipFill>
          <a:blip r:embed="rId25">
            <a:alphaModFix/>
          </a:blip>
          <a:stretch>
            <a:fillRect/>
          </a:stretch>
        </p:blipFill>
        <p:spPr>
          <a:xfrm rot="2369420">
            <a:off x="23562925" y="3150051"/>
            <a:ext cx="2212229" cy="2951550"/>
          </a:xfrm>
          <a:prstGeom prst="rect">
            <a:avLst/>
          </a:prstGeom>
          <a:noFill/>
          <a:ln>
            <a:noFill/>
          </a:ln>
        </p:spPr>
      </p:pic>
      <p:sp>
        <p:nvSpPr>
          <p:cNvPr id="125" name="Google Shape;125;g2c6b286a91a_0_9"/>
          <p:cNvSpPr/>
          <p:nvPr/>
        </p:nvSpPr>
        <p:spPr>
          <a:xfrm rot="2017434">
            <a:off x="21987179" y="3022897"/>
            <a:ext cx="288222" cy="170071"/>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26" name="Google Shape;126;g2c6b286a91a_0_9"/>
          <p:cNvPicPr preferRelativeResize="0"/>
          <p:nvPr/>
        </p:nvPicPr>
        <p:blipFill>
          <a:blip r:embed="rId26">
            <a:alphaModFix/>
          </a:blip>
          <a:stretch>
            <a:fillRect/>
          </a:stretch>
        </p:blipFill>
        <p:spPr>
          <a:xfrm rot="6711071">
            <a:off x="15016055" y="2254247"/>
            <a:ext cx="4809465" cy="3716180"/>
          </a:xfrm>
          <a:prstGeom prst="rect">
            <a:avLst/>
          </a:prstGeom>
          <a:noFill/>
          <a:ln>
            <a:noFill/>
          </a:ln>
        </p:spPr>
      </p:pic>
      <p:pic>
        <p:nvPicPr>
          <p:cNvPr id="127" name="Google Shape;127;g2c6b286a91a_0_9"/>
          <p:cNvPicPr preferRelativeResize="0"/>
          <p:nvPr/>
        </p:nvPicPr>
        <p:blipFill>
          <a:blip r:embed="rId11">
            <a:alphaModFix/>
          </a:blip>
          <a:stretch>
            <a:fillRect/>
          </a:stretch>
        </p:blipFill>
        <p:spPr>
          <a:xfrm rot="6736851">
            <a:off x="16368981" y="2292073"/>
            <a:ext cx="5917612" cy="4440753"/>
          </a:xfrm>
          <a:prstGeom prst="rect">
            <a:avLst/>
          </a:prstGeom>
          <a:noFill/>
          <a:ln>
            <a:noFill/>
          </a:ln>
        </p:spPr>
      </p:pic>
      <p:sp>
        <p:nvSpPr>
          <p:cNvPr id="128" name="Google Shape;128;g2c6b286a91a_0_9"/>
          <p:cNvSpPr/>
          <p:nvPr/>
        </p:nvSpPr>
        <p:spPr>
          <a:xfrm rot="1343950">
            <a:off x="23616822" y="4213279"/>
            <a:ext cx="245633" cy="207971"/>
          </a:xfrm>
          <a:prstGeom prst="triangle">
            <a:avLst>
              <a:gd name="adj"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5000">
        <p:pull/>
        <p:sndAc>
          <p:stSnd>
            <p:snd r:embed="rId3" name="chimes.wav"/>
          </p:stSnd>
        </p:sndAc>
      </p:transition>
    </mc:Choice>
    <mc:Fallback>
      <p:transition spd="slow">
        <p:pull/>
        <p:sndAc>
          <p:stSnd>
            <p:snd r:embed="rId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3"/>
                                        </p:tgtEl>
                                        <p:attrNameLst>
                                          <p:attrName>r</p:attrName>
                                        </p:attrNameLst>
                                      </p:cBhvr>
                                    </p:animRot>
                                    <p:animRot by="-240000">
                                      <p:cBhvr>
                                        <p:cTn id="7" dur="200" fill="hold">
                                          <p:stCondLst>
                                            <p:cond delay="200"/>
                                          </p:stCondLst>
                                        </p:cTn>
                                        <p:tgtEl>
                                          <p:spTgt spid="103"/>
                                        </p:tgtEl>
                                        <p:attrNameLst>
                                          <p:attrName>r</p:attrName>
                                        </p:attrNameLst>
                                      </p:cBhvr>
                                    </p:animRot>
                                    <p:animRot by="240000">
                                      <p:cBhvr>
                                        <p:cTn id="8" dur="200" fill="hold">
                                          <p:stCondLst>
                                            <p:cond delay="400"/>
                                          </p:stCondLst>
                                        </p:cTn>
                                        <p:tgtEl>
                                          <p:spTgt spid="103"/>
                                        </p:tgtEl>
                                        <p:attrNameLst>
                                          <p:attrName>r</p:attrName>
                                        </p:attrNameLst>
                                      </p:cBhvr>
                                    </p:animRot>
                                    <p:animRot by="-240000">
                                      <p:cBhvr>
                                        <p:cTn id="9" dur="200" fill="hold">
                                          <p:stCondLst>
                                            <p:cond delay="600"/>
                                          </p:stCondLst>
                                        </p:cTn>
                                        <p:tgtEl>
                                          <p:spTgt spid="103"/>
                                        </p:tgtEl>
                                        <p:attrNameLst>
                                          <p:attrName>r</p:attrName>
                                        </p:attrNameLst>
                                      </p:cBhvr>
                                    </p:animRot>
                                    <p:animRot by="120000">
                                      <p:cBhvr>
                                        <p:cTn id="10" dur="200" fill="hold">
                                          <p:stCondLst>
                                            <p:cond delay="800"/>
                                          </p:stCondLst>
                                        </p:cTn>
                                        <p:tgtEl>
                                          <p:spTgt spid="10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01"/>
                                        </p:tgtEl>
                                        <p:attrNameLst>
                                          <p:attrName>r</p:attrName>
                                        </p:attrNameLst>
                                      </p:cBhvr>
                                    </p:animRot>
                                    <p:animRot by="-240000">
                                      <p:cBhvr>
                                        <p:cTn id="15" dur="200" fill="hold">
                                          <p:stCondLst>
                                            <p:cond delay="200"/>
                                          </p:stCondLst>
                                        </p:cTn>
                                        <p:tgtEl>
                                          <p:spTgt spid="101"/>
                                        </p:tgtEl>
                                        <p:attrNameLst>
                                          <p:attrName>r</p:attrName>
                                        </p:attrNameLst>
                                      </p:cBhvr>
                                    </p:animRot>
                                    <p:animRot by="240000">
                                      <p:cBhvr>
                                        <p:cTn id="16" dur="200" fill="hold">
                                          <p:stCondLst>
                                            <p:cond delay="400"/>
                                          </p:stCondLst>
                                        </p:cTn>
                                        <p:tgtEl>
                                          <p:spTgt spid="101"/>
                                        </p:tgtEl>
                                        <p:attrNameLst>
                                          <p:attrName>r</p:attrName>
                                        </p:attrNameLst>
                                      </p:cBhvr>
                                    </p:animRot>
                                    <p:animRot by="-240000">
                                      <p:cBhvr>
                                        <p:cTn id="17" dur="200" fill="hold">
                                          <p:stCondLst>
                                            <p:cond delay="600"/>
                                          </p:stCondLst>
                                        </p:cTn>
                                        <p:tgtEl>
                                          <p:spTgt spid="101"/>
                                        </p:tgtEl>
                                        <p:attrNameLst>
                                          <p:attrName>r</p:attrName>
                                        </p:attrNameLst>
                                      </p:cBhvr>
                                    </p:animRot>
                                    <p:animRot by="120000">
                                      <p:cBhvr>
                                        <p:cTn id="18" dur="200" fill="hold">
                                          <p:stCondLst>
                                            <p:cond delay="800"/>
                                          </p:stCondLst>
                                        </p:cTn>
                                        <p:tgtEl>
                                          <p:spTgt spid="10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00"/>
                                        </p:tgtEl>
                                        <p:attrNameLst>
                                          <p:attrName>r</p:attrName>
                                        </p:attrNameLst>
                                      </p:cBhvr>
                                    </p:animRot>
                                    <p:animRot by="-240000">
                                      <p:cBhvr>
                                        <p:cTn id="23" dur="200" fill="hold">
                                          <p:stCondLst>
                                            <p:cond delay="200"/>
                                          </p:stCondLst>
                                        </p:cTn>
                                        <p:tgtEl>
                                          <p:spTgt spid="100"/>
                                        </p:tgtEl>
                                        <p:attrNameLst>
                                          <p:attrName>r</p:attrName>
                                        </p:attrNameLst>
                                      </p:cBhvr>
                                    </p:animRot>
                                    <p:animRot by="240000">
                                      <p:cBhvr>
                                        <p:cTn id="24" dur="200" fill="hold">
                                          <p:stCondLst>
                                            <p:cond delay="400"/>
                                          </p:stCondLst>
                                        </p:cTn>
                                        <p:tgtEl>
                                          <p:spTgt spid="100"/>
                                        </p:tgtEl>
                                        <p:attrNameLst>
                                          <p:attrName>r</p:attrName>
                                        </p:attrNameLst>
                                      </p:cBhvr>
                                    </p:animRot>
                                    <p:animRot by="-240000">
                                      <p:cBhvr>
                                        <p:cTn id="25" dur="200" fill="hold">
                                          <p:stCondLst>
                                            <p:cond delay="600"/>
                                          </p:stCondLst>
                                        </p:cTn>
                                        <p:tgtEl>
                                          <p:spTgt spid="100"/>
                                        </p:tgtEl>
                                        <p:attrNameLst>
                                          <p:attrName>r</p:attrName>
                                        </p:attrNameLst>
                                      </p:cBhvr>
                                    </p:animRot>
                                    <p:animRot by="120000">
                                      <p:cBhvr>
                                        <p:cTn id="26" dur="200" fill="hold">
                                          <p:stCondLst>
                                            <p:cond delay="800"/>
                                          </p:stCondLst>
                                        </p:cTn>
                                        <p:tgtEl>
                                          <p:spTgt spid="10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02"/>
                                        </p:tgtEl>
                                        <p:attrNameLst>
                                          <p:attrName>r</p:attrName>
                                        </p:attrNameLst>
                                      </p:cBhvr>
                                    </p:animRot>
                                    <p:animRot by="-240000">
                                      <p:cBhvr>
                                        <p:cTn id="31" dur="200" fill="hold">
                                          <p:stCondLst>
                                            <p:cond delay="200"/>
                                          </p:stCondLst>
                                        </p:cTn>
                                        <p:tgtEl>
                                          <p:spTgt spid="102"/>
                                        </p:tgtEl>
                                        <p:attrNameLst>
                                          <p:attrName>r</p:attrName>
                                        </p:attrNameLst>
                                      </p:cBhvr>
                                    </p:animRot>
                                    <p:animRot by="240000">
                                      <p:cBhvr>
                                        <p:cTn id="32" dur="200" fill="hold">
                                          <p:stCondLst>
                                            <p:cond delay="400"/>
                                          </p:stCondLst>
                                        </p:cTn>
                                        <p:tgtEl>
                                          <p:spTgt spid="102"/>
                                        </p:tgtEl>
                                        <p:attrNameLst>
                                          <p:attrName>r</p:attrName>
                                        </p:attrNameLst>
                                      </p:cBhvr>
                                    </p:animRot>
                                    <p:animRot by="-240000">
                                      <p:cBhvr>
                                        <p:cTn id="33" dur="200" fill="hold">
                                          <p:stCondLst>
                                            <p:cond delay="600"/>
                                          </p:stCondLst>
                                        </p:cTn>
                                        <p:tgtEl>
                                          <p:spTgt spid="102"/>
                                        </p:tgtEl>
                                        <p:attrNameLst>
                                          <p:attrName>r</p:attrName>
                                        </p:attrNameLst>
                                      </p:cBhvr>
                                    </p:animRot>
                                    <p:animRot by="120000">
                                      <p:cBhvr>
                                        <p:cTn id="34" dur="200" fill="hold">
                                          <p:stCondLst>
                                            <p:cond delay="800"/>
                                          </p:stCondLst>
                                        </p:cTn>
                                        <p:tgtEl>
                                          <p:spTgt spid="102"/>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99"/>
                                        </p:tgtEl>
                                        <p:attrNameLst>
                                          <p:attrName>r</p:attrName>
                                        </p:attrNameLst>
                                      </p:cBhvr>
                                    </p:animRot>
                                    <p:animRot by="-240000">
                                      <p:cBhvr>
                                        <p:cTn id="39" dur="200" fill="hold">
                                          <p:stCondLst>
                                            <p:cond delay="200"/>
                                          </p:stCondLst>
                                        </p:cTn>
                                        <p:tgtEl>
                                          <p:spTgt spid="99"/>
                                        </p:tgtEl>
                                        <p:attrNameLst>
                                          <p:attrName>r</p:attrName>
                                        </p:attrNameLst>
                                      </p:cBhvr>
                                    </p:animRot>
                                    <p:animRot by="240000">
                                      <p:cBhvr>
                                        <p:cTn id="40" dur="200" fill="hold">
                                          <p:stCondLst>
                                            <p:cond delay="400"/>
                                          </p:stCondLst>
                                        </p:cTn>
                                        <p:tgtEl>
                                          <p:spTgt spid="99"/>
                                        </p:tgtEl>
                                        <p:attrNameLst>
                                          <p:attrName>r</p:attrName>
                                        </p:attrNameLst>
                                      </p:cBhvr>
                                    </p:animRot>
                                    <p:animRot by="-240000">
                                      <p:cBhvr>
                                        <p:cTn id="41" dur="200" fill="hold">
                                          <p:stCondLst>
                                            <p:cond delay="600"/>
                                          </p:stCondLst>
                                        </p:cTn>
                                        <p:tgtEl>
                                          <p:spTgt spid="99"/>
                                        </p:tgtEl>
                                        <p:attrNameLst>
                                          <p:attrName>r</p:attrName>
                                        </p:attrNameLst>
                                      </p:cBhvr>
                                    </p:animRot>
                                    <p:animRot by="120000">
                                      <p:cBhvr>
                                        <p:cTn id="42" dur="200" fill="hold">
                                          <p:stCondLst>
                                            <p:cond delay="800"/>
                                          </p:stCondLst>
                                        </p:cTn>
                                        <p:tgtEl>
                                          <p:spTgt spid="9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04"/>
                                        </p:tgtEl>
                                        <p:attrNameLst>
                                          <p:attrName>r</p:attrName>
                                        </p:attrNameLst>
                                      </p:cBhvr>
                                    </p:animRot>
                                    <p:animRot by="-240000">
                                      <p:cBhvr>
                                        <p:cTn id="47" dur="200" fill="hold">
                                          <p:stCondLst>
                                            <p:cond delay="200"/>
                                          </p:stCondLst>
                                        </p:cTn>
                                        <p:tgtEl>
                                          <p:spTgt spid="104"/>
                                        </p:tgtEl>
                                        <p:attrNameLst>
                                          <p:attrName>r</p:attrName>
                                        </p:attrNameLst>
                                      </p:cBhvr>
                                    </p:animRot>
                                    <p:animRot by="240000">
                                      <p:cBhvr>
                                        <p:cTn id="48" dur="200" fill="hold">
                                          <p:stCondLst>
                                            <p:cond delay="400"/>
                                          </p:stCondLst>
                                        </p:cTn>
                                        <p:tgtEl>
                                          <p:spTgt spid="104"/>
                                        </p:tgtEl>
                                        <p:attrNameLst>
                                          <p:attrName>r</p:attrName>
                                        </p:attrNameLst>
                                      </p:cBhvr>
                                    </p:animRot>
                                    <p:animRot by="-240000">
                                      <p:cBhvr>
                                        <p:cTn id="49" dur="200" fill="hold">
                                          <p:stCondLst>
                                            <p:cond delay="600"/>
                                          </p:stCondLst>
                                        </p:cTn>
                                        <p:tgtEl>
                                          <p:spTgt spid="104"/>
                                        </p:tgtEl>
                                        <p:attrNameLst>
                                          <p:attrName>r</p:attrName>
                                        </p:attrNameLst>
                                      </p:cBhvr>
                                    </p:animRot>
                                    <p:animRot by="120000">
                                      <p:cBhvr>
                                        <p:cTn id="50" dur="200" fill="hold">
                                          <p:stCondLst>
                                            <p:cond delay="800"/>
                                          </p:stCondLst>
                                        </p:cTn>
                                        <p:tgtEl>
                                          <p:spTgt spid="10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3"/>
                                        </p:tgtEl>
                                        <p:attrNameLst>
                                          <p:attrName>style.visibility</p:attrName>
                                        </p:attrNameLst>
                                      </p:cBhvr>
                                      <p:to>
                                        <p:strVal val="visible"/>
                                      </p:to>
                                    </p:set>
                                    <p:anim calcmode="lin" valueType="num">
                                      <p:cBhvr additive="base">
                                        <p:cTn id="55" dur="500" fill="hold"/>
                                        <p:tgtEl>
                                          <p:spTgt spid="123"/>
                                        </p:tgtEl>
                                        <p:attrNameLst>
                                          <p:attrName>ppt_x</p:attrName>
                                        </p:attrNameLst>
                                      </p:cBhvr>
                                      <p:tavLst>
                                        <p:tav tm="0">
                                          <p:val>
                                            <p:strVal val="#ppt_x"/>
                                          </p:val>
                                        </p:tav>
                                        <p:tav tm="100000">
                                          <p:val>
                                            <p:strVal val="#ppt_x"/>
                                          </p:val>
                                        </p:tav>
                                      </p:tavLst>
                                    </p:anim>
                                    <p:anim calcmode="lin" valueType="num">
                                      <p:cBhvr additive="base">
                                        <p:cTn id="56"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4"/>
                                        </p:tgtEl>
                                        <p:attrNameLst>
                                          <p:attrName>style.visibility</p:attrName>
                                        </p:attrNameLst>
                                      </p:cBhvr>
                                      <p:to>
                                        <p:strVal val="visible"/>
                                      </p:to>
                                    </p:set>
                                    <p:anim calcmode="lin" valueType="num">
                                      <p:cBhvr additive="base">
                                        <p:cTn id="61" dur="500" fill="hold"/>
                                        <p:tgtEl>
                                          <p:spTgt spid="124"/>
                                        </p:tgtEl>
                                        <p:attrNameLst>
                                          <p:attrName>ppt_x</p:attrName>
                                        </p:attrNameLst>
                                      </p:cBhvr>
                                      <p:tavLst>
                                        <p:tav tm="0">
                                          <p:val>
                                            <p:strVal val="#ppt_x"/>
                                          </p:val>
                                        </p:tav>
                                        <p:tav tm="100000">
                                          <p:val>
                                            <p:strVal val="#ppt_x"/>
                                          </p:val>
                                        </p:tav>
                                      </p:tavLst>
                                    </p:anim>
                                    <p:anim calcmode="lin" valueType="num">
                                      <p:cBhvr additive="base">
                                        <p:cTn id="62" dur="500" fill="hold"/>
                                        <p:tgtEl>
                                          <p:spTgt spid="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132"/>
        <p:cNvGrpSpPr/>
        <p:nvPr/>
      </p:nvGrpSpPr>
      <p:grpSpPr>
        <a:xfrm>
          <a:off x="0" y="0"/>
          <a:ext cx="0" cy="0"/>
          <a:chOff x="0" y="0"/>
          <a:chExt cx="0" cy="0"/>
        </a:xfrm>
      </p:grpSpPr>
      <p:sp>
        <p:nvSpPr>
          <p:cNvPr id="133" name="Google Shape;133;p4"/>
          <p:cNvSpPr/>
          <p:nvPr/>
        </p:nvSpPr>
        <p:spPr>
          <a:xfrm>
            <a:off x="13895925" y="19375"/>
            <a:ext cx="125076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4" name="Google Shape;134;p4"/>
          <p:cNvSpPr/>
          <p:nvPr/>
        </p:nvSpPr>
        <p:spPr>
          <a:xfrm>
            <a:off x="13895925" y="18900"/>
            <a:ext cx="127437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5" name="Google Shape;135;p4"/>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36" name="Google Shape;136;p4"/>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3</a:t>
            </a:fld>
            <a:endParaRPr/>
          </a:p>
        </p:txBody>
      </p:sp>
      <p:pic>
        <p:nvPicPr>
          <p:cNvPr id="137" name="Google Shape;137;p4"/>
          <p:cNvPicPr preferRelativeResize="0"/>
          <p:nvPr/>
        </p:nvPicPr>
        <p:blipFill rotWithShape="1">
          <a:blip r:embed="rId4">
            <a:alphaModFix/>
          </a:blip>
          <a:srcRect t="89" b="99"/>
          <a:stretch/>
        </p:blipFill>
        <p:spPr>
          <a:xfrm rot="-5736805">
            <a:off x="3874772" y="-1738123"/>
            <a:ext cx="6734479" cy="8421521"/>
          </a:xfrm>
          <a:prstGeom prst="rect">
            <a:avLst/>
          </a:prstGeom>
          <a:noFill/>
          <a:ln>
            <a:noFill/>
          </a:ln>
        </p:spPr>
      </p:pic>
      <p:pic>
        <p:nvPicPr>
          <p:cNvPr id="138" name="Google Shape;138;p4"/>
          <p:cNvPicPr preferRelativeResize="0"/>
          <p:nvPr/>
        </p:nvPicPr>
        <p:blipFill>
          <a:blip r:embed="rId5">
            <a:alphaModFix/>
          </a:blip>
          <a:stretch>
            <a:fillRect/>
          </a:stretch>
        </p:blipFill>
        <p:spPr>
          <a:xfrm>
            <a:off x="4405800" y="3216000"/>
            <a:ext cx="5030200" cy="6703049"/>
          </a:xfrm>
          <a:prstGeom prst="rect">
            <a:avLst/>
          </a:prstGeom>
          <a:noFill/>
          <a:ln>
            <a:noFill/>
          </a:ln>
        </p:spPr>
      </p:pic>
      <p:sp>
        <p:nvSpPr>
          <p:cNvPr id="139" name="Google Shape;139;p4"/>
          <p:cNvSpPr txBox="1"/>
          <p:nvPr/>
        </p:nvSpPr>
        <p:spPr>
          <a:xfrm>
            <a:off x="15319675" y="1199450"/>
            <a:ext cx="9896400" cy="4113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Happy birthday* ! Χρόνια πολλά, είπαν όλοι! Το πάρτι τελείωσε.  Από όλα τα δώρα που άνοιξε η Κατερίνα πιο πολύ της άρεσε το βιβλίο που της χάρισε η νονά της: «Ανακαλύπτω τις πόλεις του κόσμου».</a:t>
            </a:r>
            <a:r>
              <a:rPr lang="el-GR" sz="1800">
                <a:solidFill>
                  <a:schemeClr val="dk1"/>
                </a:solidFill>
                <a:latin typeface="Calibri"/>
                <a:ea typeface="Calibri"/>
                <a:cs typeface="Calibri"/>
                <a:sym typeface="Calibri"/>
              </a:rPr>
              <a:t> </a:t>
            </a:r>
            <a:endParaRPr sz="1800">
              <a:latin typeface="Calibri"/>
              <a:ea typeface="Calibri"/>
              <a:cs typeface="Calibri"/>
              <a:sym typeface="Calibri"/>
            </a:endParaRPr>
          </a:p>
        </p:txBody>
      </p:sp>
      <p:sp>
        <p:nvSpPr>
          <p:cNvPr id="140" name="Google Shape;140;p4"/>
          <p:cNvSpPr txBox="1"/>
          <p:nvPr/>
        </p:nvSpPr>
        <p:spPr>
          <a:xfrm>
            <a:off x="15319675" y="3599475"/>
            <a:ext cx="9978600" cy="68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3241">
                <a:latin typeface="Calibri"/>
                <a:ea typeface="Calibri"/>
                <a:cs typeface="Calibri"/>
                <a:sym typeface="Calibri"/>
              </a:rPr>
              <a:t>* </a:t>
            </a:r>
            <a:r>
              <a:rPr lang="el-GR" sz="3200">
                <a:solidFill>
                  <a:schemeClr val="dk1"/>
                </a:solidFill>
                <a:latin typeface="Calibri"/>
                <a:ea typeface="Calibri"/>
                <a:cs typeface="Calibri"/>
                <a:sym typeface="Calibri"/>
              </a:rPr>
              <a:t>Happy birthday </a:t>
            </a:r>
            <a:r>
              <a:rPr lang="el-GR" sz="3241">
                <a:latin typeface="Calibri"/>
                <a:ea typeface="Calibri"/>
                <a:cs typeface="Calibri"/>
                <a:sym typeface="Calibri"/>
              </a:rPr>
              <a:t>(χάπι μπέρθντεϊ)= χαρούμενα γενέθλια</a:t>
            </a:r>
            <a:endParaRPr sz="3241">
              <a:latin typeface="Calibri"/>
              <a:ea typeface="Calibri"/>
              <a:cs typeface="Calibri"/>
              <a:sym typeface="Calibri"/>
            </a:endParaRPr>
          </a:p>
        </p:txBody>
      </p:sp>
      <p:pic>
        <p:nvPicPr>
          <p:cNvPr id="141" name="Google Shape;141;p4"/>
          <p:cNvPicPr preferRelativeResize="0"/>
          <p:nvPr/>
        </p:nvPicPr>
        <p:blipFill>
          <a:blip r:embed="rId6">
            <a:alphaModFix/>
          </a:blip>
          <a:stretch>
            <a:fillRect/>
          </a:stretch>
        </p:blipFill>
        <p:spPr>
          <a:xfrm rot="209130">
            <a:off x="7719562" y="5793165"/>
            <a:ext cx="6542075" cy="4909400"/>
          </a:xfrm>
          <a:prstGeom prst="rect">
            <a:avLst/>
          </a:prstGeom>
          <a:noFill/>
          <a:ln>
            <a:noFill/>
          </a:ln>
        </p:spPr>
      </p:pic>
      <p:pic>
        <p:nvPicPr>
          <p:cNvPr id="142" name="Google Shape;142;p4"/>
          <p:cNvPicPr preferRelativeResize="0"/>
          <p:nvPr/>
        </p:nvPicPr>
        <p:blipFill>
          <a:blip r:embed="rId7">
            <a:alphaModFix/>
          </a:blip>
          <a:stretch>
            <a:fillRect/>
          </a:stretch>
        </p:blipFill>
        <p:spPr>
          <a:xfrm>
            <a:off x="8891555" y="4954688"/>
            <a:ext cx="2002072" cy="2669430"/>
          </a:xfrm>
          <a:prstGeom prst="rect">
            <a:avLst/>
          </a:prstGeom>
          <a:noFill/>
          <a:ln>
            <a:noFill/>
          </a:ln>
        </p:spPr>
      </p:pic>
      <p:pic>
        <p:nvPicPr>
          <p:cNvPr id="143" name="Google Shape;143;p4"/>
          <p:cNvPicPr preferRelativeResize="0"/>
          <p:nvPr/>
        </p:nvPicPr>
        <p:blipFill>
          <a:blip r:embed="rId8">
            <a:alphaModFix/>
          </a:blip>
          <a:stretch>
            <a:fillRect/>
          </a:stretch>
        </p:blipFill>
        <p:spPr>
          <a:xfrm flipH="1">
            <a:off x="8542738" y="3937300"/>
            <a:ext cx="4076514" cy="3570900"/>
          </a:xfrm>
          <a:prstGeom prst="rect">
            <a:avLst/>
          </a:prstGeom>
          <a:noFill/>
          <a:ln>
            <a:noFill/>
          </a:ln>
        </p:spPr>
      </p:pic>
      <p:pic>
        <p:nvPicPr>
          <p:cNvPr id="144" name="Google Shape;144;p4"/>
          <p:cNvPicPr preferRelativeResize="0"/>
          <p:nvPr/>
        </p:nvPicPr>
        <p:blipFill>
          <a:blip r:embed="rId9">
            <a:alphaModFix/>
          </a:blip>
          <a:stretch>
            <a:fillRect/>
          </a:stretch>
        </p:blipFill>
        <p:spPr>
          <a:xfrm>
            <a:off x="11110552" y="4102155"/>
            <a:ext cx="3440400" cy="4587157"/>
          </a:xfrm>
          <a:prstGeom prst="rect">
            <a:avLst/>
          </a:prstGeom>
          <a:noFill/>
          <a:ln>
            <a:noFill/>
          </a:ln>
        </p:spPr>
      </p:pic>
      <p:pic>
        <p:nvPicPr>
          <p:cNvPr id="145" name="Google Shape;145;p4"/>
          <p:cNvPicPr preferRelativeResize="0"/>
          <p:nvPr/>
        </p:nvPicPr>
        <p:blipFill>
          <a:blip r:embed="rId9">
            <a:alphaModFix/>
          </a:blip>
          <a:stretch>
            <a:fillRect/>
          </a:stretch>
        </p:blipFill>
        <p:spPr>
          <a:xfrm rot="-5400000">
            <a:off x="2360338" y="6655286"/>
            <a:ext cx="3948575" cy="3109226"/>
          </a:xfrm>
          <a:prstGeom prst="rect">
            <a:avLst/>
          </a:prstGeom>
          <a:noFill/>
          <a:ln>
            <a:noFill/>
          </a:ln>
        </p:spPr>
      </p:pic>
      <p:pic>
        <p:nvPicPr>
          <p:cNvPr id="146" name="Google Shape;146;p4"/>
          <p:cNvPicPr preferRelativeResize="0"/>
          <p:nvPr/>
        </p:nvPicPr>
        <p:blipFill>
          <a:blip r:embed="rId8">
            <a:alphaModFix/>
          </a:blip>
          <a:stretch>
            <a:fillRect/>
          </a:stretch>
        </p:blipFill>
        <p:spPr>
          <a:xfrm rot="-7395907">
            <a:off x="1573905" y="7026036"/>
            <a:ext cx="3543291" cy="3060552"/>
          </a:xfrm>
          <a:prstGeom prst="rect">
            <a:avLst/>
          </a:prstGeom>
          <a:noFill/>
          <a:ln>
            <a:noFill/>
          </a:ln>
        </p:spPr>
      </p:pic>
      <p:pic>
        <p:nvPicPr>
          <p:cNvPr id="147" name="Google Shape;147;p4"/>
          <p:cNvPicPr preferRelativeResize="0"/>
          <p:nvPr/>
        </p:nvPicPr>
        <p:blipFill>
          <a:blip r:embed="rId10">
            <a:alphaModFix/>
          </a:blip>
          <a:stretch>
            <a:fillRect/>
          </a:stretch>
        </p:blipFill>
        <p:spPr>
          <a:xfrm rot="333060">
            <a:off x="2587158" y="8730520"/>
            <a:ext cx="1641384" cy="1084060"/>
          </a:xfrm>
          <a:prstGeom prst="rect">
            <a:avLst/>
          </a:prstGeom>
          <a:noFill/>
          <a:ln>
            <a:noFill/>
          </a:ln>
        </p:spPr>
      </p:pic>
      <p:pic>
        <p:nvPicPr>
          <p:cNvPr id="148" name="Google Shape;148;p4"/>
          <p:cNvPicPr preferRelativeResize="0"/>
          <p:nvPr/>
        </p:nvPicPr>
        <p:blipFill>
          <a:blip r:embed="rId11">
            <a:alphaModFix/>
          </a:blip>
          <a:stretch>
            <a:fillRect/>
          </a:stretch>
        </p:blipFill>
        <p:spPr>
          <a:xfrm rot="-297649">
            <a:off x="-794657" y="-1893994"/>
            <a:ext cx="8405015" cy="6648990"/>
          </a:xfrm>
          <a:prstGeom prst="rect">
            <a:avLst/>
          </a:prstGeom>
          <a:noFill/>
          <a:ln>
            <a:noFill/>
          </a:ln>
        </p:spPr>
      </p:pic>
      <p:pic>
        <p:nvPicPr>
          <p:cNvPr id="149" name="Google Shape;149;p4"/>
          <p:cNvPicPr preferRelativeResize="0"/>
          <p:nvPr/>
        </p:nvPicPr>
        <p:blipFill>
          <a:blip r:embed="rId12">
            <a:alphaModFix/>
          </a:blip>
          <a:stretch>
            <a:fillRect/>
          </a:stretch>
        </p:blipFill>
        <p:spPr>
          <a:xfrm rot="507851">
            <a:off x="6094424" y="-2284443"/>
            <a:ext cx="8973152" cy="6936611"/>
          </a:xfrm>
          <a:prstGeom prst="rect">
            <a:avLst/>
          </a:prstGeom>
          <a:noFill/>
          <a:ln>
            <a:noFill/>
          </a:ln>
        </p:spPr>
      </p:pic>
      <p:pic>
        <p:nvPicPr>
          <p:cNvPr id="150" name="Google Shape;150;p4"/>
          <p:cNvPicPr preferRelativeResize="0"/>
          <p:nvPr/>
        </p:nvPicPr>
        <p:blipFill>
          <a:blip r:embed="rId13">
            <a:alphaModFix/>
          </a:blip>
          <a:stretch>
            <a:fillRect/>
          </a:stretch>
        </p:blipFill>
        <p:spPr>
          <a:xfrm rot="1200786">
            <a:off x="7261160" y="5992038"/>
            <a:ext cx="1527451" cy="1698551"/>
          </a:xfrm>
          <a:prstGeom prst="rect">
            <a:avLst/>
          </a:prstGeom>
          <a:noFill/>
          <a:ln>
            <a:noFill/>
          </a:ln>
        </p:spPr>
      </p:pic>
      <p:pic>
        <p:nvPicPr>
          <p:cNvPr id="151" name="Google Shape;151;p4"/>
          <p:cNvPicPr preferRelativeResize="0"/>
          <p:nvPr/>
        </p:nvPicPr>
        <p:blipFill>
          <a:blip r:embed="rId14">
            <a:alphaModFix/>
          </a:blip>
          <a:stretch>
            <a:fillRect/>
          </a:stretch>
        </p:blipFill>
        <p:spPr>
          <a:xfrm>
            <a:off x="9009195" y="4782075"/>
            <a:ext cx="2674702" cy="357090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p:pull/>
        <p:sndAc>
          <p:stSnd>
            <p:snd r:embed="rId3" name="chimes.wav"/>
          </p:stSnd>
        </p:sndAc>
      </p:transition>
    </mc:Choice>
    <mc:Fallback>
      <p:transition spd="slow">
        <p:pull/>
        <p:sndAc>
          <p:stSnd>
            <p:snd r:embed="rId3"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155"/>
        <p:cNvGrpSpPr/>
        <p:nvPr/>
      </p:nvGrpSpPr>
      <p:grpSpPr>
        <a:xfrm>
          <a:off x="0" y="0"/>
          <a:ext cx="0" cy="0"/>
          <a:chOff x="0" y="0"/>
          <a:chExt cx="0" cy="0"/>
        </a:xfrm>
      </p:grpSpPr>
      <p:sp>
        <p:nvSpPr>
          <p:cNvPr id="156" name="Google Shape;156;g2c6b286a91a_0_165"/>
          <p:cNvSpPr/>
          <p:nvPr/>
        </p:nvSpPr>
        <p:spPr>
          <a:xfrm>
            <a:off x="13924500" y="37775"/>
            <a:ext cx="127152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7" name="Google Shape;157;g2c6b286a91a_0_165"/>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58" name="Google Shape;158;g2c6b286a91a_0_165"/>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4</a:t>
            </a:fld>
            <a:endParaRPr/>
          </a:p>
        </p:txBody>
      </p:sp>
      <p:pic>
        <p:nvPicPr>
          <p:cNvPr id="159" name="Google Shape;159;g2c6b286a91a_0_165"/>
          <p:cNvPicPr preferRelativeResize="0"/>
          <p:nvPr/>
        </p:nvPicPr>
        <p:blipFill rotWithShape="1">
          <a:blip r:embed="rId3">
            <a:alphaModFix/>
          </a:blip>
          <a:srcRect t="89" b="99"/>
          <a:stretch/>
        </p:blipFill>
        <p:spPr>
          <a:xfrm rot="-5736805">
            <a:off x="3874772" y="-1738123"/>
            <a:ext cx="6734479" cy="8421521"/>
          </a:xfrm>
          <a:prstGeom prst="rect">
            <a:avLst/>
          </a:prstGeom>
          <a:noFill/>
          <a:ln>
            <a:noFill/>
          </a:ln>
        </p:spPr>
      </p:pic>
      <p:pic>
        <p:nvPicPr>
          <p:cNvPr id="160" name="Google Shape;160;g2c6b286a91a_0_165"/>
          <p:cNvPicPr preferRelativeResize="0"/>
          <p:nvPr/>
        </p:nvPicPr>
        <p:blipFill>
          <a:blip r:embed="rId4">
            <a:alphaModFix/>
          </a:blip>
          <a:stretch>
            <a:fillRect/>
          </a:stretch>
        </p:blipFill>
        <p:spPr>
          <a:xfrm>
            <a:off x="4031500" y="3216000"/>
            <a:ext cx="5030200" cy="6703049"/>
          </a:xfrm>
          <a:prstGeom prst="rect">
            <a:avLst/>
          </a:prstGeom>
          <a:noFill/>
          <a:ln>
            <a:noFill/>
          </a:ln>
        </p:spPr>
      </p:pic>
      <p:pic>
        <p:nvPicPr>
          <p:cNvPr id="161" name="Google Shape;161;g2c6b286a91a_0_165"/>
          <p:cNvPicPr preferRelativeResize="0"/>
          <p:nvPr/>
        </p:nvPicPr>
        <p:blipFill>
          <a:blip r:embed="rId5">
            <a:alphaModFix/>
          </a:blip>
          <a:stretch>
            <a:fillRect/>
          </a:stretch>
        </p:blipFill>
        <p:spPr>
          <a:xfrm>
            <a:off x="13895925" y="0"/>
            <a:ext cx="12743900" cy="9919050"/>
          </a:xfrm>
          <a:prstGeom prst="rect">
            <a:avLst/>
          </a:prstGeom>
          <a:noFill/>
          <a:ln>
            <a:noFill/>
          </a:ln>
        </p:spPr>
      </p:pic>
      <p:sp>
        <p:nvSpPr>
          <p:cNvPr id="162" name="Google Shape;162;g2c6b286a91a_0_165"/>
          <p:cNvSpPr txBox="1"/>
          <p:nvPr/>
        </p:nvSpPr>
        <p:spPr>
          <a:xfrm>
            <a:off x="15096225" y="989500"/>
            <a:ext cx="10221300" cy="6634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Άνοιξε το βιβλίο. Ρώμη, Roma*. Είδε μια φωτογραφία της Fontana di Trevi**. Άνθρωποι από όλον τον κόσμο πετούσαν νομίσματα κι έκαναν μια ευχή. Wish***,Desiderio****, Souhait*****… Αχ να μπορούσε κι εκείνη ...Πήρε στα χέρια της ένα νόμισμα  και το κράτησε ...</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b="1">
              <a:solidFill>
                <a:schemeClr val="dk1"/>
              </a:solidFill>
              <a:latin typeface="Calibri"/>
              <a:ea typeface="Calibri"/>
              <a:cs typeface="Calibri"/>
              <a:sym typeface="Calibri"/>
            </a:endParaRPr>
          </a:p>
        </p:txBody>
      </p:sp>
      <p:sp>
        <p:nvSpPr>
          <p:cNvPr id="163" name="Google Shape;163;g2c6b286a91a_0_165"/>
          <p:cNvSpPr txBox="1"/>
          <p:nvPr/>
        </p:nvSpPr>
        <p:spPr>
          <a:xfrm>
            <a:off x="15200775" y="3216000"/>
            <a:ext cx="12014100" cy="391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041">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*Roma (Ρόμα)= Ρώμη</a:t>
            </a: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**Fontana di Trevi (Φοντάνα ντι Τρέβι)= Φοντάνα ντι Τρέβι</a:t>
            </a:r>
            <a:endParaRPr sz="3241">
              <a:latin typeface="Calibri"/>
              <a:ea typeface="Calibri"/>
              <a:cs typeface="Calibri"/>
              <a:sym typeface="Calibri"/>
            </a:endParaRPr>
          </a:p>
          <a:p>
            <a:pPr marL="0" lvl="0" indent="0" algn="l" rtl="0">
              <a:spcBef>
                <a:spcPts val="0"/>
              </a:spcBef>
              <a:spcAft>
                <a:spcPts val="0"/>
              </a:spcAft>
              <a:buNone/>
            </a:pPr>
            <a:r>
              <a:rPr lang="el-GR" sz="3241">
                <a:latin typeface="Calibri"/>
                <a:ea typeface="Calibri"/>
                <a:cs typeface="Calibri"/>
                <a:sym typeface="Calibri"/>
              </a:rPr>
              <a:t>**</a:t>
            </a:r>
            <a:r>
              <a:rPr lang="el-GR" sz="3200">
                <a:solidFill>
                  <a:schemeClr val="dk1"/>
                </a:solidFill>
                <a:latin typeface="Calibri"/>
                <a:ea typeface="Calibri"/>
                <a:cs typeface="Calibri"/>
                <a:sym typeface="Calibri"/>
              </a:rPr>
              <a:t>*</a:t>
            </a:r>
            <a:r>
              <a:rPr lang="el-GR" sz="3241">
                <a:latin typeface="Calibri"/>
                <a:ea typeface="Calibri"/>
                <a:cs typeface="Calibri"/>
                <a:sym typeface="Calibri"/>
              </a:rPr>
              <a:t> Wish (γουίσ)= ευχή</a:t>
            </a:r>
            <a:endParaRPr sz="3241">
              <a:latin typeface="Calibri"/>
              <a:ea typeface="Calibri"/>
              <a:cs typeface="Calibri"/>
              <a:sym typeface="Calibri"/>
            </a:endParaRPr>
          </a:p>
          <a:p>
            <a:pPr marL="0" lvl="0" indent="0" algn="l" rtl="0">
              <a:spcBef>
                <a:spcPts val="0"/>
              </a:spcBef>
              <a:spcAft>
                <a:spcPts val="0"/>
              </a:spcAft>
              <a:buNone/>
            </a:pPr>
            <a:r>
              <a:rPr lang="el-GR" sz="3241">
                <a:latin typeface="Calibri"/>
                <a:ea typeface="Calibri"/>
                <a:cs typeface="Calibri"/>
                <a:sym typeface="Calibri"/>
              </a:rPr>
              <a:t>***</a:t>
            </a:r>
            <a:r>
              <a:rPr lang="el-GR" sz="3200">
                <a:solidFill>
                  <a:schemeClr val="dk1"/>
                </a:solidFill>
                <a:latin typeface="Calibri"/>
                <a:ea typeface="Calibri"/>
                <a:cs typeface="Calibri"/>
                <a:sym typeface="Calibri"/>
              </a:rPr>
              <a:t>*</a:t>
            </a:r>
            <a:r>
              <a:rPr lang="el-GR" sz="3241">
                <a:latin typeface="Calibri"/>
                <a:ea typeface="Calibri"/>
                <a:cs typeface="Calibri"/>
                <a:sym typeface="Calibri"/>
              </a:rPr>
              <a:t>Desiderio (ντεσιντέριο)= ευχή</a:t>
            </a:r>
            <a:endParaRPr sz="3241">
              <a:latin typeface="Calibri"/>
              <a:ea typeface="Calibri"/>
              <a:cs typeface="Calibri"/>
              <a:sym typeface="Calibri"/>
            </a:endParaRPr>
          </a:p>
          <a:p>
            <a:pPr marL="0" lvl="0" indent="0" algn="l" rtl="0">
              <a:spcBef>
                <a:spcPts val="0"/>
              </a:spcBef>
              <a:spcAft>
                <a:spcPts val="0"/>
              </a:spcAft>
              <a:buNone/>
            </a:pPr>
            <a:r>
              <a:rPr lang="el-GR" sz="3241">
                <a:latin typeface="Calibri"/>
                <a:ea typeface="Calibri"/>
                <a:cs typeface="Calibri"/>
                <a:sym typeface="Calibri"/>
              </a:rPr>
              <a:t>***</a:t>
            </a:r>
            <a:r>
              <a:rPr lang="el-GR" sz="3200">
                <a:solidFill>
                  <a:schemeClr val="dk1"/>
                </a:solidFill>
                <a:latin typeface="Calibri"/>
                <a:ea typeface="Calibri"/>
                <a:cs typeface="Calibri"/>
                <a:sym typeface="Calibri"/>
              </a:rPr>
              <a:t>*</a:t>
            </a:r>
            <a:r>
              <a:rPr lang="el-GR" sz="3241">
                <a:latin typeface="Calibri"/>
                <a:ea typeface="Calibri"/>
                <a:cs typeface="Calibri"/>
                <a:sym typeface="Calibri"/>
              </a:rPr>
              <a:t>*Souhait (σουέτ)=ευχή</a:t>
            </a:r>
            <a:endParaRPr sz="3241">
              <a:latin typeface="Calibri"/>
              <a:ea typeface="Calibri"/>
              <a:cs typeface="Calibri"/>
              <a:sym typeface="Calibri"/>
            </a:endParaRPr>
          </a:p>
          <a:p>
            <a:pPr marL="0" lvl="0" indent="0" algn="l" rtl="0">
              <a:spcBef>
                <a:spcPts val="0"/>
              </a:spcBef>
              <a:spcAft>
                <a:spcPts val="0"/>
              </a:spcAft>
              <a:buNone/>
            </a:pPr>
            <a:endParaRPr sz="4041">
              <a:latin typeface="Calibri"/>
              <a:ea typeface="Calibri"/>
              <a:cs typeface="Calibri"/>
              <a:sym typeface="Calibri"/>
            </a:endParaRPr>
          </a:p>
        </p:txBody>
      </p:sp>
      <p:pic>
        <p:nvPicPr>
          <p:cNvPr id="164" name="Google Shape;164;g2c6b286a91a_0_165"/>
          <p:cNvPicPr preferRelativeResize="0"/>
          <p:nvPr/>
        </p:nvPicPr>
        <p:blipFill>
          <a:blip r:embed="rId6">
            <a:alphaModFix/>
          </a:blip>
          <a:stretch>
            <a:fillRect/>
          </a:stretch>
        </p:blipFill>
        <p:spPr>
          <a:xfrm>
            <a:off x="8891555" y="4954688"/>
            <a:ext cx="2002072" cy="2669430"/>
          </a:xfrm>
          <a:prstGeom prst="rect">
            <a:avLst/>
          </a:prstGeom>
          <a:noFill/>
          <a:ln>
            <a:noFill/>
          </a:ln>
        </p:spPr>
      </p:pic>
      <p:pic>
        <p:nvPicPr>
          <p:cNvPr id="165" name="Google Shape;165;g2c6b286a91a_0_165"/>
          <p:cNvPicPr preferRelativeResize="0"/>
          <p:nvPr/>
        </p:nvPicPr>
        <p:blipFill>
          <a:blip r:embed="rId7">
            <a:alphaModFix/>
          </a:blip>
          <a:stretch>
            <a:fillRect/>
          </a:stretch>
        </p:blipFill>
        <p:spPr>
          <a:xfrm flipH="1">
            <a:off x="8465913" y="4179725"/>
            <a:ext cx="4076514" cy="3570900"/>
          </a:xfrm>
          <a:prstGeom prst="rect">
            <a:avLst/>
          </a:prstGeom>
          <a:noFill/>
          <a:ln>
            <a:noFill/>
          </a:ln>
        </p:spPr>
      </p:pic>
      <p:pic>
        <p:nvPicPr>
          <p:cNvPr id="166" name="Google Shape;166;g2c6b286a91a_0_165"/>
          <p:cNvPicPr preferRelativeResize="0"/>
          <p:nvPr/>
        </p:nvPicPr>
        <p:blipFill>
          <a:blip r:embed="rId8">
            <a:alphaModFix/>
          </a:blip>
          <a:stretch>
            <a:fillRect/>
          </a:stretch>
        </p:blipFill>
        <p:spPr>
          <a:xfrm>
            <a:off x="11126652" y="3995842"/>
            <a:ext cx="3440400" cy="4587157"/>
          </a:xfrm>
          <a:prstGeom prst="rect">
            <a:avLst/>
          </a:prstGeom>
          <a:noFill/>
          <a:ln>
            <a:noFill/>
          </a:ln>
        </p:spPr>
      </p:pic>
      <p:pic>
        <p:nvPicPr>
          <p:cNvPr id="167" name="Google Shape;167;g2c6b286a91a_0_165"/>
          <p:cNvPicPr preferRelativeResize="0"/>
          <p:nvPr/>
        </p:nvPicPr>
        <p:blipFill>
          <a:blip r:embed="rId8">
            <a:alphaModFix/>
          </a:blip>
          <a:stretch>
            <a:fillRect/>
          </a:stretch>
        </p:blipFill>
        <p:spPr>
          <a:xfrm rot="-5400000">
            <a:off x="2360338" y="6655286"/>
            <a:ext cx="3948575" cy="3109226"/>
          </a:xfrm>
          <a:prstGeom prst="rect">
            <a:avLst/>
          </a:prstGeom>
          <a:noFill/>
          <a:ln>
            <a:noFill/>
          </a:ln>
        </p:spPr>
      </p:pic>
      <p:pic>
        <p:nvPicPr>
          <p:cNvPr id="168" name="Google Shape;168;g2c6b286a91a_0_165"/>
          <p:cNvPicPr preferRelativeResize="0"/>
          <p:nvPr/>
        </p:nvPicPr>
        <p:blipFill>
          <a:blip r:embed="rId7">
            <a:alphaModFix/>
          </a:blip>
          <a:stretch>
            <a:fillRect/>
          </a:stretch>
        </p:blipFill>
        <p:spPr>
          <a:xfrm rot="-7395907">
            <a:off x="1573905" y="7026036"/>
            <a:ext cx="3543291" cy="3060552"/>
          </a:xfrm>
          <a:prstGeom prst="rect">
            <a:avLst/>
          </a:prstGeom>
          <a:noFill/>
          <a:ln>
            <a:noFill/>
          </a:ln>
        </p:spPr>
      </p:pic>
      <p:pic>
        <p:nvPicPr>
          <p:cNvPr id="169" name="Google Shape;169;g2c6b286a91a_0_165"/>
          <p:cNvPicPr preferRelativeResize="0"/>
          <p:nvPr/>
        </p:nvPicPr>
        <p:blipFill>
          <a:blip r:embed="rId9">
            <a:alphaModFix/>
          </a:blip>
          <a:stretch>
            <a:fillRect/>
          </a:stretch>
        </p:blipFill>
        <p:spPr>
          <a:xfrm rot="333059">
            <a:off x="2585329" y="8730433"/>
            <a:ext cx="1643217" cy="1084059"/>
          </a:xfrm>
          <a:prstGeom prst="rect">
            <a:avLst/>
          </a:prstGeom>
          <a:noFill/>
          <a:ln>
            <a:noFill/>
          </a:ln>
        </p:spPr>
      </p:pic>
      <p:pic>
        <p:nvPicPr>
          <p:cNvPr id="170" name="Google Shape;170;g2c6b286a91a_0_165"/>
          <p:cNvPicPr preferRelativeResize="0"/>
          <p:nvPr/>
        </p:nvPicPr>
        <p:blipFill>
          <a:blip r:embed="rId10">
            <a:alphaModFix/>
          </a:blip>
          <a:stretch>
            <a:fillRect/>
          </a:stretch>
        </p:blipFill>
        <p:spPr>
          <a:xfrm rot="-297649">
            <a:off x="-856957" y="-1856194"/>
            <a:ext cx="8405015" cy="6648990"/>
          </a:xfrm>
          <a:prstGeom prst="rect">
            <a:avLst/>
          </a:prstGeom>
          <a:noFill/>
          <a:ln>
            <a:noFill/>
          </a:ln>
        </p:spPr>
      </p:pic>
      <p:pic>
        <p:nvPicPr>
          <p:cNvPr id="171" name="Google Shape;171;g2c6b286a91a_0_165"/>
          <p:cNvPicPr preferRelativeResize="0"/>
          <p:nvPr/>
        </p:nvPicPr>
        <p:blipFill>
          <a:blip r:embed="rId11">
            <a:alphaModFix/>
          </a:blip>
          <a:stretch>
            <a:fillRect/>
          </a:stretch>
        </p:blipFill>
        <p:spPr>
          <a:xfrm rot="507851">
            <a:off x="5930624" y="-2129393"/>
            <a:ext cx="8973152" cy="6936611"/>
          </a:xfrm>
          <a:prstGeom prst="rect">
            <a:avLst/>
          </a:prstGeom>
          <a:noFill/>
          <a:ln>
            <a:noFill/>
          </a:ln>
        </p:spPr>
      </p:pic>
      <p:pic>
        <p:nvPicPr>
          <p:cNvPr id="172" name="Google Shape;172;g2c6b286a91a_0_165"/>
          <p:cNvPicPr preferRelativeResize="0"/>
          <p:nvPr/>
        </p:nvPicPr>
        <p:blipFill>
          <a:blip r:embed="rId12">
            <a:alphaModFix/>
          </a:blip>
          <a:stretch>
            <a:fillRect/>
          </a:stretch>
        </p:blipFill>
        <p:spPr>
          <a:xfrm rot="209130">
            <a:off x="7719562" y="5793165"/>
            <a:ext cx="6542075" cy="4909400"/>
          </a:xfrm>
          <a:prstGeom prst="rect">
            <a:avLst/>
          </a:prstGeom>
          <a:noFill/>
          <a:ln>
            <a:noFill/>
          </a:ln>
        </p:spPr>
      </p:pic>
      <p:pic>
        <p:nvPicPr>
          <p:cNvPr id="173" name="Google Shape;173;g2c6b286a91a_0_165"/>
          <p:cNvPicPr preferRelativeResize="0"/>
          <p:nvPr/>
        </p:nvPicPr>
        <p:blipFill>
          <a:blip r:embed="rId13">
            <a:alphaModFix/>
          </a:blip>
          <a:stretch>
            <a:fillRect/>
          </a:stretch>
        </p:blipFill>
        <p:spPr>
          <a:xfrm>
            <a:off x="10492935" y="6480795"/>
            <a:ext cx="3109225" cy="4151018"/>
          </a:xfrm>
          <a:prstGeom prst="rect">
            <a:avLst/>
          </a:prstGeom>
          <a:noFill/>
          <a:ln>
            <a:noFill/>
          </a:ln>
        </p:spPr>
      </p:pic>
      <p:pic>
        <p:nvPicPr>
          <p:cNvPr id="174" name="Google Shape;174;g2c6b286a91a_0_165"/>
          <p:cNvPicPr preferRelativeResize="0"/>
          <p:nvPr/>
        </p:nvPicPr>
        <p:blipFill>
          <a:blip r:embed="rId14">
            <a:alphaModFix/>
          </a:blip>
          <a:stretch>
            <a:fillRect/>
          </a:stretch>
        </p:blipFill>
        <p:spPr>
          <a:xfrm rot="-861613">
            <a:off x="8277167" y="5529480"/>
            <a:ext cx="1921092" cy="2618165"/>
          </a:xfrm>
          <a:prstGeom prst="rect">
            <a:avLst/>
          </a:prstGeom>
          <a:noFill/>
          <a:ln>
            <a:noFill/>
          </a:ln>
        </p:spPr>
      </p:pic>
      <p:sp>
        <p:nvSpPr>
          <p:cNvPr id="175" name="Google Shape;175;g2c6b286a91a_0_165"/>
          <p:cNvSpPr/>
          <p:nvPr/>
        </p:nvSpPr>
        <p:spPr>
          <a:xfrm>
            <a:off x="7538500" y="6064800"/>
            <a:ext cx="207900" cy="1707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5000">
        <p:cover/>
      </p:transition>
    </mc:Choice>
    <mc:Fallback>
      <p:transition spd="slow">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179"/>
        <p:cNvGrpSpPr/>
        <p:nvPr/>
      </p:nvGrpSpPr>
      <p:grpSpPr>
        <a:xfrm>
          <a:off x="0" y="0"/>
          <a:ext cx="0" cy="0"/>
          <a:chOff x="0" y="0"/>
          <a:chExt cx="0" cy="0"/>
        </a:xfrm>
      </p:grpSpPr>
      <p:sp>
        <p:nvSpPr>
          <p:cNvPr id="180" name="Google Shape;180;p6"/>
          <p:cNvSpPr/>
          <p:nvPr/>
        </p:nvSpPr>
        <p:spPr>
          <a:xfrm>
            <a:off x="13660000" y="18900"/>
            <a:ext cx="129798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1" name="Google Shape;181;p6"/>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82" name="Google Shape;182;p6"/>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5</a:t>
            </a:fld>
            <a:endParaRPr/>
          </a:p>
        </p:txBody>
      </p:sp>
      <p:sp>
        <p:nvSpPr>
          <p:cNvPr id="183" name="Google Shape;183;p6"/>
          <p:cNvSpPr txBox="1"/>
          <p:nvPr/>
        </p:nvSpPr>
        <p:spPr>
          <a:xfrm>
            <a:off x="15268500" y="442350"/>
            <a:ext cx="9916500" cy="8139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Ένιωσε κάτι περίεργο και ξαφνικά βρέθηκε μπροστά στη Fontana di Trevi*. Τόσος κόσμος... Σπρώχνονται... Please** …per favore*** …παρακαλώ…  je vous en prie****….Вие сте добре дошъл***** Έριξε το νόμισμα κι έκανε την ευχή: «Να γνωρίσει από κοντά τις πόλεις  του βιβλίου»</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*Fontana di Trevi (Φοντάνα ντι Τρέβι)= Φοντάνα ντι Τρέβι</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**please (Πλιζ)= παρακαλώ</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 Per favore (περ φαβόρε)=Παρακαλώ</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****je vous en prie ( ζε βουζ εν πρι)= παρακαλώ</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*****Вие сте добре дошъл (βίε στε ντόμπρε ντο σουλ)= παρακαλώ</a:t>
            </a: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p:txBody>
      </p:sp>
      <p:pic>
        <p:nvPicPr>
          <p:cNvPr id="184" name="Google Shape;184;p6"/>
          <p:cNvPicPr preferRelativeResize="0"/>
          <p:nvPr/>
        </p:nvPicPr>
        <p:blipFill>
          <a:blip r:embed="rId4">
            <a:alphaModFix/>
          </a:blip>
          <a:stretch>
            <a:fillRect/>
          </a:stretch>
        </p:blipFill>
        <p:spPr>
          <a:xfrm>
            <a:off x="2441238" y="0"/>
            <a:ext cx="10538400" cy="7908375"/>
          </a:xfrm>
          <a:prstGeom prst="rect">
            <a:avLst/>
          </a:prstGeom>
          <a:noFill/>
          <a:ln>
            <a:noFill/>
          </a:ln>
        </p:spPr>
      </p:pic>
      <p:pic>
        <p:nvPicPr>
          <p:cNvPr id="185" name="Google Shape;185;p6"/>
          <p:cNvPicPr preferRelativeResize="0"/>
          <p:nvPr/>
        </p:nvPicPr>
        <p:blipFill>
          <a:blip r:embed="rId5">
            <a:alphaModFix/>
          </a:blip>
          <a:stretch>
            <a:fillRect/>
          </a:stretch>
        </p:blipFill>
        <p:spPr>
          <a:xfrm rot="400975">
            <a:off x="3258012" y="6876912"/>
            <a:ext cx="1076325" cy="2028825"/>
          </a:xfrm>
          <a:prstGeom prst="rect">
            <a:avLst/>
          </a:prstGeom>
          <a:noFill/>
          <a:ln>
            <a:noFill/>
          </a:ln>
        </p:spPr>
      </p:pic>
      <p:pic>
        <p:nvPicPr>
          <p:cNvPr id="186" name="Google Shape;186;p6"/>
          <p:cNvPicPr preferRelativeResize="0"/>
          <p:nvPr/>
        </p:nvPicPr>
        <p:blipFill>
          <a:blip r:embed="rId6">
            <a:alphaModFix/>
          </a:blip>
          <a:stretch>
            <a:fillRect/>
          </a:stretch>
        </p:blipFill>
        <p:spPr>
          <a:xfrm>
            <a:off x="6601813" y="6378175"/>
            <a:ext cx="981766" cy="2266987"/>
          </a:xfrm>
          <a:prstGeom prst="rect">
            <a:avLst/>
          </a:prstGeom>
          <a:noFill/>
          <a:ln>
            <a:noFill/>
          </a:ln>
        </p:spPr>
      </p:pic>
      <p:pic>
        <p:nvPicPr>
          <p:cNvPr id="187" name="Google Shape;187;p6"/>
          <p:cNvPicPr preferRelativeResize="0"/>
          <p:nvPr/>
        </p:nvPicPr>
        <p:blipFill>
          <a:blip r:embed="rId7">
            <a:alphaModFix/>
          </a:blip>
          <a:stretch>
            <a:fillRect/>
          </a:stretch>
        </p:blipFill>
        <p:spPr>
          <a:xfrm>
            <a:off x="5223575" y="6181575"/>
            <a:ext cx="1198825" cy="2562200"/>
          </a:xfrm>
          <a:prstGeom prst="rect">
            <a:avLst/>
          </a:prstGeom>
          <a:noFill/>
          <a:ln>
            <a:noFill/>
          </a:ln>
        </p:spPr>
      </p:pic>
      <p:pic>
        <p:nvPicPr>
          <p:cNvPr id="188" name="Google Shape;188;p6"/>
          <p:cNvPicPr preferRelativeResize="0"/>
          <p:nvPr/>
        </p:nvPicPr>
        <p:blipFill>
          <a:blip r:embed="rId8">
            <a:alphaModFix/>
          </a:blip>
          <a:stretch>
            <a:fillRect/>
          </a:stretch>
        </p:blipFill>
        <p:spPr>
          <a:xfrm>
            <a:off x="3845325" y="5837500"/>
            <a:ext cx="1198825" cy="2348383"/>
          </a:xfrm>
          <a:prstGeom prst="rect">
            <a:avLst/>
          </a:prstGeom>
          <a:noFill/>
          <a:ln>
            <a:noFill/>
          </a:ln>
        </p:spPr>
      </p:pic>
      <p:pic>
        <p:nvPicPr>
          <p:cNvPr id="189" name="Google Shape;189;p6"/>
          <p:cNvPicPr preferRelativeResize="0"/>
          <p:nvPr/>
        </p:nvPicPr>
        <p:blipFill>
          <a:blip r:embed="rId9">
            <a:alphaModFix/>
          </a:blip>
          <a:stretch>
            <a:fillRect/>
          </a:stretch>
        </p:blipFill>
        <p:spPr>
          <a:xfrm>
            <a:off x="7703862" y="5577750"/>
            <a:ext cx="1577325" cy="2867863"/>
          </a:xfrm>
          <a:prstGeom prst="rect">
            <a:avLst/>
          </a:prstGeom>
          <a:noFill/>
          <a:ln>
            <a:noFill/>
          </a:ln>
        </p:spPr>
      </p:pic>
      <p:pic>
        <p:nvPicPr>
          <p:cNvPr id="190" name="Google Shape;190;p6"/>
          <p:cNvPicPr preferRelativeResize="0"/>
          <p:nvPr/>
        </p:nvPicPr>
        <p:blipFill>
          <a:blip r:embed="rId10">
            <a:alphaModFix/>
          </a:blip>
          <a:stretch>
            <a:fillRect/>
          </a:stretch>
        </p:blipFill>
        <p:spPr>
          <a:xfrm>
            <a:off x="1430325" y="6367295"/>
            <a:ext cx="1304925" cy="2190750"/>
          </a:xfrm>
          <a:prstGeom prst="rect">
            <a:avLst/>
          </a:prstGeom>
          <a:noFill/>
          <a:ln>
            <a:noFill/>
          </a:ln>
        </p:spPr>
      </p:pic>
      <p:pic>
        <p:nvPicPr>
          <p:cNvPr id="191" name="Google Shape;191;p6"/>
          <p:cNvPicPr preferRelativeResize="0"/>
          <p:nvPr/>
        </p:nvPicPr>
        <p:blipFill>
          <a:blip r:embed="rId11">
            <a:alphaModFix/>
          </a:blip>
          <a:stretch>
            <a:fillRect/>
          </a:stretch>
        </p:blipFill>
        <p:spPr>
          <a:xfrm rot="-929584">
            <a:off x="8879125" y="5059559"/>
            <a:ext cx="1920563" cy="2627279"/>
          </a:xfrm>
          <a:prstGeom prst="rect">
            <a:avLst/>
          </a:prstGeom>
          <a:noFill/>
          <a:ln>
            <a:noFill/>
          </a:ln>
        </p:spPr>
      </p:pic>
      <p:pic>
        <p:nvPicPr>
          <p:cNvPr id="192" name="Google Shape;192;p6"/>
          <p:cNvPicPr preferRelativeResize="0"/>
          <p:nvPr/>
        </p:nvPicPr>
        <p:blipFill>
          <a:blip r:embed="rId10">
            <a:alphaModFix/>
          </a:blip>
          <a:stretch>
            <a:fillRect/>
          </a:stretch>
        </p:blipFill>
        <p:spPr>
          <a:xfrm>
            <a:off x="8563125" y="5577745"/>
            <a:ext cx="1304925" cy="2190750"/>
          </a:xfrm>
          <a:prstGeom prst="rect">
            <a:avLst/>
          </a:prstGeom>
          <a:noFill/>
          <a:ln>
            <a:noFill/>
          </a:ln>
        </p:spPr>
      </p:pic>
      <p:pic>
        <p:nvPicPr>
          <p:cNvPr id="193" name="Google Shape;193;p6"/>
          <p:cNvPicPr preferRelativeResize="0"/>
          <p:nvPr/>
        </p:nvPicPr>
        <p:blipFill>
          <a:blip r:embed="rId8">
            <a:alphaModFix/>
          </a:blip>
          <a:stretch>
            <a:fillRect/>
          </a:stretch>
        </p:blipFill>
        <p:spPr>
          <a:xfrm>
            <a:off x="2183444" y="5081921"/>
            <a:ext cx="1758675" cy="3445050"/>
          </a:xfrm>
          <a:prstGeom prst="rect">
            <a:avLst/>
          </a:prstGeom>
          <a:noFill/>
          <a:ln>
            <a:noFill/>
          </a:ln>
        </p:spPr>
      </p:pic>
      <p:pic>
        <p:nvPicPr>
          <p:cNvPr id="194" name="Google Shape;194;p6"/>
          <p:cNvPicPr preferRelativeResize="0"/>
          <p:nvPr/>
        </p:nvPicPr>
        <p:blipFill>
          <a:blip r:embed="rId8">
            <a:alphaModFix/>
          </a:blip>
          <a:stretch>
            <a:fillRect/>
          </a:stretch>
        </p:blipFill>
        <p:spPr>
          <a:xfrm>
            <a:off x="7191573" y="6496800"/>
            <a:ext cx="1118351" cy="2190750"/>
          </a:xfrm>
          <a:prstGeom prst="rect">
            <a:avLst/>
          </a:prstGeom>
          <a:noFill/>
          <a:ln>
            <a:noFill/>
          </a:ln>
        </p:spPr>
      </p:pic>
      <p:pic>
        <p:nvPicPr>
          <p:cNvPr id="195" name="Google Shape;195;p6"/>
          <p:cNvPicPr preferRelativeResize="0"/>
          <p:nvPr/>
        </p:nvPicPr>
        <p:blipFill>
          <a:blip r:embed="rId8">
            <a:alphaModFix/>
          </a:blip>
          <a:stretch>
            <a:fillRect/>
          </a:stretch>
        </p:blipFill>
        <p:spPr>
          <a:xfrm>
            <a:off x="10016612" y="6884375"/>
            <a:ext cx="1198825" cy="2348383"/>
          </a:xfrm>
          <a:prstGeom prst="rect">
            <a:avLst/>
          </a:prstGeom>
          <a:noFill/>
          <a:ln>
            <a:noFill/>
          </a:ln>
        </p:spPr>
      </p:pic>
      <p:pic>
        <p:nvPicPr>
          <p:cNvPr id="196" name="Google Shape;196;p6"/>
          <p:cNvPicPr preferRelativeResize="0"/>
          <p:nvPr/>
        </p:nvPicPr>
        <p:blipFill>
          <a:blip r:embed="rId6">
            <a:alphaModFix/>
          </a:blip>
          <a:stretch>
            <a:fillRect/>
          </a:stretch>
        </p:blipFill>
        <p:spPr>
          <a:xfrm>
            <a:off x="4539675" y="6597225"/>
            <a:ext cx="981750" cy="2266975"/>
          </a:xfrm>
          <a:prstGeom prst="rect">
            <a:avLst/>
          </a:prstGeom>
          <a:noFill/>
          <a:ln>
            <a:noFill/>
          </a:ln>
        </p:spPr>
      </p:pic>
      <p:pic>
        <p:nvPicPr>
          <p:cNvPr id="197" name="Google Shape;197;p6"/>
          <p:cNvPicPr preferRelativeResize="0"/>
          <p:nvPr/>
        </p:nvPicPr>
        <p:blipFill>
          <a:blip r:embed="rId6">
            <a:alphaModFix/>
          </a:blip>
          <a:stretch>
            <a:fillRect/>
          </a:stretch>
        </p:blipFill>
        <p:spPr>
          <a:xfrm>
            <a:off x="3241613" y="6181575"/>
            <a:ext cx="981766" cy="2266987"/>
          </a:xfrm>
          <a:prstGeom prst="rect">
            <a:avLst/>
          </a:prstGeom>
          <a:noFill/>
          <a:ln>
            <a:noFill/>
          </a:ln>
        </p:spPr>
      </p:pic>
      <p:pic>
        <p:nvPicPr>
          <p:cNvPr id="198" name="Google Shape;198;p6"/>
          <p:cNvPicPr preferRelativeResize="0"/>
          <p:nvPr/>
        </p:nvPicPr>
        <p:blipFill>
          <a:blip r:embed="rId7">
            <a:alphaModFix/>
          </a:blip>
          <a:stretch>
            <a:fillRect/>
          </a:stretch>
        </p:blipFill>
        <p:spPr>
          <a:xfrm>
            <a:off x="7000672" y="6825675"/>
            <a:ext cx="1419525" cy="3033830"/>
          </a:xfrm>
          <a:prstGeom prst="rect">
            <a:avLst/>
          </a:prstGeom>
          <a:noFill/>
          <a:ln>
            <a:noFill/>
          </a:ln>
        </p:spPr>
      </p:pic>
      <p:pic>
        <p:nvPicPr>
          <p:cNvPr id="199" name="Google Shape;199;p6"/>
          <p:cNvPicPr preferRelativeResize="0"/>
          <p:nvPr/>
        </p:nvPicPr>
        <p:blipFill>
          <a:blip r:embed="rId7">
            <a:alphaModFix/>
          </a:blip>
          <a:stretch>
            <a:fillRect/>
          </a:stretch>
        </p:blipFill>
        <p:spPr>
          <a:xfrm>
            <a:off x="689975" y="5523350"/>
            <a:ext cx="1198825" cy="2562200"/>
          </a:xfrm>
          <a:prstGeom prst="rect">
            <a:avLst/>
          </a:prstGeom>
          <a:noFill/>
          <a:ln>
            <a:noFill/>
          </a:ln>
        </p:spPr>
      </p:pic>
      <p:pic>
        <p:nvPicPr>
          <p:cNvPr id="200" name="Google Shape;200;p6"/>
          <p:cNvPicPr preferRelativeResize="0"/>
          <p:nvPr/>
        </p:nvPicPr>
        <p:blipFill>
          <a:blip r:embed="rId7">
            <a:alphaModFix/>
          </a:blip>
          <a:stretch>
            <a:fillRect/>
          </a:stretch>
        </p:blipFill>
        <p:spPr>
          <a:xfrm rot="-500904">
            <a:off x="10332501" y="5380713"/>
            <a:ext cx="1333599" cy="2850249"/>
          </a:xfrm>
          <a:prstGeom prst="rect">
            <a:avLst/>
          </a:prstGeom>
          <a:noFill/>
          <a:ln>
            <a:noFill/>
          </a:ln>
        </p:spPr>
      </p:pic>
      <p:pic>
        <p:nvPicPr>
          <p:cNvPr id="201" name="Google Shape;201;p6"/>
          <p:cNvPicPr preferRelativeResize="0"/>
          <p:nvPr/>
        </p:nvPicPr>
        <p:blipFill>
          <a:blip r:embed="rId6">
            <a:alphaModFix/>
          </a:blip>
          <a:stretch>
            <a:fillRect/>
          </a:stretch>
        </p:blipFill>
        <p:spPr>
          <a:xfrm rot="-699344">
            <a:off x="6312763" y="7430450"/>
            <a:ext cx="981766" cy="2266986"/>
          </a:xfrm>
          <a:prstGeom prst="rect">
            <a:avLst/>
          </a:prstGeom>
          <a:noFill/>
          <a:ln>
            <a:noFill/>
          </a:ln>
        </p:spPr>
      </p:pic>
      <p:pic>
        <p:nvPicPr>
          <p:cNvPr id="202" name="Google Shape;202;p6"/>
          <p:cNvPicPr preferRelativeResize="0"/>
          <p:nvPr/>
        </p:nvPicPr>
        <p:blipFill>
          <a:blip r:embed="rId6">
            <a:alphaModFix/>
          </a:blip>
          <a:stretch>
            <a:fillRect/>
          </a:stretch>
        </p:blipFill>
        <p:spPr>
          <a:xfrm rot="218902">
            <a:off x="5865613" y="6854613"/>
            <a:ext cx="981766" cy="2266986"/>
          </a:xfrm>
          <a:prstGeom prst="rect">
            <a:avLst/>
          </a:prstGeom>
          <a:noFill/>
          <a:ln>
            <a:noFill/>
          </a:ln>
        </p:spPr>
      </p:pic>
      <p:pic>
        <p:nvPicPr>
          <p:cNvPr id="203" name="Google Shape;203;p6"/>
          <p:cNvPicPr preferRelativeResize="0"/>
          <p:nvPr/>
        </p:nvPicPr>
        <p:blipFill>
          <a:blip r:embed="rId6">
            <a:alphaModFix/>
          </a:blip>
          <a:stretch>
            <a:fillRect/>
          </a:stretch>
        </p:blipFill>
        <p:spPr>
          <a:xfrm>
            <a:off x="9028300" y="6181563"/>
            <a:ext cx="981766" cy="2266986"/>
          </a:xfrm>
          <a:prstGeom prst="rect">
            <a:avLst/>
          </a:prstGeom>
          <a:noFill/>
          <a:ln>
            <a:noFill/>
          </a:ln>
        </p:spPr>
      </p:pic>
      <p:pic>
        <p:nvPicPr>
          <p:cNvPr id="204" name="Google Shape;204;p6"/>
          <p:cNvPicPr preferRelativeResize="0"/>
          <p:nvPr/>
        </p:nvPicPr>
        <p:blipFill>
          <a:blip r:embed="rId5">
            <a:alphaModFix/>
          </a:blip>
          <a:stretch>
            <a:fillRect/>
          </a:stretch>
        </p:blipFill>
        <p:spPr>
          <a:xfrm>
            <a:off x="8502372" y="6553480"/>
            <a:ext cx="1419525" cy="2675694"/>
          </a:xfrm>
          <a:prstGeom prst="rect">
            <a:avLst/>
          </a:prstGeom>
          <a:noFill/>
          <a:ln>
            <a:noFill/>
          </a:ln>
        </p:spPr>
      </p:pic>
      <p:pic>
        <p:nvPicPr>
          <p:cNvPr id="205" name="Google Shape;205;p6"/>
          <p:cNvPicPr preferRelativeResize="0"/>
          <p:nvPr/>
        </p:nvPicPr>
        <p:blipFill>
          <a:blip r:embed="rId5">
            <a:alphaModFix/>
          </a:blip>
          <a:stretch>
            <a:fillRect/>
          </a:stretch>
        </p:blipFill>
        <p:spPr>
          <a:xfrm rot="311862">
            <a:off x="1505797" y="6254330"/>
            <a:ext cx="1419525" cy="2675694"/>
          </a:xfrm>
          <a:prstGeom prst="rect">
            <a:avLst/>
          </a:prstGeom>
          <a:noFill/>
          <a:ln>
            <a:noFill/>
          </a:ln>
        </p:spPr>
      </p:pic>
      <p:pic>
        <p:nvPicPr>
          <p:cNvPr id="206" name="Google Shape;206;p6"/>
          <p:cNvPicPr preferRelativeResize="0"/>
          <p:nvPr/>
        </p:nvPicPr>
        <p:blipFill>
          <a:blip r:embed="rId5">
            <a:alphaModFix/>
          </a:blip>
          <a:stretch>
            <a:fillRect/>
          </a:stretch>
        </p:blipFill>
        <p:spPr>
          <a:xfrm rot="-591661">
            <a:off x="10630135" y="6254330"/>
            <a:ext cx="1419525" cy="2675694"/>
          </a:xfrm>
          <a:prstGeom prst="rect">
            <a:avLst/>
          </a:prstGeom>
          <a:noFill/>
          <a:ln>
            <a:noFill/>
          </a:ln>
        </p:spPr>
      </p:pic>
      <p:pic>
        <p:nvPicPr>
          <p:cNvPr id="207" name="Google Shape;207;p6"/>
          <p:cNvPicPr preferRelativeResize="0"/>
          <p:nvPr/>
        </p:nvPicPr>
        <p:blipFill>
          <a:blip r:embed="rId5">
            <a:alphaModFix/>
          </a:blip>
          <a:stretch>
            <a:fillRect/>
          </a:stretch>
        </p:blipFill>
        <p:spPr>
          <a:xfrm>
            <a:off x="4857097" y="6858280"/>
            <a:ext cx="1419525" cy="2675694"/>
          </a:xfrm>
          <a:prstGeom prst="rect">
            <a:avLst/>
          </a:prstGeom>
          <a:noFill/>
          <a:ln>
            <a:noFill/>
          </a:ln>
        </p:spPr>
      </p:pic>
      <p:pic>
        <p:nvPicPr>
          <p:cNvPr id="208" name="Google Shape;208;p6"/>
          <p:cNvPicPr preferRelativeResize="0"/>
          <p:nvPr/>
        </p:nvPicPr>
        <p:blipFill>
          <a:blip r:embed="rId12">
            <a:alphaModFix/>
          </a:blip>
          <a:stretch>
            <a:fillRect/>
          </a:stretch>
        </p:blipFill>
        <p:spPr>
          <a:xfrm>
            <a:off x="9332977" y="6530649"/>
            <a:ext cx="1304925" cy="2721353"/>
          </a:xfrm>
          <a:prstGeom prst="rect">
            <a:avLst/>
          </a:prstGeom>
          <a:noFill/>
          <a:ln>
            <a:noFill/>
          </a:ln>
        </p:spPr>
      </p:pic>
      <p:pic>
        <p:nvPicPr>
          <p:cNvPr id="209" name="Google Shape;209;p6"/>
          <p:cNvPicPr preferRelativeResize="0"/>
          <p:nvPr/>
        </p:nvPicPr>
        <p:blipFill>
          <a:blip r:embed="rId12">
            <a:alphaModFix/>
          </a:blip>
          <a:stretch>
            <a:fillRect/>
          </a:stretch>
        </p:blipFill>
        <p:spPr>
          <a:xfrm>
            <a:off x="2985002" y="6981912"/>
            <a:ext cx="1304925" cy="2721353"/>
          </a:xfrm>
          <a:prstGeom prst="rect">
            <a:avLst/>
          </a:prstGeom>
          <a:noFill/>
          <a:ln>
            <a:noFill/>
          </a:ln>
        </p:spPr>
      </p:pic>
      <p:pic>
        <p:nvPicPr>
          <p:cNvPr id="210" name="Google Shape;210;p6"/>
          <p:cNvPicPr preferRelativeResize="0"/>
          <p:nvPr/>
        </p:nvPicPr>
        <p:blipFill>
          <a:blip r:embed="rId12">
            <a:alphaModFix/>
          </a:blip>
          <a:stretch>
            <a:fillRect/>
          </a:stretch>
        </p:blipFill>
        <p:spPr>
          <a:xfrm>
            <a:off x="3612402" y="6627437"/>
            <a:ext cx="1304925" cy="2721353"/>
          </a:xfrm>
          <a:prstGeom prst="rect">
            <a:avLst/>
          </a:prstGeom>
          <a:noFill/>
          <a:ln>
            <a:noFill/>
          </a:ln>
        </p:spPr>
      </p:pic>
      <p:pic>
        <p:nvPicPr>
          <p:cNvPr id="211" name="Google Shape;211;p6"/>
          <p:cNvPicPr preferRelativeResize="0"/>
          <p:nvPr/>
        </p:nvPicPr>
        <p:blipFill>
          <a:blip r:embed="rId12">
            <a:alphaModFix/>
          </a:blip>
          <a:stretch>
            <a:fillRect/>
          </a:stretch>
        </p:blipFill>
        <p:spPr>
          <a:xfrm>
            <a:off x="7638502" y="6697874"/>
            <a:ext cx="1577325" cy="3289426"/>
          </a:xfrm>
          <a:prstGeom prst="rect">
            <a:avLst/>
          </a:prstGeom>
          <a:noFill/>
          <a:ln>
            <a:noFill/>
          </a:ln>
        </p:spPr>
      </p:pic>
      <p:pic>
        <p:nvPicPr>
          <p:cNvPr id="212" name="Google Shape;212;p6"/>
          <p:cNvPicPr preferRelativeResize="0"/>
          <p:nvPr/>
        </p:nvPicPr>
        <p:blipFill>
          <a:blip r:embed="rId10">
            <a:alphaModFix/>
          </a:blip>
          <a:stretch>
            <a:fillRect/>
          </a:stretch>
        </p:blipFill>
        <p:spPr>
          <a:xfrm rot="534719">
            <a:off x="9310087" y="6795945"/>
            <a:ext cx="1304925" cy="2190750"/>
          </a:xfrm>
          <a:prstGeom prst="rect">
            <a:avLst/>
          </a:prstGeom>
          <a:noFill/>
          <a:ln>
            <a:noFill/>
          </a:ln>
        </p:spPr>
      </p:pic>
      <p:pic>
        <p:nvPicPr>
          <p:cNvPr id="213" name="Google Shape;213;p6"/>
          <p:cNvPicPr preferRelativeResize="0"/>
          <p:nvPr/>
        </p:nvPicPr>
        <p:blipFill>
          <a:blip r:embed="rId10">
            <a:alphaModFix/>
          </a:blip>
          <a:stretch>
            <a:fillRect/>
          </a:stretch>
        </p:blipFill>
        <p:spPr>
          <a:xfrm>
            <a:off x="936500" y="6795945"/>
            <a:ext cx="1304925" cy="2190750"/>
          </a:xfrm>
          <a:prstGeom prst="rect">
            <a:avLst/>
          </a:prstGeom>
          <a:noFill/>
          <a:ln>
            <a:noFill/>
          </a:ln>
        </p:spPr>
      </p:pic>
      <p:pic>
        <p:nvPicPr>
          <p:cNvPr id="214" name="Google Shape;214;p6"/>
          <p:cNvPicPr preferRelativeResize="0"/>
          <p:nvPr/>
        </p:nvPicPr>
        <p:blipFill>
          <a:blip r:embed="rId10">
            <a:alphaModFix/>
          </a:blip>
          <a:stretch>
            <a:fillRect/>
          </a:stretch>
        </p:blipFill>
        <p:spPr>
          <a:xfrm>
            <a:off x="5608587" y="7468570"/>
            <a:ext cx="1304925" cy="2190750"/>
          </a:xfrm>
          <a:prstGeom prst="rect">
            <a:avLst/>
          </a:prstGeom>
          <a:noFill/>
          <a:ln>
            <a:noFill/>
          </a:ln>
        </p:spPr>
      </p:pic>
      <p:pic>
        <p:nvPicPr>
          <p:cNvPr id="215" name="Google Shape;215;p6"/>
          <p:cNvPicPr preferRelativeResize="0"/>
          <p:nvPr/>
        </p:nvPicPr>
        <p:blipFill>
          <a:blip r:embed="rId10">
            <a:alphaModFix/>
          </a:blip>
          <a:stretch>
            <a:fillRect/>
          </a:stretch>
        </p:blipFill>
        <p:spPr>
          <a:xfrm>
            <a:off x="3892675" y="7468557"/>
            <a:ext cx="1304925" cy="2190750"/>
          </a:xfrm>
          <a:prstGeom prst="rect">
            <a:avLst/>
          </a:prstGeom>
          <a:noFill/>
          <a:ln>
            <a:noFill/>
          </a:ln>
        </p:spPr>
      </p:pic>
      <p:pic>
        <p:nvPicPr>
          <p:cNvPr id="216" name="Google Shape;216;p6"/>
          <p:cNvPicPr preferRelativeResize="0"/>
          <p:nvPr/>
        </p:nvPicPr>
        <p:blipFill>
          <a:blip r:embed="rId10">
            <a:alphaModFix/>
          </a:blip>
          <a:stretch>
            <a:fillRect/>
          </a:stretch>
        </p:blipFill>
        <p:spPr>
          <a:xfrm>
            <a:off x="2001225" y="7100745"/>
            <a:ext cx="1304925" cy="2190750"/>
          </a:xfrm>
          <a:prstGeom prst="rect">
            <a:avLst/>
          </a:prstGeom>
          <a:noFill/>
          <a:ln>
            <a:noFill/>
          </a:ln>
        </p:spPr>
      </p:pic>
      <p:pic>
        <p:nvPicPr>
          <p:cNvPr id="217" name="Google Shape;217;p6"/>
          <p:cNvPicPr preferRelativeResize="0"/>
          <p:nvPr/>
        </p:nvPicPr>
        <p:blipFill>
          <a:blip r:embed="rId12">
            <a:alphaModFix/>
          </a:blip>
          <a:stretch>
            <a:fillRect/>
          </a:stretch>
        </p:blipFill>
        <p:spPr>
          <a:xfrm>
            <a:off x="11968552" y="5161137"/>
            <a:ext cx="1577325" cy="3289426"/>
          </a:xfrm>
          <a:prstGeom prst="rect">
            <a:avLst/>
          </a:prstGeom>
          <a:noFill/>
          <a:ln>
            <a:noFill/>
          </a:ln>
        </p:spPr>
      </p:pic>
      <p:pic>
        <p:nvPicPr>
          <p:cNvPr id="218" name="Google Shape;218;p6"/>
          <p:cNvPicPr preferRelativeResize="0"/>
          <p:nvPr/>
        </p:nvPicPr>
        <p:blipFill>
          <a:blip r:embed="rId12">
            <a:alphaModFix/>
          </a:blip>
          <a:stretch>
            <a:fillRect/>
          </a:stretch>
        </p:blipFill>
        <p:spPr>
          <a:xfrm>
            <a:off x="3986690" y="6551412"/>
            <a:ext cx="1577325" cy="3289426"/>
          </a:xfrm>
          <a:prstGeom prst="rect">
            <a:avLst/>
          </a:prstGeom>
          <a:noFill/>
          <a:ln>
            <a:noFill/>
          </a:ln>
        </p:spPr>
      </p:pic>
      <p:pic>
        <p:nvPicPr>
          <p:cNvPr id="219" name="Google Shape;219;p6"/>
          <p:cNvPicPr preferRelativeResize="0"/>
          <p:nvPr/>
        </p:nvPicPr>
        <p:blipFill>
          <a:blip r:embed="rId12">
            <a:alphaModFix/>
          </a:blip>
          <a:stretch>
            <a:fillRect/>
          </a:stretch>
        </p:blipFill>
        <p:spPr>
          <a:xfrm>
            <a:off x="11258625" y="5523338"/>
            <a:ext cx="1577325" cy="3289425"/>
          </a:xfrm>
          <a:prstGeom prst="rect">
            <a:avLst/>
          </a:prstGeom>
          <a:noFill/>
          <a:ln>
            <a:noFill/>
          </a:ln>
        </p:spPr>
      </p:pic>
      <p:pic>
        <p:nvPicPr>
          <p:cNvPr id="220" name="Google Shape;220;p6"/>
          <p:cNvPicPr preferRelativeResize="0"/>
          <p:nvPr/>
        </p:nvPicPr>
        <p:blipFill>
          <a:blip r:embed="rId13">
            <a:alphaModFix/>
          </a:blip>
          <a:stretch>
            <a:fillRect/>
          </a:stretch>
        </p:blipFill>
        <p:spPr>
          <a:xfrm>
            <a:off x="4037650" y="4949815"/>
            <a:ext cx="1856800" cy="1660935"/>
          </a:xfrm>
          <a:prstGeom prst="rect">
            <a:avLst/>
          </a:prstGeom>
          <a:noFill/>
          <a:ln>
            <a:noFill/>
          </a:ln>
        </p:spPr>
      </p:pic>
      <p:pic>
        <p:nvPicPr>
          <p:cNvPr id="221" name="Google Shape;221;p6"/>
          <p:cNvPicPr preferRelativeResize="0"/>
          <p:nvPr/>
        </p:nvPicPr>
        <p:blipFill rotWithShape="1">
          <a:blip r:embed="rId14">
            <a:alphaModFix/>
          </a:blip>
          <a:srcRect l="-9010" t="-18130" r="9010" b="18130"/>
          <a:stretch/>
        </p:blipFill>
        <p:spPr>
          <a:xfrm>
            <a:off x="360238" y="4330300"/>
            <a:ext cx="2257425" cy="2019300"/>
          </a:xfrm>
          <a:prstGeom prst="rect">
            <a:avLst/>
          </a:prstGeom>
          <a:noFill/>
          <a:ln>
            <a:noFill/>
          </a:ln>
        </p:spPr>
      </p:pic>
      <p:pic>
        <p:nvPicPr>
          <p:cNvPr id="222" name="Google Shape;222;p6"/>
          <p:cNvPicPr preferRelativeResize="0"/>
          <p:nvPr/>
        </p:nvPicPr>
        <p:blipFill>
          <a:blip r:embed="rId15">
            <a:alphaModFix/>
          </a:blip>
          <a:stretch>
            <a:fillRect/>
          </a:stretch>
        </p:blipFill>
        <p:spPr>
          <a:xfrm>
            <a:off x="11115700" y="3141813"/>
            <a:ext cx="2257425" cy="2019300"/>
          </a:xfrm>
          <a:prstGeom prst="rect">
            <a:avLst/>
          </a:prstGeom>
          <a:noFill/>
          <a:ln>
            <a:noFill/>
          </a:ln>
        </p:spPr>
      </p:pic>
      <p:pic>
        <p:nvPicPr>
          <p:cNvPr id="223" name="Google Shape;223;p6"/>
          <p:cNvPicPr preferRelativeResize="0"/>
          <p:nvPr/>
        </p:nvPicPr>
        <p:blipFill>
          <a:blip r:embed="rId16">
            <a:alphaModFix/>
          </a:blip>
          <a:stretch>
            <a:fillRect/>
          </a:stretch>
        </p:blipFill>
        <p:spPr>
          <a:xfrm>
            <a:off x="5860550" y="4850775"/>
            <a:ext cx="2190750" cy="2085975"/>
          </a:xfrm>
          <a:prstGeom prst="rect">
            <a:avLst/>
          </a:prstGeom>
          <a:noFill/>
          <a:ln>
            <a:noFill/>
          </a:ln>
        </p:spPr>
      </p:pic>
      <p:pic>
        <p:nvPicPr>
          <p:cNvPr id="224" name="Google Shape;224;p6"/>
          <p:cNvPicPr preferRelativeResize="0"/>
          <p:nvPr/>
        </p:nvPicPr>
        <p:blipFill>
          <a:blip r:embed="rId17">
            <a:alphaModFix/>
          </a:blip>
          <a:stretch>
            <a:fillRect/>
          </a:stretch>
        </p:blipFill>
        <p:spPr>
          <a:xfrm>
            <a:off x="584425" y="1461050"/>
            <a:ext cx="2984850" cy="3620875"/>
          </a:xfrm>
          <a:prstGeom prst="rect">
            <a:avLst/>
          </a:prstGeom>
          <a:noFill/>
          <a:ln>
            <a:noFill/>
          </a:ln>
        </p:spPr>
      </p:pic>
      <p:pic>
        <p:nvPicPr>
          <p:cNvPr id="225" name="Google Shape;225;p6"/>
          <p:cNvPicPr preferRelativeResize="0"/>
          <p:nvPr/>
        </p:nvPicPr>
        <p:blipFill>
          <a:blip r:embed="rId18">
            <a:alphaModFix/>
          </a:blip>
          <a:stretch>
            <a:fillRect/>
          </a:stretch>
        </p:blipFill>
        <p:spPr>
          <a:xfrm>
            <a:off x="8454775" y="4176213"/>
            <a:ext cx="2257425" cy="20193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750">
        <p:pull/>
        <p:sndAc>
          <p:stSnd>
            <p:snd r:embed="rId3" name="chimes.wav"/>
          </p:stSnd>
        </p:sndAc>
      </p:transition>
    </mc:Choice>
    <mc:Fallback>
      <p:transition spd="slow">
        <p:pull/>
        <p:sndAc>
          <p:stSnd>
            <p:snd r:embed="rId3" name="chimes.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229"/>
        <p:cNvGrpSpPr/>
        <p:nvPr/>
      </p:nvGrpSpPr>
      <p:grpSpPr>
        <a:xfrm>
          <a:off x="0" y="0"/>
          <a:ext cx="0" cy="0"/>
          <a:chOff x="0" y="0"/>
          <a:chExt cx="0" cy="0"/>
        </a:xfrm>
      </p:grpSpPr>
      <p:sp>
        <p:nvSpPr>
          <p:cNvPr id="230" name="Google Shape;230;p7"/>
          <p:cNvSpPr/>
          <p:nvPr/>
        </p:nvSpPr>
        <p:spPr>
          <a:xfrm>
            <a:off x="13678900" y="20075"/>
            <a:ext cx="12991500" cy="985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31" name="Google Shape;231;p7"/>
          <p:cNvPicPr preferRelativeResize="0"/>
          <p:nvPr/>
        </p:nvPicPr>
        <p:blipFill>
          <a:blip r:embed="rId5">
            <a:alphaModFix/>
          </a:blip>
          <a:stretch>
            <a:fillRect/>
          </a:stretch>
        </p:blipFill>
        <p:spPr>
          <a:xfrm>
            <a:off x="0" y="-113350"/>
            <a:ext cx="13648475" cy="10013000"/>
          </a:xfrm>
          <a:prstGeom prst="rect">
            <a:avLst/>
          </a:prstGeom>
          <a:noFill/>
          <a:ln>
            <a:noFill/>
          </a:ln>
        </p:spPr>
      </p:pic>
      <p:sp>
        <p:nvSpPr>
          <p:cNvPr id="232" name="Google Shape;232;p7"/>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33" name="Google Shape;233;p7"/>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6</a:t>
            </a:fld>
            <a:endParaRPr/>
          </a:p>
        </p:txBody>
      </p:sp>
      <p:sp>
        <p:nvSpPr>
          <p:cNvPr id="234" name="Google Shape;234;p7"/>
          <p:cNvSpPr txBox="1"/>
          <p:nvPr/>
        </p:nvSpPr>
        <p:spPr>
          <a:xfrm>
            <a:off x="15270500" y="1050825"/>
            <a:ext cx="9947400" cy="4617600"/>
          </a:xfrm>
          <a:prstGeom prst="rect">
            <a:avLst/>
          </a:prstGeom>
          <a:solidFill>
            <a:schemeClr val="lt1"/>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Είχε πολύ ζέστη, διψούσε...Ψάχνοντας για νερό ένα αγόρι την πλησίασε...Gelato*? Ciocolata**… Μμμ Παγωτό σοκολάτα...Ευχαριστώ...Paolo***…amici****, si.*****</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*Gelato (τζελάτο)= παγωτό</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**Ciocolata (τσιοκολάτα) = σοκολάτα </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 Paolo (Πάολο)</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****amici (αμίτσι)= φίλοι</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*****si (σι)= ναι</a:t>
            </a:r>
            <a:endParaRPr sz="3200">
              <a:solidFill>
                <a:schemeClr val="dk1"/>
              </a:solidFill>
              <a:latin typeface="Calibri"/>
              <a:ea typeface="Calibri"/>
              <a:cs typeface="Calibri"/>
              <a:sym typeface="Calibri"/>
            </a:endParaRPr>
          </a:p>
        </p:txBody>
      </p:sp>
      <p:pic>
        <p:nvPicPr>
          <p:cNvPr id="235" name="Google Shape;235;p7"/>
          <p:cNvPicPr preferRelativeResize="0"/>
          <p:nvPr/>
        </p:nvPicPr>
        <p:blipFill>
          <a:blip r:embed="rId6">
            <a:alphaModFix/>
          </a:blip>
          <a:stretch>
            <a:fillRect/>
          </a:stretch>
        </p:blipFill>
        <p:spPr>
          <a:xfrm>
            <a:off x="4033600" y="4031225"/>
            <a:ext cx="4461243" cy="5956050"/>
          </a:xfrm>
          <a:prstGeom prst="rect">
            <a:avLst/>
          </a:prstGeom>
          <a:noFill/>
          <a:ln>
            <a:noFill/>
          </a:ln>
        </p:spPr>
      </p:pic>
      <p:pic>
        <p:nvPicPr>
          <p:cNvPr id="236" name="Google Shape;236;p7"/>
          <p:cNvPicPr preferRelativeResize="0"/>
          <p:nvPr/>
        </p:nvPicPr>
        <p:blipFill>
          <a:blip r:embed="rId7">
            <a:alphaModFix/>
          </a:blip>
          <a:stretch>
            <a:fillRect/>
          </a:stretch>
        </p:blipFill>
        <p:spPr>
          <a:xfrm>
            <a:off x="9524150" y="4491350"/>
            <a:ext cx="4124325" cy="5495925"/>
          </a:xfrm>
          <a:prstGeom prst="rect">
            <a:avLst/>
          </a:prstGeom>
          <a:noFill/>
          <a:ln>
            <a:noFill/>
          </a:ln>
        </p:spPr>
      </p:pic>
      <p:pic>
        <p:nvPicPr>
          <p:cNvPr id="237" name="Google Shape;237;p7"/>
          <p:cNvPicPr preferRelativeResize="0"/>
          <p:nvPr/>
        </p:nvPicPr>
        <p:blipFill>
          <a:blip r:embed="rId8">
            <a:alphaModFix/>
          </a:blip>
          <a:stretch>
            <a:fillRect/>
          </a:stretch>
        </p:blipFill>
        <p:spPr>
          <a:xfrm>
            <a:off x="7533575" y="5246625"/>
            <a:ext cx="1255512" cy="2475300"/>
          </a:xfrm>
          <a:prstGeom prst="rect">
            <a:avLst/>
          </a:prstGeom>
          <a:noFill/>
          <a:ln>
            <a:noFill/>
          </a:ln>
        </p:spPr>
      </p:pic>
      <p:pic>
        <p:nvPicPr>
          <p:cNvPr id="238" name="Google Shape;238;p7"/>
          <p:cNvPicPr preferRelativeResize="0"/>
          <p:nvPr/>
        </p:nvPicPr>
        <p:blipFill>
          <a:blip r:embed="rId9">
            <a:alphaModFix/>
          </a:blip>
          <a:stretch>
            <a:fillRect/>
          </a:stretch>
        </p:blipFill>
        <p:spPr>
          <a:xfrm>
            <a:off x="3830225" y="4949823"/>
            <a:ext cx="1800526" cy="2475302"/>
          </a:xfrm>
          <a:prstGeom prst="rect">
            <a:avLst/>
          </a:prstGeom>
          <a:noFill/>
          <a:ln>
            <a:noFill/>
          </a:ln>
        </p:spPr>
      </p:pic>
      <p:pic>
        <p:nvPicPr>
          <p:cNvPr id="239" name="Google Shape;239;p7" title="O maria giulia (mp3cut.net) [vocals].mp3"/>
          <p:cNvPicPr preferRelativeResize="0"/>
          <p:nvPr/>
        </p:nvPicPr>
        <p:blipFill>
          <a:blip r:embed="rId10">
            <a:alphaModFix/>
          </a:blip>
          <a:stretch>
            <a:fillRect/>
          </a:stretch>
        </p:blipFill>
        <p:spPr>
          <a:xfrm>
            <a:off x="5630738" y="8115300"/>
            <a:ext cx="457200" cy="528368"/>
          </a:xfrm>
          <a:prstGeom prst="rect">
            <a:avLst/>
          </a:prstGeom>
          <a:noFill/>
          <a:ln>
            <a:noFill/>
          </a:ln>
        </p:spPr>
      </p:pic>
      <p:pic>
        <p:nvPicPr>
          <p:cNvPr id="3" name="O maria giulia (mp3cut.net) [vocals]">
            <a:hlinkClick r:id="" action="ppaction://media"/>
            <a:extLst>
              <a:ext uri="{FF2B5EF4-FFF2-40B4-BE49-F238E27FC236}">
                <a16:creationId xmlns:a16="http://schemas.microsoft.com/office/drawing/2014/main" id="{484E7C55-10FC-7271-C47F-F10BA0C02C5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54538" y="813584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00" scaled="0"/>
        </a:gradFill>
        <a:effectLst/>
      </p:bgPr>
    </p:bg>
    <p:spTree>
      <p:nvGrpSpPr>
        <p:cNvPr id="1" name="Shape 243"/>
        <p:cNvGrpSpPr/>
        <p:nvPr/>
      </p:nvGrpSpPr>
      <p:grpSpPr>
        <a:xfrm>
          <a:off x="0" y="0"/>
          <a:ext cx="0" cy="0"/>
          <a:chOff x="0" y="0"/>
          <a:chExt cx="0" cy="0"/>
        </a:xfrm>
      </p:grpSpPr>
      <p:sp>
        <p:nvSpPr>
          <p:cNvPr id="244" name="Google Shape;244;p8"/>
          <p:cNvSpPr/>
          <p:nvPr/>
        </p:nvSpPr>
        <p:spPr>
          <a:xfrm>
            <a:off x="14000075" y="0"/>
            <a:ext cx="12639900" cy="9937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45" name="Google Shape;245;p8"/>
          <p:cNvPicPr preferRelativeResize="0"/>
          <p:nvPr/>
        </p:nvPicPr>
        <p:blipFill>
          <a:blip r:embed="rId3">
            <a:alphaModFix/>
          </a:blip>
          <a:stretch>
            <a:fillRect/>
          </a:stretch>
        </p:blipFill>
        <p:spPr>
          <a:xfrm>
            <a:off x="447300" y="172476"/>
            <a:ext cx="12819361" cy="8116275"/>
          </a:xfrm>
          <a:prstGeom prst="rect">
            <a:avLst/>
          </a:prstGeom>
          <a:noFill/>
          <a:ln>
            <a:noFill/>
          </a:ln>
        </p:spPr>
      </p:pic>
      <p:pic>
        <p:nvPicPr>
          <p:cNvPr id="246" name="Google Shape;246;p8"/>
          <p:cNvPicPr preferRelativeResize="0"/>
          <p:nvPr/>
        </p:nvPicPr>
        <p:blipFill>
          <a:blip r:embed="rId3">
            <a:alphaModFix/>
          </a:blip>
          <a:stretch>
            <a:fillRect/>
          </a:stretch>
        </p:blipFill>
        <p:spPr>
          <a:xfrm>
            <a:off x="1545500" y="-513000"/>
            <a:ext cx="12389275" cy="8116275"/>
          </a:xfrm>
          <a:prstGeom prst="rect">
            <a:avLst/>
          </a:prstGeom>
          <a:noFill/>
          <a:ln>
            <a:noFill/>
          </a:ln>
        </p:spPr>
      </p:pic>
      <p:sp>
        <p:nvSpPr>
          <p:cNvPr id="247" name="Google Shape;247;p8"/>
          <p:cNvSpPr txBox="1"/>
          <p:nvPr/>
        </p:nvSpPr>
        <p:spPr>
          <a:xfrm>
            <a:off x="15096226" y="1138687"/>
            <a:ext cx="10887974" cy="69766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48" name="Google Shape;248;p8"/>
          <p:cNvSpPr txBox="1">
            <a:spLocks noGrp="1"/>
          </p:cNvSpPr>
          <p:nvPr>
            <p:ph type="sldNum" idx="12"/>
          </p:nvPr>
        </p:nvSpPr>
        <p:spPr>
          <a:xfrm>
            <a:off x="18814383" y="9175510"/>
            <a:ext cx="5993965" cy="52706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7</a:t>
            </a:fld>
            <a:endParaRPr/>
          </a:p>
        </p:txBody>
      </p:sp>
      <p:sp>
        <p:nvSpPr>
          <p:cNvPr id="249" name="Google Shape;249;p8"/>
          <p:cNvSpPr txBox="1"/>
          <p:nvPr/>
        </p:nvSpPr>
        <p:spPr>
          <a:xfrm>
            <a:off x="15096225" y="1054625"/>
            <a:ext cx="10088700" cy="511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GR" sz="3200">
                <a:solidFill>
                  <a:schemeClr val="dk1"/>
                </a:solidFill>
                <a:latin typeface="Calibri"/>
                <a:ea typeface="Calibri"/>
                <a:cs typeface="Calibri"/>
                <a:sym typeface="Calibri"/>
              </a:rPr>
              <a:t>Τρώγοντας παγωτό, η Κατερίνα έδειξε στον Paolo* το βιβλίο...Libro**… μαζί άνοιξαν την επόμενη σελίδα... Λονδίνο, London*** , Londra****… Άγγιξαν μαζί το Big Ben*****  ….</a:t>
            </a:r>
            <a:endParaRPr sz="3200">
              <a:solidFill>
                <a:schemeClr val="dk1"/>
              </a:solidFill>
              <a:latin typeface="Calibri"/>
              <a:ea typeface="Calibri"/>
              <a:cs typeface="Calibri"/>
              <a:sym typeface="Calibri"/>
            </a:endParaRPr>
          </a:p>
          <a:p>
            <a:pPr marL="0" lvl="0" indent="0" algn="just" rtl="0">
              <a:spcBef>
                <a:spcPts val="0"/>
              </a:spcBef>
              <a:spcAft>
                <a:spcPts val="0"/>
              </a:spcAft>
              <a:buNone/>
            </a:pP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*Paolo (Πάολο</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 Libro (λίμπρο)= βιβλίο</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  London (Λόντον)=Λονδίνο</a:t>
            </a:r>
            <a:endParaRPr sz="3200">
              <a:solidFill>
                <a:schemeClr val="dk1"/>
              </a:solidFill>
              <a:latin typeface="Calibri"/>
              <a:ea typeface="Calibri"/>
              <a:cs typeface="Calibri"/>
              <a:sym typeface="Calibri"/>
            </a:endParaRPr>
          </a:p>
          <a:p>
            <a:pPr marL="0" lvl="0" indent="0" algn="just" rtl="0">
              <a:spcBef>
                <a:spcPts val="0"/>
              </a:spcBef>
              <a:spcAft>
                <a:spcPts val="0"/>
              </a:spcAft>
              <a:buNone/>
            </a:pPr>
            <a:r>
              <a:rPr lang="el-GR" sz="3200">
                <a:solidFill>
                  <a:schemeClr val="dk1"/>
                </a:solidFill>
                <a:latin typeface="Calibri"/>
                <a:ea typeface="Calibri"/>
                <a:cs typeface="Calibri"/>
                <a:sym typeface="Calibri"/>
              </a:rPr>
              <a:t>****  Londra (Λόντρα) = Λονδίνο</a:t>
            </a: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 Big Ben (Μπιγκ Μπεν)=Μπιγκ Μπεν</a:t>
            </a:r>
            <a:endParaRPr sz="3200">
              <a:solidFill>
                <a:schemeClr val="dk1"/>
              </a:solidFill>
              <a:latin typeface="Calibri"/>
              <a:ea typeface="Calibri"/>
              <a:cs typeface="Calibri"/>
              <a:sym typeface="Calibri"/>
            </a:endParaRPr>
          </a:p>
        </p:txBody>
      </p:sp>
      <p:pic>
        <p:nvPicPr>
          <p:cNvPr id="250" name="Google Shape;250;p8"/>
          <p:cNvPicPr preferRelativeResize="0"/>
          <p:nvPr/>
        </p:nvPicPr>
        <p:blipFill>
          <a:blip r:embed="rId4">
            <a:alphaModFix/>
          </a:blip>
          <a:stretch>
            <a:fillRect/>
          </a:stretch>
        </p:blipFill>
        <p:spPr>
          <a:xfrm>
            <a:off x="7620900" y="4363575"/>
            <a:ext cx="4124325" cy="5495925"/>
          </a:xfrm>
          <a:prstGeom prst="rect">
            <a:avLst/>
          </a:prstGeom>
          <a:noFill/>
          <a:ln>
            <a:noFill/>
          </a:ln>
        </p:spPr>
      </p:pic>
      <p:pic>
        <p:nvPicPr>
          <p:cNvPr id="251" name="Google Shape;251;p8"/>
          <p:cNvPicPr preferRelativeResize="0"/>
          <p:nvPr/>
        </p:nvPicPr>
        <p:blipFill>
          <a:blip r:embed="rId5">
            <a:alphaModFix/>
          </a:blip>
          <a:stretch>
            <a:fillRect/>
          </a:stretch>
        </p:blipFill>
        <p:spPr>
          <a:xfrm>
            <a:off x="3040375" y="3899237"/>
            <a:ext cx="4124325" cy="5506242"/>
          </a:xfrm>
          <a:prstGeom prst="rect">
            <a:avLst/>
          </a:prstGeom>
          <a:noFill/>
          <a:ln>
            <a:noFill/>
          </a:ln>
        </p:spPr>
      </p:pic>
      <p:pic>
        <p:nvPicPr>
          <p:cNvPr id="252" name="Google Shape;252;p8"/>
          <p:cNvPicPr preferRelativeResize="0"/>
          <p:nvPr/>
        </p:nvPicPr>
        <p:blipFill>
          <a:blip r:embed="rId6">
            <a:alphaModFix/>
          </a:blip>
          <a:stretch>
            <a:fillRect/>
          </a:stretch>
        </p:blipFill>
        <p:spPr>
          <a:xfrm>
            <a:off x="10230213" y="5533775"/>
            <a:ext cx="1373450" cy="2504774"/>
          </a:xfrm>
          <a:prstGeom prst="rect">
            <a:avLst/>
          </a:prstGeom>
          <a:noFill/>
          <a:ln>
            <a:noFill/>
          </a:ln>
        </p:spPr>
      </p:pic>
      <p:pic>
        <p:nvPicPr>
          <p:cNvPr id="253" name="Google Shape;253;p8"/>
          <p:cNvPicPr preferRelativeResize="0"/>
          <p:nvPr/>
        </p:nvPicPr>
        <p:blipFill>
          <a:blip r:embed="rId7">
            <a:alphaModFix/>
          </a:blip>
          <a:stretch>
            <a:fillRect/>
          </a:stretch>
        </p:blipFill>
        <p:spPr>
          <a:xfrm rot="-5400000">
            <a:off x="809562" y="7069390"/>
            <a:ext cx="2003026" cy="2669150"/>
          </a:xfrm>
          <a:prstGeom prst="rect">
            <a:avLst/>
          </a:prstGeom>
          <a:noFill/>
          <a:ln>
            <a:noFill/>
          </a:ln>
        </p:spPr>
      </p:pic>
      <p:pic>
        <p:nvPicPr>
          <p:cNvPr id="254" name="Google Shape;254;p8"/>
          <p:cNvPicPr preferRelativeResize="0"/>
          <p:nvPr/>
        </p:nvPicPr>
        <p:blipFill>
          <a:blip r:embed="rId8">
            <a:alphaModFix/>
          </a:blip>
          <a:stretch>
            <a:fillRect/>
          </a:stretch>
        </p:blipFill>
        <p:spPr>
          <a:xfrm>
            <a:off x="2469400" y="5127973"/>
            <a:ext cx="1800526" cy="2475302"/>
          </a:xfrm>
          <a:prstGeom prst="rect">
            <a:avLst/>
          </a:prstGeom>
          <a:noFill/>
          <a:ln>
            <a:noFill/>
          </a:ln>
        </p:spPr>
      </p:pic>
      <p:pic>
        <p:nvPicPr>
          <p:cNvPr id="255" name="Google Shape;255;p8"/>
          <p:cNvPicPr preferRelativeResize="0"/>
          <p:nvPr/>
        </p:nvPicPr>
        <p:blipFill>
          <a:blip r:embed="rId9">
            <a:alphaModFix/>
          </a:blip>
          <a:stretch>
            <a:fillRect/>
          </a:stretch>
        </p:blipFill>
        <p:spPr>
          <a:xfrm rot="-5256619">
            <a:off x="6022287" y="5056448"/>
            <a:ext cx="2314654" cy="355215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259"/>
        <p:cNvGrpSpPr/>
        <p:nvPr/>
      </p:nvGrpSpPr>
      <p:grpSpPr>
        <a:xfrm>
          <a:off x="0" y="0"/>
          <a:ext cx="0" cy="0"/>
          <a:chOff x="0" y="0"/>
          <a:chExt cx="0" cy="0"/>
        </a:xfrm>
      </p:grpSpPr>
      <p:sp>
        <p:nvSpPr>
          <p:cNvPr id="260" name="Google Shape;260;g2c6b286a91a_0_93"/>
          <p:cNvSpPr/>
          <p:nvPr/>
        </p:nvSpPr>
        <p:spPr>
          <a:xfrm>
            <a:off x="13678900" y="56675"/>
            <a:ext cx="12885300" cy="9859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1" name="Google Shape;261;g2c6b286a91a_0_93"/>
          <p:cNvSpPr txBox="1"/>
          <p:nvPr/>
        </p:nvSpPr>
        <p:spPr>
          <a:xfrm>
            <a:off x="13462275" y="18900"/>
            <a:ext cx="13177500" cy="9786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041">
              <a:latin typeface="Calibri"/>
              <a:ea typeface="Calibri"/>
              <a:cs typeface="Calibri"/>
              <a:sym typeface="Calibri"/>
            </a:endParaRPr>
          </a:p>
        </p:txBody>
      </p:sp>
      <p:pic>
        <p:nvPicPr>
          <p:cNvPr id="262" name="Google Shape;262;g2c6b286a91a_0_93"/>
          <p:cNvPicPr preferRelativeResize="0"/>
          <p:nvPr/>
        </p:nvPicPr>
        <p:blipFill rotWithShape="1">
          <a:blip r:embed="rId4">
            <a:alphaModFix/>
          </a:blip>
          <a:srcRect t="6664" r="754"/>
          <a:stretch/>
        </p:blipFill>
        <p:spPr>
          <a:xfrm>
            <a:off x="0" y="6688"/>
            <a:ext cx="13462275" cy="9240600"/>
          </a:xfrm>
          <a:prstGeom prst="rect">
            <a:avLst/>
          </a:prstGeom>
          <a:noFill/>
          <a:ln w="9525" cap="flat" cmpd="sng">
            <a:solidFill>
              <a:srgbClr val="9FC5E8"/>
            </a:solidFill>
            <a:prstDash val="solid"/>
            <a:round/>
            <a:headEnd type="none" w="sm" len="sm"/>
            <a:tailEnd type="none" w="sm" len="sm"/>
          </a:ln>
        </p:spPr>
      </p:pic>
      <p:sp>
        <p:nvSpPr>
          <p:cNvPr id="263" name="Google Shape;263;g2c6b286a91a_0_93"/>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64" name="Google Shape;264;g2c6b286a91a_0_93"/>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8</a:t>
            </a:fld>
            <a:endParaRPr/>
          </a:p>
        </p:txBody>
      </p:sp>
      <p:sp>
        <p:nvSpPr>
          <p:cNvPr id="265" name="Google Shape;265;g2c6b286a91a_0_93"/>
          <p:cNvSpPr txBox="1"/>
          <p:nvPr/>
        </p:nvSpPr>
        <p:spPr>
          <a:xfrm>
            <a:off x="15096225" y="865700"/>
            <a:ext cx="9814800" cy="130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και σε λίγο βρέθηκαν να περπατούν μπροστά του.... </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266" name="Google Shape;266;g2c6b286a91a_0_93"/>
          <p:cNvPicPr preferRelativeResize="0"/>
          <p:nvPr/>
        </p:nvPicPr>
        <p:blipFill>
          <a:blip r:embed="rId5">
            <a:alphaModFix/>
          </a:blip>
          <a:stretch>
            <a:fillRect/>
          </a:stretch>
        </p:blipFill>
        <p:spPr>
          <a:xfrm>
            <a:off x="8444275" y="4363575"/>
            <a:ext cx="4124325" cy="5495925"/>
          </a:xfrm>
          <a:prstGeom prst="rect">
            <a:avLst/>
          </a:prstGeom>
          <a:noFill/>
          <a:ln>
            <a:noFill/>
          </a:ln>
        </p:spPr>
      </p:pic>
      <p:pic>
        <p:nvPicPr>
          <p:cNvPr id="267" name="Google Shape;267;g2c6b286a91a_0_93"/>
          <p:cNvPicPr preferRelativeResize="0"/>
          <p:nvPr/>
        </p:nvPicPr>
        <p:blipFill>
          <a:blip r:embed="rId6">
            <a:alphaModFix/>
          </a:blip>
          <a:stretch>
            <a:fillRect/>
          </a:stretch>
        </p:blipFill>
        <p:spPr>
          <a:xfrm>
            <a:off x="2613325" y="4033037"/>
            <a:ext cx="4124325" cy="5506242"/>
          </a:xfrm>
          <a:prstGeom prst="rect">
            <a:avLst/>
          </a:prstGeom>
          <a:noFill/>
          <a:ln>
            <a:noFill/>
          </a:ln>
        </p:spPr>
      </p:pic>
      <p:pic>
        <p:nvPicPr>
          <p:cNvPr id="268" name="Google Shape;268;g2c6b286a91a_0_93"/>
          <p:cNvPicPr preferRelativeResize="0"/>
          <p:nvPr/>
        </p:nvPicPr>
        <p:blipFill>
          <a:blip r:embed="rId7">
            <a:alphaModFix/>
          </a:blip>
          <a:stretch>
            <a:fillRect/>
          </a:stretch>
        </p:blipFill>
        <p:spPr>
          <a:xfrm>
            <a:off x="11295725" y="4810925"/>
            <a:ext cx="1373450" cy="2504774"/>
          </a:xfrm>
          <a:prstGeom prst="rect">
            <a:avLst/>
          </a:prstGeom>
          <a:noFill/>
          <a:ln>
            <a:noFill/>
          </a:ln>
        </p:spPr>
      </p:pic>
      <p:pic>
        <p:nvPicPr>
          <p:cNvPr id="269" name="Google Shape;269;g2c6b286a91a_0_93"/>
          <p:cNvPicPr preferRelativeResize="0"/>
          <p:nvPr/>
        </p:nvPicPr>
        <p:blipFill>
          <a:blip r:embed="rId8">
            <a:alphaModFix/>
          </a:blip>
          <a:stretch>
            <a:fillRect/>
          </a:stretch>
        </p:blipFill>
        <p:spPr>
          <a:xfrm>
            <a:off x="2469400" y="5127973"/>
            <a:ext cx="1800526" cy="2475302"/>
          </a:xfrm>
          <a:prstGeom prst="rect">
            <a:avLst/>
          </a:prstGeom>
          <a:noFill/>
          <a:ln>
            <a:noFill/>
          </a:ln>
        </p:spPr>
      </p:pic>
      <p:sp>
        <p:nvSpPr>
          <p:cNvPr id="270" name="Google Shape;270;g2c6b286a91a_0_93"/>
          <p:cNvSpPr/>
          <p:nvPr/>
        </p:nvSpPr>
        <p:spPr>
          <a:xfrm>
            <a:off x="2613324" y="4443043"/>
            <a:ext cx="1146650" cy="367875"/>
          </a:xfrm>
          <a:custGeom>
            <a:avLst/>
            <a:gdLst/>
            <a:ahLst/>
            <a:cxnLst/>
            <a:rect l="l" t="t" r="r" b="b"/>
            <a:pathLst>
              <a:path w="45866" h="14715" extrusionOk="0">
                <a:moveTo>
                  <a:pt x="13415" y="10725"/>
                </a:moveTo>
                <a:cubicBezTo>
                  <a:pt x="10915" y="11663"/>
                  <a:pt x="4204" y="12092"/>
                  <a:pt x="6094" y="13979"/>
                </a:cubicBezTo>
                <a:cubicBezTo>
                  <a:pt x="8022" y="15905"/>
                  <a:pt x="11508" y="13336"/>
                  <a:pt x="14228" y="13166"/>
                </a:cubicBezTo>
                <a:cubicBezTo>
                  <a:pt x="19284" y="12850"/>
                  <a:pt x="31136" y="13629"/>
                  <a:pt x="28870" y="9099"/>
                </a:cubicBezTo>
                <a:cubicBezTo>
                  <a:pt x="26640" y="4641"/>
                  <a:pt x="19727" y="5109"/>
                  <a:pt x="15042" y="3405"/>
                </a:cubicBezTo>
                <a:cubicBezTo>
                  <a:pt x="13240" y="2750"/>
                  <a:pt x="7450" y="2862"/>
                  <a:pt x="9348" y="2591"/>
                </a:cubicBezTo>
                <a:cubicBezTo>
                  <a:pt x="12045" y="2206"/>
                  <a:pt x="14757" y="1778"/>
                  <a:pt x="17482" y="1778"/>
                </a:cubicBezTo>
                <a:cubicBezTo>
                  <a:pt x="18295" y="1778"/>
                  <a:pt x="15855" y="1778"/>
                  <a:pt x="15042" y="1778"/>
                </a:cubicBezTo>
                <a:cubicBezTo>
                  <a:pt x="12977" y="1778"/>
                  <a:pt x="11195" y="3295"/>
                  <a:pt x="9348" y="4218"/>
                </a:cubicBezTo>
                <a:cubicBezTo>
                  <a:pt x="7501" y="5141"/>
                  <a:pt x="3001" y="4699"/>
                  <a:pt x="3654" y="6658"/>
                </a:cubicBezTo>
                <a:cubicBezTo>
                  <a:pt x="4738" y="9912"/>
                  <a:pt x="10052" y="9239"/>
                  <a:pt x="13415" y="9912"/>
                </a:cubicBezTo>
                <a:cubicBezTo>
                  <a:pt x="15295" y="10288"/>
                  <a:pt x="21026" y="10725"/>
                  <a:pt x="19109" y="10725"/>
                </a:cubicBezTo>
                <a:cubicBezTo>
                  <a:pt x="13046" y="10725"/>
                  <a:pt x="3926" y="12894"/>
                  <a:pt x="1213" y="7472"/>
                </a:cubicBezTo>
                <a:cubicBezTo>
                  <a:pt x="-472" y="4103"/>
                  <a:pt x="14343" y="3463"/>
                  <a:pt x="10974" y="1778"/>
                </a:cubicBezTo>
                <a:cubicBezTo>
                  <a:pt x="8738" y="660"/>
                  <a:pt x="6134" y="461"/>
                  <a:pt x="3654" y="151"/>
                </a:cubicBezTo>
                <a:cubicBezTo>
                  <a:pt x="2443" y="0"/>
                  <a:pt x="0" y="16"/>
                  <a:pt x="1213" y="151"/>
                </a:cubicBezTo>
                <a:cubicBezTo>
                  <a:pt x="11626" y="1308"/>
                  <a:pt x="21903" y="3545"/>
                  <a:pt x="32124" y="5845"/>
                </a:cubicBezTo>
                <a:cubicBezTo>
                  <a:pt x="37805" y="7123"/>
                  <a:pt x="37788" y="7212"/>
                  <a:pt x="43512" y="8285"/>
                </a:cubicBezTo>
                <a:cubicBezTo>
                  <a:pt x="44312" y="8435"/>
                  <a:pt x="45867" y="8649"/>
                  <a:pt x="45139" y="8285"/>
                </a:cubicBezTo>
                <a:cubicBezTo>
                  <a:pt x="34246" y="2842"/>
                  <a:pt x="21403" y="2687"/>
                  <a:pt x="9348" y="964"/>
                </a:cubicBezTo>
              </a:path>
            </a:pathLst>
          </a:custGeom>
          <a:noFill/>
          <a:ln w="9525" cap="flat" cmpd="sng">
            <a:solidFill>
              <a:schemeClr val="dk2"/>
            </a:solidFill>
            <a:prstDash val="solid"/>
            <a:round/>
            <a:headEnd type="none" w="med" len="med"/>
            <a:tailEnd type="none" w="med" len="med"/>
          </a:ln>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5000">
        <p:pull/>
        <p:sndAc>
          <p:stSnd>
            <p:snd r:embed="rId3" name="chimes.wav"/>
          </p:stSnd>
        </p:sndAc>
      </p:transition>
    </mc:Choice>
    <mc:Fallback>
      <p:transition spd="slow">
        <p:pull/>
        <p:sndAc>
          <p:stSnd>
            <p:snd r:embed="rId3" name="chimes.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5F7FC"/>
            </a:gs>
            <a:gs pos="74000">
              <a:srgbClr val="A9BEE4"/>
            </a:gs>
            <a:gs pos="83000">
              <a:srgbClr val="A9BEE4"/>
            </a:gs>
            <a:gs pos="100000">
              <a:srgbClr val="C5D3ED"/>
            </a:gs>
          </a:gsLst>
          <a:lin ang="5400012" scaled="0"/>
        </a:gradFill>
        <a:effectLst/>
      </p:bgPr>
    </p:bg>
    <p:spTree>
      <p:nvGrpSpPr>
        <p:cNvPr id="1" name="Shape 274"/>
        <p:cNvGrpSpPr/>
        <p:nvPr/>
      </p:nvGrpSpPr>
      <p:grpSpPr>
        <a:xfrm>
          <a:off x="0" y="0"/>
          <a:ext cx="0" cy="0"/>
          <a:chOff x="0" y="0"/>
          <a:chExt cx="0" cy="0"/>
        </a:xfrm>
      </p:grpSpPr>
      <p:sp>
        <p:nvSpPr>
          <p:cNvPr id="275" name="Google Shape;275;g2c6b286a91a_0_112"/>
          <p:cNvSpPr/>
          <p:nvPr/>
        </p:nvSpPr>
        <p:spPr>
          <a:xfrm>
            <a:off x="13462275" y="25"/>
            <a:ext cx="13309800" cy="9899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76" name="Google Shape;276;g2c6b286a91a_0_112"/>
          <p:cNvPicPr preferRelativeResize="0"/>
          <p:nvPr/>
        </p:nvPicPr>
        <p:blipFill>
          <a:blip r:embed="rId5">
            <a:alphaModFix/>
          </a:blip>
          <a:stretch>
            <a:fillRect/>
          </a:stretch>
        </p:blipFill>
        <p:spPr>
          <a:xfrm>
            <a:off x="4239459" y="-235926"/>
            <a:ext cx="3414567" cy="3041800"/>
          </a:xfrm>
          <a:prstGeom prst="rect">
            <a:avLst/>
          </a:prstGeom>
          <a:noFill/>
          <a:ln>
            <a:noFill/>
          </a:ln>
        </p:spPr>
      </p:pic>
      <p:pic>
        <p:nvPicPr>
          <p:cNvPr id="277" name="Google Shape;277;g2c6b286a91a_0_112"/>
          <p:cNvPicPr preferRelativeResize="0"/>
          <p:nvPr/>
        </p:nvPicPr>
        <p:blipFill rotWithShape="1">
          <a:blip r:embed="rId6">
            <a:alphaModFix/>
          </a:blip>
          <a:srcRect t="6664" r="754"/>
          <a:stretch/>
        </p:blipFill>
        <p:spPr>
          <a:xfrm>
            <a:off x="0" y="6688"/>
            <a:ext cx="13462275" cy="9240600"/>
          </a:xfrm>
          <a:prstGeom prst="rect">
            <a:avLst/>
          </a:prstGeom>
          <a:noFill/>
          <a:ln w="9525" cap="flat" cmpd="sng">
            <a:solidFill>
              <a:srgbClr val="9FC5E8"/>
            </a:solidFill>
            <a:prstDash val="solid"/>
            <a:round/>
            <a:headEnd type="none" w="sm" len="sm"/>
            <a:tailEnd type="none" w="sm" len="sm"/>
          </a:ln>
        </p:spPr>
      </p:pic>
      <p:sp>
        <p:nvSpPr>
          <p:cNvPr id="278" name="Google Shape;278;g2c6b286a91a_0_112"/>
          <p:cNvSpPr txBox="1"/>
          <p:nvPr/>
        </p:nvSpPr>
        <p:spPr>
          <a:xfrm>
            <a:off x="15096226" y="1138687"/>
            <a:ext cx="108879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79" name="Google Shape;279;g2c6b286a91a_0_112"/>
          <p:cNvSpPr txBox="1">
            <a:spLocks noGrp="1"/>
          </p:cNvSpPr>
          <p:nvPr>
            <p:ph type="sldNum" idx="12"/>
          </p:nvPr>
        </p:nvSpPr>
        <p:spPr>
          <a:xfrm>
            <a:off x="18814383" y="9175510"/>
            <a:ext cx="5994000" cy="527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98989"/>
              </a:buClr>
              <a:buSzPts val="1700"/>
              <a:buFont typeface="Calibri"/>
              <a:buNone/>
            </a:pPr>
            <a:fld id="{00000000-1234-1234-1234-123412341234}" type="slidenum">
              <a:rPr lang="el-GR"/>
              <a:t>9</a:t>
            </a:fld>
            <a:endParaRPr/>
          </a:p>
        </p:txBody>
      </p:sp>
      <p:sp>
        <p:nvSpPr>
          <p:cNvPr id="280" name="Google Shape;280;g2c6b286a91a_0_112"/>
          <p:cNvSpPr txBox="1"/>
          <p:nvPr/>
        </p:nvSpPr>
        <p:spPr>
          <a:xfrm>
            <a:off x="14993876" y="759075"/>
            <a:ext cx="10210200" cy="1061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lvl="0" indent="0" algn="just" rtl="0">
              <a:lnSpc>
                <a:spcPct val="115000"/>
              </a:lnSpc>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Άρχισε να βρέχει. Ένα κορίτσι τους  είπε: “Rain*,  umbrella**?” «Ναι, ομπρέλα. Ευχαριστώ», “Si*** , ombrello****. Grazie*****”. “Sara,****** friends*******?” “Paolo********. Si***,amici*********” «Κατερίνα. Ναι, φίλοι.» </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   Rain (ρέιν)= βρέχει</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**umbrella  (αμπρέλα)= ομπρέλα</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 Si (σι)= ναι</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 ombrello (ομπρέλο)= ομπρέλα</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 Grazie (γκράτσιε)= ευχαριστώ</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 Sara (Σάρα)= Σάρα</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 friends (φρέντς) = φίλοι</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r>
              <a:rPr lang="el-GR" sz="3200">
                <a:solidFill>
                  <a:schemeClr val="dk1"/>
                </a:solidFill>
                <a:latin typeface="Calibri"/>
                <a:ea typeface="Calibri"/>
                <a:cs typeface="Calibri"/>
                <a:sym typeface="Calibri"/>
              </a:rPr>
              <a:t>********Paolo (Πάολο)= Πάολο</a:t>
            </a:r>
            <a:endParaRPr sz="3200">
              <a:solidFill>
                <a:schemeClr val="dk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l-GR" sz="3200">
                <a:solidFill>
                  <a:schemeClr val="dk1"/>
                </a:solidFill>
                <a:latin typeface="Calibri"/>
                <a:ea typeface="Calibri"/>
                <a:cs typeface="Calibri"/>
                <a:sym typeface="Calibri"/>
              </a:rPr>
              <a:t>*********amici (αμίτσι)= φίλοι</a:t>
            </a: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just" rtl="0">
              <a:lnSpc>
                <a:spcPct val="115000"/>
              </a:lnSpc>
              <a:spcBef>
                <a:spcPts val="0"/>
              </a:spcBef>
              <a:spcAft>
                <a:spcPts val="0"/>
              </a:spcAft>
              <a:buNone/>
            </a:pPr>
            <a:endParaRPr sz="3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l-GR"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1" name="Google Shape;281;g2c6b286a91a_0_112"/>
          <p:cNvPicPr preferRelativeResize="0"/>
          <p:nvPr/>
        </p:nvPicPr>
        <p:blipFill>
          <a:blip r:embed="rId7">
            <a:alphaModFix/>
          </a:blip>
          <a:stretch>
            <a:fillRect/>
          </a:stretch>
        </p:blipFill>
        <p:spPr>
          <a:xfrm>
            <a:off x="8444275" y="4363575"/>
            <a:ext cx="4124325" cy="5495925"/>
          </a:xfrm>
          <a:prstGeom prst="rect">
            <a:avLst/>
          </a:prstGeom>
          <a:noFill/>
          <a:ln>
            <a:noFill/>
          </a:ln>
        </p:spPr>
      </p:pic>
      <p:pic>
        <p:nvPicPr>
          <p:cNvPr id="282" name="Google Shape;282;g2c6b286a91a_0_112"/>
          <p:cNvPicPr preferRelativeResize="0"/>
          <p:nvPr/>
        </p:nvPicPr>
        <p:blipFill>
          <a:blip r:embed="rId8">
            <a:alphaModFix/>
          </a:blip>
          <a:stretch>
            <a:fillRect/>
          </a:stretch>
        </p:blipFill>
        <p:spPr>
          <a:xfrm>
            <a:off x="2613325" y="4033037"/>
            <a:ext cx="4124325" cy="5506242"/>
          </a:xfrm>
          <a:prstGeom prst="rect">
            <a:avLst/>
          </a:prstGeom>
          <a:noFill/>
          <a:ln>
            <a:noFill/>
          </a:ln>
        </p:spPr>
      </p:pic>
      <p:sp>
        <p:nvSpPr>
          <p:cNvPr id="283" name="Google Shape;283;g2c6b286a91a_0_112"/>
          <p:cNvSpPr/>
          <p:nvPr/>
        </p:nvSpPr>
        <p:spPr>
          <a:xfrm>
            <a:off x="2613324" y="4443043"/>
            <a:ext cx="1146650" cy="367875"/>
          </a:xfrm>
          <a:custGeom>
            <a:avLst/>
            <a:gdLst/>
            <a:ahLst/>
            <a:cxnLst/>
            <a:rect l="l" t="t" r="r" b="b"/>
            <a:pathLst>
              <a:path w="45866" h="14715" extrusionOk="0">
                <a:moveTo>
                  <a:pt x="13415" y="10725"/>
                </a:moveTo>
                <a:cubicBezTo>
                  <a:pt x="10915" y="11663"/>
                  <a:pt x="4204" y="12092"/>
                  <a:pt x="6094" y="13979"/>
                </a:cubicBezTo>
                <a:cubicBezTo>
                  <a:pt x="8022" y="15905"/>
                  <a:pt x="11508" y="13336"/>
                  <a:pt x="14228" y="13166"/>
                </a:cubicBezTo>
                <a:cubicBezTo>
                  <a:pt x="19284" y="12850"/>
                  <a:pt x="31136" y="13629"/>
                  <a:pt x="28870" y="9099"/>
                </a:cubicBezTo>
                <a:cubicBezTo>
                  <a:pt x="26640" y="4641"/>
                  <a:pt x="19727" y="5109"/>
                  <a:pt x="15042" y="3405"/>
                </a:cubicBezTo>
                <a:cubicBezTo>
                  <a:pt x="13240" y="2750"/>
                  <a:pt x="7450" y="2862"/>
                  <a:pt x="9348" y="2591"/>
                </a:cubicBezTo>
                <a:cubicBezTo>
                  <a:pt x="12045" y="2206"/>
                  <a:pt x="14757" y="1778"/>
                  <a:pt x="17482" y="1778"/>
                </a:cubicBezTo>
                <a:cubicBezTo>
                  <a:pt x="18295" y="1778"/>
                  <a:pt x="15855" y="1778"/>
                  <a:pt x="15042" y="1778"/>
                </a:cubicBezTo>
                <a:cubicBezTo>
                  <a:pt x="12977" y="1778"/>
                  <a:pt x="11195" y="3295"/>
                  <a:pt x="9348" y="4218"/>
                </a:cubicBezTo>
                <a:cubicBezTo>
                  <a:pt x="7501" y="5141"/>
                  <a:pt x="3001" y="4699"/>
                  <a:pt x="3654" y="6658"/>
                </a:cubicBezTo>
                <a:cubicBezTo>
                  <a:pt x="4738" y="9912"/>
                  <a:pt x="10052" y="9239"/>
                  <a:pt x="13415" y="9912"/>
                </a:cubicBezTo>
                <a:cubicBezTo>
                  <a:pt x="15295" y="10288"/>
                  <a:pt x="21026" y="10725"/>
                  <a:pt x="19109" y="10725"/>
                </a:cubicBezTo>
                <a:cubicBezTo>
                  <a:pt x="13046" y="10725"/>
                  <a:pt x="3926" y="12894"/>
                  <a:pt x="1213" y="7472"/>
                </a:cubicBezTo>
                <a:cubicBezTo>
                  <a:pt x="-472" y="4103"/>
                  <a:pt x="14343" y="3463"/>
                  <a:pt x="10974" y="1778"/>
                </a:cubicBezTo>
                <a:cubicBezTo>
                  <a:pt x="8738" y="660"/>
                  <a:pt x="6134" y="461"/>
                  <a:pt x="3654" y="151"/>
                </a:cubicBezTo>
                <a:cubicBezTo>
                  <a:pt x="2443" y="0"/>
                  <a:pt x="0" y="16"/>
                  <a:pt x="1213" y="151"/>
                </a:cubicBezTo>
                <a:cubicBezTo>
                  <a:pt x="11626" y="1308"/>
                  <a:pt x="21903" y="3545"/>
                  <a:pt x="32124" y="5845"/>
                </a:cubicBezTo>
                <a:cubicBezTo>
                  <a:pt x="37805" y="7123"/>
                  <a:pt x="37788" y="7212"/>
                  <a:pt x="43512" y="8285"/>
                </a:cubicBezTo>
                <a:cubicBezTo>
                  <a:pt x="44312" y="8435"/>
                  <a:pt x="45867" y="8649"/>
                  <a:pt x="45139" y="8285"/>
                </a:cubicBezTo>
                <a:cubicBezTo>
                  <a:pt x="34246" y="2842"/>
                  <a:pt x="21403" y="2687"/>
                  <a:pt x="9348" y="964"/>
                </a:cubicBezTo>
              </a:path>
            </a:pathLst>
          </a:custGeom>
          <a:noFill/>
          <a:ln w="9525" cap="flat" cmpd="sng">
            <a:solidFill>
              <a:schemeClr val="dk2"/>
            </a:solidFill>
            <a:prstDash val="solid"/>
            <a:round/>
            <a:headEnd type="none" w="med" len="med"/>
            <a:tailEnd type="none" w="med" len="med"/>
          </a:ln>
        </p:spPr>
        <p:txBody>
          <a:bodyPr/>
          <a:lstStyle/>
          <a:p>
            <a:endParaRPr lang="en-US"/>
          </a:p>
        </p:txBody>
      </p:sp>
      <p:pic>
        <p:nvPicPr>
          <p:cNvPr id="284" name="Google Shape;284;g2c6b286a91a_0_112"/>
          <p:cNvPicPr preferRelativeResize="0"/>
          <p:nvPr/>
        </p:nvPicPr>
        <p:blipFill>
          <a:blip r:embed="rId9">
            <a:alphaModFix/>
          </a:blip>
          <a:stretch>
            <a:fillRect/>
          </a:stretch>
        </p:blipFill>
        <p:spPr>
          <a:xfrm>
            <a:off x="535725" y="3549775"/>
            <a:ext cx="2665325" cy="5284800"/>
          </a:xfrm>
          <a:prstGeom prst="rect">
            <a:avLst/>
          </a:prstGeom>
          <a:noFill/>
          <a:ln>
            <a:noFill/>
          </a:ln>
        </p:spPr>
      </p:pic>
      <p:pic>
        <p:nvPicPr>
          <p:cNvPr id="285" name="Google Shape;285;g2c6b286a91a_0_112" title="Φωνή_134[1].mp3"/>
          <p:cNvPicPr preferRelativeResize="0"/>
          <p:nvPr/>
        </p:nvPicPr>
        <p:blipFill>
          <a:blip r:embed="rId10">
            <a:alphaModFix/>
          </a:blip>
          <a:stretch>
            <a:fillRect/>
          </a:stretch>
        </p:blipFill>
        <p:spPr>
          <a:xfrm>
            <a:off x="1659494" y="5601676"/>
            <a:ext cx="347562" cy="347562"/>
          </a:xfrm>
          <a:prstGeom prst="rect">
            <a:avLst/>
          </a:prstGeom>
          <a:noFill/>
          <a:ln>
            <a:noFill/>
          </a:ln>
        </p:spPr>
      </p:pic>
      <p:pic>
        <p:nvPicPr>
          <p:cNvPr id="286" name="Google Shape;286;g2c6b286a91a_0_112"/>
          <p:cNvPicPr preferRelativeResize="0"/>
          <p:nvPr/>
        </p:nvPicPr>
        <p:blipFill rotWithShape="1">
          <a:blip r:embed="rId11">
            <a:alphaModFix/>
          </a:blip>
          <a:srcRect/>
          <a:stretch/>
        </p:blipFill>
        <p:spPr>
          <a:xfrm>
            <a:off x="635951" y="802774"/>
            <a:ext cx="4848175" cy="6460525"/>
          </a:xfrm>
          <a:prstGeom prst="rect">
            <a:avLst/>
          </a:prstGeom>
          <a:noFill/>
          <a:ln>
            <a:noFill/>
          </a:ln>
        </p:spPr>
      </p:pic>
      <p:pic>
        <p:nvPicPr>
          <p:cNvPr id="287" name="Google Shape;287;g2c6b286a91a_0_112"/>
          <p:cNvPicPr preferRelativeResize="0"/>
          <p:nvPr/>
        </p:nvPicPr>
        <p:blipFill>
          <a:blip r:embed="rId5">
            <a:alphaModFix/>
          </a:blip>
          <a:stretch>
            <a:fillRect/>
          </a:stretch>
        </p:blipFill>
        <p:spPr>
          <a:xfrm>
            <a:off x="10483009" y="638974"/>
            <a:ext cx="3414567" cy="3041800"/>
          </a:xfrm>
          <a:prstGeom prst="rect">
            <a:avLst/>
          </a:prstGeom>
          <a:noFill/>
          <a:ln>
            <a:noFill/>
          </a:ln>
        </p:spPr>
      </p:pic>
      <p:pic>
        <p:nvPicPr>
          <p:cNvPr id="288" name="Google Shape;288;g2c6b286a91a_0_112"/>
          <p:cNvPicPr preferRelativeResize="0"/>
          <p:nvPr/>
        </p:nvPicPr>
        <p:blipFill>
          <a:blip r:embed="rId5">
            <a:alphaModFix/>
          </a:blip>
          <a:stretch>
            <a:fillRect/>
          </a:stretch>
        </p:blipFill>
        <p:spPr>
          <a:xfrm>
            <a:off x="6737659" y="-89726"/>
            <a:ext cx="3414567" cy="3041800"/>
          </a:xfrm>
          <a:prstGeom prst="rect">
            <a:avLst/>
          </a:prstGeom>
          <a:noFill/>
          <a:ln>
            <a:noFill/>
          </a:ln>
        </p:spPr>
      </p:pic>
      <p:pic>
        <p:nvPicPr>
          <p:cNvPr id="289" name="Google Shape;289;g2c6b286a91a_0_112"/>
          <p:cNvPicPr preferRelativeResize="0"/>
          <p:nvPr/>
        </p:nvPicPr>
        <p:blipFill>
          <a:blip r:embed="rId5">
            <a:alphaModFix/>
          </a:blip>
          <a:stretch>
            <a:fillRect/>
          </a:stretch>
        </p:blipFill>
        <p:spPr>
          <a:xfrm>
            <a:off x="2221559" y="-89726"/>
            <a:ext cx="3414567" cy="3041800"/>
          </a:xfrm>
          <a:prstGeom prst="rect">
            <a:avLst/>
          </a:prstGeom>
          <a:noFill/>
          <a:ln>
            <a:noFill/>
          </a:ln>
        </p:spPr>
      </p:pic>
      <p:pic>
        <p:nvPicPr>
          <p:cNvPr id="290" name="Google Shape;290;g2c6b286a91a_0_112"/>
          <p:cNvPicPr preferRelativeResize="0"/>
          <p:nvPr/>
        </p:nvPicPr>
        <p:blipFill>
          <a:blip r:embed="rId5">
            <a:alphaModFix/>
          </a:blip>
          <a:stretch>
            <a:fillRect/>
          </a:stretch>
        </p:blipFill>
        <p:spPr>
          <a:xfrm>
            <a:off x="-213524" y="-52275"/>
            <a:ext cx="3034775" cy="2703463"/>
          </a:xfrm>
          <a:prstGeom prst="rect">
            <a:avLst/>
          </a:prstGeom>
          <a:noFill/>
          <a:ln>
            <a:noFill/>
          </a:ln>
        </p:spPr>
      </p:pic>
      <p:pic>
        <p:nvPicPr>
          <p:cNvPr id="291" name="Google Shape;291;g2c6b286a91a_0_112"/>
          <p:cNvPicPr preferRelativeResize="0"/>
          <p:nvPr/>
        </p:nvPicPr>
        <p:blipFill>
          <a:blip r:embed="rId5">
            <a:alphaModFix/>
          </a:blip>
          <a:stretch>
            <a:fillRect/>
          </a:stretch>
        </p:blipFill>
        <p:spPr>
          <a:xfrm>
            <a:off x="9539334" y="177799"/>
            <a:ext cx="3414567" cy="3041800"/>
          </a:xfrm>
          <a:prstGeom prst="rect">
            <a:avLst/>
          </a:prstGeom>
          <a:noFill/>
          <a:ln>
            <a:noFill/>
          </a:ln>
        </p:spPr>
      </p:pic>
      <p:pic>
        <p:nvPicPr>
          <p:cNvPr id="292" name="Google Shape;292;g2c6b286a91a_0_112"/>
          <p:cNvPicPr preferRelativeResize="0"/>
          <p:nvPr/>
        </p:nvPicPr>
        <p:blipFill>
          <a:blip r:embed="rId5">
            <a:alphaModFix/>
          </a:blip>
          <a:stretch>
            <a:fillRect/>
          </a:stretch>
        </p:blipFill>
        <p:spPr>
          <a:xfrm>
            <a:off x="8265709" y="-390601"/>
            <a:ext cx="3414567" cy="3041800"/>
          </a:xfrm>
          <a:prstGeom prst="rect">
            <a:avLst/>
          </a:prstGeom>
          <a:noFill/>
          <a:ln>
            <a:noFill/>
          </a:ln>
        </p:spPr>
      </p:pic>
      <p:pic>
        <p:nvPicPr>
          <p:cNvPr id="2" name="Φωνή_134[1]">
            <a:hlinkClick r:id="" action="ppaction://media"/>
            <a:extLst>
              <a:ext uri="{FF2B5EF4-FFF2-40B4-BE49-F238E27FC236}">
                <a16:creationId xmlns:a16="http://schemas.microsoft.com/office/drawing/2014/main" id="{8A6C81EA-7D83-F192-8D5D-12CB016E05A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92163" y="559249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p:pull/>
      </p:transition>
    </mc:Choice>
    <mc:Fallback>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1112</Words>
  <Application>Microsoft Office PowerPoint</Application>
  <PresentationFormat>Custom</PresentationFormat>
  <Paragraphs>122</Paragraphs>
  <Slides>16</Slides>
  <Notes>16</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Thème Office</vt:lpstr>
      <vt:lpstr>ΔΙΑΓΩΝΙΣΜΟΣ ΠΟΛΥΓΛΩΣΣΟ 2023-2024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ΔΙΑΓΩΝΙΣΜΟΣ ΠΟΛΥΓΛΩΣΣΟ 2023-2024</dc:title>
  <dc:creator>Eva Gutjahr</dc:creator>
  <cp:lastModifiedBy>ΑΙΚΑΤΕΡΙΝΗ ΓΟΥΝΑΡΑ</cp:lastModifiedBy>
  <cp:revision>3</cp:revision>
  <dcterms:created xsi:type="dcterms:W3CDTF">2018-01-15T11:21:22Z</dcterms:created>
  <dcterms:modified xsi:type="dcterms:W3CDTF">2024-03-30T16:51:02Z</dcterms:modified>
</cp:coreProperties>
</file>