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7" r:id="rId13"/>
    <p:sldId id="282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84" r:id="rId22"/>
    <p:sldId id="272" r:id="rId23"/>
    <p:sldId id="288" r:id="rId24"/>
    <p:sldId id="273" r:id="rId25"/>
    <p:sldId id="281" r:id="rId26"/>
    <p:sldId id="285" r:id="rId27"/>
    <p:sldId id="276" r:id="rId28"/>
    <p:sldId id="275" r:id="rId29"/>
    <p:sldId id="274" r:id="rId30"/>
    <p:sldId id="279" r:id="rId31"/>
    <p:sldId id="28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-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A02187-A1E4-48AA-89EE-7C5EAB5F7695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92C10B-3382-436B-8719-06FEAA1E07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slideshare.net/stamatiademogianni/ss-6168438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PW1s8pIDg" TargetMode="External"/><Relationship Id="rId2" Type="http://schemas.openxmlformats.org/officeDocument/2006/relationships/hyperlink" Target="https://www.youtube.com/watch?v=gtfu61gxG_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  <a:t>Η ΓΙΟΡΤΗ ΤΗΣ ΜΗΤΕΡΑΣ</a:t>
            </a:r>
            <a:br>
              <a:rPr lang="el-GR" b="1" dirty="0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el-GR" dirty="0" err="1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  <a:t>Μανα</a:t>
            </a:r>
            <a:r>
              <a:rPr lang="el-GR" dirty="0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l-GR" dirty="0" err="1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  <a:t>μητερα</a:t>
            </a:r>
            <a:r>
              <a:rPr lang="el-GR" dirty="0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l-GR" dirty="0" err="1" smtClean="0">
                <a:ln w="6350">
                  <a:solidFill>
                    <a:srgbClr val="FF0000">
                      <a:alpha val="0"/>
                    </a:srgbClr>
                  </a:solidFill>
                </a:ln>
                <a:solidFill>
                  <a:srgbClr val="FF0000"/>
                </a:solidFill>
              </a:rPr>
              <a:t>μαμα</a:t>
            </a:r>
            <a:endParaRPr lang="el-GR" b="1" dirty="0">
              <a:ln w="6350">
                <a:solidFill>
                  <a:srgbClr val="FF0000">
                    <a:alpha val="0"/>
                  </a:srgb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b="1" dirty="0" smtClean="0"/>
              <a:t>3ο ΝΗΠΙΑΓΩΓΕΙΟ ΠΕΡΙΣΤΕΡΙΟΥ</a:t>
            </a:r>
            <a:endParaRPr lang="el-GR" b="1" dirty="0"/>
          </a:p>
        </p:txBody>
      </p:sp>
      <p:pic>
        <p:nvPicPr>
          <p:cNvPr id="1026" name="Picture 2" descr="C:\Users\maria\Desktop\ΓΙΟΡΤΗ ΜΗΤΕΡΑΣ\mothers-day-paintining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58651"/>
            <a:ext cx="3024336" cy="4341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6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60516" cy="5428133"/>
          </a:xfrm>
        </p:spPr>
      </p:pic>
    </p:spTree>
    <p:extLst>
      <p:ext uri="{BB962C8B-B14F-4D97-AF65-F5344CB8AC3E}">
        <p14:creationId xmlns="" xmlns:p14="http://schemas.microsoft.com/office/powerpoint/2010/main" val="879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4411"/>
            <a:ext cx="7056784" cy="6000806"/>
          </a:xfrm>
        </p:spPr>
      </p:pic>
    </p:spTree>
    <p:extLst>
      <p:ext uri="{BB962C8B-B14F-4D97-AF65-F5344CB8AC3E}">
        <p14:creationId xmlns="" xmlns:p14="http://schemas.microsoft.com/office/powerpoint/2010/main" val="24197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-7-6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112568" cy="5527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4-6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04664"/>
            <a:ext cx="4812807" cy="5873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5-6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123" y="1124744"/>
            <a:ext cx="5069141" cy="5270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Η Ελληνίδα μάνα του χθες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80979"/>
            <a:ext cx="4680520" cy="5396013"/>
          </a:xfrm>
        </p:spPr>
      </p:pic>
    </p:spTree>
    <p:extLst>
      <p:ext uri="{BB962C8B-B14F-4D97-AF65-F5344CB8AC3E}">
        <p14:creationId xmlns="" xmlns:p14="http://schemas.microsoft.com/office/powerpoint/2010/main" val="1648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Η Μητέρα σήμερα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176464" cy="5261469"/>
          </a:xfrm>
        </p:spPr>
      </p:pic>
    </p:spTree>
    <p:extLst>
      <p:ext uri="{BB962C8B-B14F-4D97-AF65-F5344CB8AC3E}">
        <p14:creationId xmlns="" xmlns:p14="http://schemas.microsoft.com/office/powerpoint/2010/main" val="35234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Οι Μητέρες του κόσμου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50" y="1277798"/>
            <a:ext cx="7110850" cy="5030927"/>
          </a:xfrm>
        </p:spPr>
      </p:pic>
    </p:spTree>
    <p:extLst>
      <p:ext uri="{BB962C8B-B14F-4D97-AF65-F5344CB8AC3E}">
        <p14:creationId xmlns="" xmlns:p14="http://schemas.microsoft.com/office/powerpoint/2010/main" val="23008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Η μαμά μου</a:t>
            </a:r>
            <a:r>
              <a:rPr lang="el-GR" dirty="0" smtClean="0"/>
              <a:t>…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8" y="965732"/>
            <a:ext cx="8148040" cy="5703628"/>
          </a:xfrm>
        </p:spPr>
      </p:pic>
    </p:spTree>
    <p:extLst>
      <p:ext uri="{BB962C8B-B14F-4D97-AF65-F5344CB8AC3E}">
        <p14:creationId xmlns="" xmlns:p14="http://schemas.microsoft.com/office/powerpoint/2010/main" val="30024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" y="476672"/>
            <a:ext cx="8795472" cy="5904656"/>
          </a:xfrm>
        </p:spPr>
      </p:pic>
    </p:spTree>
    <p:extLst>
      <p:ext uri="{BB962C8B-B14F-4D97-AF65-F5344CB8AC3E}">
        <p14:creationId xmlns="" xmlns:p14="http://schemas.microsoft.com/office/powerpoint/2010/main" val="21577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Μάνα Μητέρα Μαμά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Τη δεύτερη Κυριακή του Μαΐου είναι η γιορτή της μητέρας. Γιορτάζουν οι μανούλες σε ολόκληρο τον κόσμο.</a:t>
            </a:r>
          </a:p>
          <a:p>
            <a:pPr>
              <a:buNone/>
            </a:pPr>
            <a:r>
              <a:rPr lang="el-GR" dirty="0" smtClean="0"/>
              <a:t>Γιορτάζει η δική σου μαμά </a:t>
            </a:r>
          </a:p>
          <a:p>
            <a:pPr>
              <a:buNone/>
            </a:pPr>
            <a:r>
              <a:rPr lang="el-GR" dirty="0" smtClean="0"/>
              <a:t>                 η δική μας μαμά, </a:t>
            </a:r>
          </a:p>
          <a:p>
            <a:pPr>
              <a:buNone/>
            </a:pPr>
            <a:r>
              <a:rPr lang="el-GR" dirty="0" smtClean="0"/>
              <a:t>                 η μαμά της μαμά σου ,  </a:t>
            </a:r>
          </a:p>
          <a:p>
            <a:pPr>
              <a:buNone/>
            </a:pPr>
            <a:r>
              <a:rPr lang="el-GR" dirty="0" smtClean="0"/>
              <a:t>                 η μαμά του μπαμπά σου, </a:t>
            </a:r>
          </a:p>
          <a:p>
            <a:pPr>
              <a:buNone/>
            </a:pPr>
            <a:r>
              <a:rPr lang="el-GR" dirty="0" smtClean="0"/>
              <a:t>                  η μαμά του φίλου </a:t>
            </a:r>
            <a:r>
              <a:rPr lang="el-GR" dirty="0" smtClean="0"/>
              <a:t>σου…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Για αυτό και εμείς θα αφιερώσουμε το  μάθημα στη</a:t>
            </a:r>
          </a:p>
          <a:p>
            <a:pPr>
              <a:buNone/>
            </a:pPr>
            <a:r>
              <a:rPr lang="el-GR" dirty="0" smtClean="0"/>
              <a:t>                            </a:t>
            </a:r>
            <a:r>
              <a:rPr lang="el-GR" b="1" dirty="0" smtClean="0">
                <a:solidFill>
                  <a:srgbClr val="FF0000"/>
                </a:solidFill>
              </a:rPr>
              <a:t>ΜΑΜΑ </a:t>
            </a:r>
            <a:r>
              <a:rPr lang="el-GR" dirty="0" smtClean="0"/>
              <a:t>         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Παροιμία για τη μητέρα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1" y="1052736"/>
            <a:ext cx="7468545" cy="5255989"/>
          </a:xfrm>
        </p:spPr>
      </p:pic>
    </p:spTree>
    <p:extLst>
      <p:ext uri="{BB962C8B-B14F-4D97-AF65-F5344CB8AC3E}">
        <p14:creationId xmlns="" xmlns:p14="http://schemas.microsoft.com/office/powerpoint/2010/main" val="21888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Ποίημα για τη μαμά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5 - Θέση περιεχομένου" descr="-13-6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2381" y="1600200"/>
            <a:ext cx="427923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8215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Ώρα για παραμύθι</a:t>
            </a:r>
            <a:b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«</a:t>
            </a:r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Θα σε αγαπώ, ότι και αν γίνει»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68"/>
          </a:xfrm>
        </p:spPr>
        <p:txBody>
          <a:bodyPr/>
          <a:lstStyle/>
          <a:p>
            <a:pPr marL="137160" indent="0">
              <a:buNone/>
            </a:pPr>
            <a:r>
              <a:rPr lang="el-GR" b="1" u="sng" dirty="0" smtClean="0">
                <a:hlinkClick r:id="rId2"/>
              </a:rPr>
              <a:t>https</a:t>
            </a:r>
            <a:r>
              <a:rPr lang="el-GR" b="1" u="sng" dirty="0">
                <a:hlinkClick r:id="rId2"/>
              </a:rPr>
              <a:t>://www.slideshare.net/stamatiademogianni/ss-61684384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C:\Users\maria\Desktop\ΓΙΟΡΤΗ ΜΗΤΕΡΑΣ\xlarge_20200219111744_tha_s_agapo_o_ti_ki_an_gine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989728"/>
            <a:ext cx="2873155" cy="3671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9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Προτεινόμενα φύλλα εργασίας…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Ζωγράφισε ότι σου άρεσε από το παραμύθι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          </a:t>
            </a:r>
            <a:r>
              <a:rPr lang="el-GR" b="1" dirty="0" smtClean="0"/>
              <a:t>«Θα σε αγαπώ ότι και αν γίνει». 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76068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Ζωγράφισε και εσύ μια ζωγραφιά για τη μαμά σου και γράψε </a:t>
            </a:r>
            <a:r>
              <a:rPr lang="el-GR" b="1" dirty="0" smtClean="0">
                <a:solidFill>
                  <a:srgbClr val="FF0000"/>
                </a:solidFill>
              </a:rPr>
              <a:t>Χρόνια πολλά Σε αγαπώ μαμά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26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760680"/>
          </a:xfrm>
        </p:spPr>
        <p:txBody>
          <a:bodyPr/>
          <a:lstStyle/>
          <a:p>
            <a:r>
              <a:rPr lang="el-GR" dirty="0" smtClean="0"/>
              <a:t>Συμπλήρωσε την ακροστιχίδα με τις λεξούλες</a:t>
            </a:r>
          </a:p>
          <a:p>
            <a:pPr>
              <a:buNone/>
            </a:pPr>
            <a:r>
              <a:rPr lang="el-GR" dirty="0" smtClean="0"/>
              <a:t>Ήλιος, Μέλι, Ελπίδα, Ρόδο, Τραγούδι ,Αγάπη 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Μέλι</a:t>
            </a:r>
          </a:p>
          <a:p>
            <a:pPr>
              <a:buNone/>
            </a:pPr>
            <a:r>
              <a:rPr lang="el-GR" b="1" dirty="0" smtClean="0"/>
              <a:t>Η……….</a:t>
            </a:r>
          </a:p>
          <a:p>
            <a:pPr>
              <a:buNone/>
            </a:pPr>
            <a:r>
              <a:rPr lang="el-GR" b="1" dirty="0" smtClean="0"/>
              <a:t>Τ…………                              </a:t>
            </a:r>
          </a:p>
          <a:p>
            <a:pPr>
              <a:buNone/>
            </a:pPr>
            <a:r>
              <a:rPr lang="el-GR" b="1" dirty="0" smtClean="0"/>
              <a:t>Ε…………</a:t>
            </a:r>
          </a:p>
          <a:p>
            <a:pPr>
              <a:buNone/>
            </a:pPr>
            <a:r>
              <a:rPr lang="el-GR" b="1" dirty="0" smtClean="0"/>
              <a:t>Ρ………….</a:t>
            </a:r>
          </a:p>
          <a:p>
            <a:pPr>
              <a:buNone/>
            </a:pPr>
            <a:r>
              <a:rPr lang="el-GR" b="1" dirty="0" smtClean="0"/>
              <a:t>Α………….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1666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Κύκλωσε όπου βλέπεις τη λεξούλα  </a:t>
            </a:r>
            <a:r>
              <a:rPr lang="el-GR" sz="2400" b="1" dirty="0" smtClean="0">
                <a:solidFill>
                  <a:srgbClr val="FF0000"/>
                </a:solidFill>
              </a:rPr>
              <a:t>ΜΑΜΑ</a:t>
            </a:r>
            <a:r>
              <a:rPr lang="el-GR" sz="2400" b="1" dirty="0" smtClean="0"/>
              <a:t> ή  </a:t>
            </a:r>
            <a:r>
              <a:rPr lang="el-GR" sz="2400" b="1" dirty="0" smtClean="0">
                <a:solidFill>
                  <a:srgbClr val="FF0000"/>
                </a:solidFill>
              </a:rPr>
              <a:t>μαμά</a:t>
            </a:r>
            <a:r>
              <a:rPr lang="el-GR" sz="2400" b="1" dirty="0" smtClean="0"/>
              <a:t> </a:t>
            </a:r>
          </a:p>
          <a:p>
            <a:endParaRPr lang="el-GR" sz="2400" b="1" dirty="0" smtClean="0"/>
          </a:p>
          <a:p>
            <a:pPr>
              <a:buNone/>
            </a:pPr>
            <a:r>
              <a:rPr lang="el-GR" b="1" dirty="0" smtClean="0"/>
              <a:t>  μαμά                  αδερφός                          γιαγιά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 Μπαμπάς           μαμά                            Παππούς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Αδερφή	       ΜΑΜΑ	                         γιαγιά</a:t>
            </a:r>
          </a:p>
          <a:p>
            <a:pPr>
              <a:buNone/>
            </a:pPr>
            <a:r>
              <a:rPr lang="el-GR" b="1" dirty="0" smtClean="0"/>
              <a:t>  </a:t>
            </a:r>
          </a:p>
          <a:p>
            <a:pPr>
              <a:buNone/>
            </a:pPr>
            <a:r>
              <a:rPr lang="el-GR" b="1" dirty="0" smtClean="0"/>
              <a:t>Παππούς	    Μπαμπάς  	              ΜΑΜΑ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Παραδείγματα κατασκευών για τη γιορτή της μητέρας…</a:t>
            </a:r>
            <a:endParaRPr lang="el-GR" sz="280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9" y="1268413"/>
            <a:ext cx="6817782" cy="5113337"/>
          </a:xfrm>
        </p:spPr>
      </p:pic>
    </p:spTree>
    <p:extLst>
      <p:ext uri="{BB962C8B-B14F-4D97-AF65-F5344CB8AC3E}">
        <p14:creationId xmlns="" xmlns:p14="http://schemas.microsoft.com/office/powerpoint/2010/main" val="17494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Παραδείγματα κατασκευών για τη γιορτή της μητέρας…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42" y="1409460"/>
            <a:ext cx="3332258" cy="5120570"/>
          </a:xfrm>
        </p:spPr>
      </p:pic>
    </p:spTree>
    <p:extLst>
      <p:ext uri="{BB962C8B-B14F-4D97-AF65-F5344CB8AC3E}">
        <p14:creationId xmlns="" xmlns:p14="http://schemas.microsoft.com/office/powerpoint/2010/main" val="36868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Παραδείγματα κατασκευών για τη γιορτή της μητέρας…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416182"/>
            <a:ext cx="6523392" cy="4892544"/>
          </a:xfrm>
        </p:spPr>
      </p:pic>
    </p:spTree>
    <p:extLst>
      <p:ext uri="{BB962C8B-B14F-4D97-AF65-F5344CB8AC3E}">
        <p14:creationId xmlns="" xmlns:p14="http://schemas.microsoft.com/office/powerpoint/2010/main" val="6520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Η ΜΗΤΕΡΑ ΣΤΗΝ ΤΕΧΝΗ</a:t>
            </a:r>
            <a:endParaRPr lang="el-GR" b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70" y="1268760"/>
            <a:ext cx="6476537" cy="4857403"/>
          </a:xfrm>
        </p:spPr>
      </p:pic>
    </p:spTree>
    <p:extLst>
      <p:ext uri="{BB962C8B-B14F-4D97-AF65-F5344CB8AC3E}">
        <p14:creationId xmlns="" xmlns:p14="http://schemas.microsoft.com/office/powerpoint/2010/main" val="19539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Ας ακούσουμε τραγούδια…</a:t>
            </a:r>
            <a:endParaRPr lang="el-GR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46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https://www.youtube.com/watch?v=gtfu61gxG_c</a:t>
            </a:r>
            <a:r>
              <a:rPr lang="el-GR" b="1" dirty="0">
                <a:latin typeface="Calibri"/>
                <a:ea typeface="Calibri"/>
                <a:cs typeface="Times New Roman"/>
              </a:rPr>
              <a:t>  (χορωδία Σπύρου Λάμπρου)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https://www.youtube.com/watch?v=qGPW1s8pIDg</a:t>
            </a:r>
            <a:r>
              <a:rPr lang="el-GR" b="1" dirty="0">
                <a:latin typeface="Calibri"/>
                <a:ea typeface="Calibri"/>
                <a:cs typeface="Times New Roman"/>
              </a:rPr>
              <a:t> (η καλύτερη μαμά του κόσμου</a:t>
            </a:r>
            <a:r>
              <a:rPr lang="el-GR" b="1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b="1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600" b="1" dirty="0" smtClean="0">
                <a:latin typeface="Calibri"/>
                <a:ea typeface="Calibri"/>
                <a:cs typeface="Times New Roman"/>
              </a:rPr>
              <a:t>Με αγάπη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600" b="1" dirty="0" smtClean="0">
                <a:latin typeface="Calibri"/>
                <a:ea typeface="Calibri"/>
                <a:cs typeface="Times New Roman"/>
              </a:rPr>
              <a:t>Οι δασκάλες </a:t>
            </a:r>
            <a:r>
              <a:rPr lang="el-GR" sz="3600" b="1" dirty="0" smtClean="0">
                <a:latin typeface="Calibri"/>
                <a:ea typeface="Calibri"/>
                <a:cs typeface="Times New Roman"/>
              </a:rPr>
              <a:t>σας!!!</a:t>
            </a:r>
            <a:endParaRPr lang="el-GR" sz="36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2000" b="1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l-GR" sz="20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15719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0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767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l-GR" sz="4800" dirty="0" smtClean="0"/>
              <a:t>    Χρόνια  Πολλά Μανούλες</a:t>
            </a:r>
          </a:p>
          <a:p>
            <a:pPr marL="137160" indent="0">
              <a:buNone/>
            </a:pPr>
            <a:endParaRPr lang="el-GR" sz="6600" dirty="0"/>
          </a:p>
        </p:txBody>
      </p:sp>
      <p:pic>
        <p:nvPicPr>
          <p:cNvPr id="3074" name="Picture 2" descr="C:\Users\maria\Desktop\ΓΙΟΡΤΗ ΜΗΤΕΡΑΣ\mothers-day-paintining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4037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88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672"/>
            <a:ext cx="4824535" cy="5866035"/>
          </a:xfrm>
        </p:spPr>
      </p:pic>
    </p:spTree>
    <p:extLst>
      <p:ext uri="{BB962C8B-B14F-4D97-AF65-F5344CB8AC3E}">
        <p14:creationId xmlns="" xmlns:p14="http://schemas.microsoft.com/office/powerpoint/2010/main" val="2830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9364"/>
            <a:ext cx="4735089" cy="6170890"/>
          </a:xfrm>
        </p:spPr>
      </p:pic>
    </p:spTree>
    <p:extLst>
      <p:ext uri="{BB962C8B-B14F-4D97-AF65-F5344CB8AC3E}">
        <p14:creationId xmlns="" xmlns:p14="http://schemas.microsoft.com/office/powerpoint/2010/main" val="1093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22857" cy="5112568"/>
          </a:xfrm>
        </p:spPr>
      </p:pic>
    </p:spTree>
    <p:extLst>
      <p:ext uri="{BB962C8B-B14F-4D97-AF65-F5344CB8AC3E}">
        <p14:creationId xmlns="" xmlns:p14="http://schemas.microsoft.com/office/powerpoint/2010/main" val="22455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3613"/>
            <a:ext cx="4968552" cy="6202677"/>
          </a:xfrm>
        </p:spPr>
      </p:pic>
    </p:spTree>
    <p:extLst>
      <p:ext uri="{BB962C8B-B14F-4D97-AF65-F5344CB8AC3E}">
        <p14:creationId xmlns="" xmlns:p14="http://schemas.microsoft.com/office/powerpoint/2010/main" val="21869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4830705" cy="6030591"/>
          </a:xfrm>
        </p:spPr>
      </p:pic>
    </p:spTree>
    <p:extLst>
      <p:ext uri="{BB962C8B-B14F-4D97-AF65-F5344CB8AC3E}">
        <p14:creationId xmlns="" xmlns:p14="http://schemas.microsoft.com/office/powerpoint/2010/main" val="39347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9538"/>
            <a:ext cx="7056784" cy="5873066"/>
          </a:xfrm>
        </p:spPr>
      </p:pic>
    </p:spTree>
    <p:extLst>
      <p:ext uri="{BB962C8B-B14F-4D97-AF65-F5344CB8AC3E}">
        <p14:creationId xmlns="" xmlns:p14="http://schemas.microsoft.com/office/powerpoint/2010/main" val="37978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246</Words>
  <Application>Microsoft Office PowerPoint</Application>
  <PresentationFormat>Προβολή στην οθόνη (4:3)</PresentationFormat>
  <Paragraphs>59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Αποκορύφωμα</vt:lpstr>
      <vt:lpstr>Η ΓΙΟΡΤΗ ΤΗΣ ΜΗΤΕΡΑΣ Μανα μητερα μαμα</vt:lpstr>
      <vt:lpstr>Μάνα Μητέρα Μαμά</vt:lpstr>
      <vt:lpstr>Η ΜΗΤΕΡΑ ΣΤΗΝ ΤΕΧΝΗ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Η Ελληνίδα μάνα του χθες</vt:lpstr>
      <vt:lpstr>Η Μητέρα σήμερα</vt:lpstr>
      <vt:lpstr>Οι Μητέρες του κόσμου</vt:lpstr>
      <vt:lpstr>Η μαμά μου…</vt:lpstr>
      <vt:lpstr>Διαφάνεια 19</vt:lpstr>
      <vt:lpstr>Παροιμία για τη μητέρα</vt:lpstr>
      <vt:lpstr>Ποίημα για τη μαμά</vt:lpstr>
      <vt:lpstr>Ώρα για παραμύθι «Θα σε αγαπώ, ότι και αν γίνει»</vt:lpstr>
      <vt:lpstr>Προτεινόμενα φύλλα εργασίας…</vt:lpstr>
      <vt:lpstr>Διαφάνεια 24</vt:lpstr>
      <vt:lpstr>Διαφάνεια 25</vt:lpstr>
      <vt:lpstr>Διαφάνεια 26</vt:lpstr>
      <vt:lpstr>Παραδείγματα κατασκευών για τη γιορτή της μητέρας…</vt:lpstr>
      <vt:lpstr>Παραδείγματα κατασκευών για τη γιορτή της μητέρας…</vt:lpstr>
      <vt:lpstr>Παραδείγματα κατασκευών για τη γιορτή της μητέρας…</vt:lpstr>
      <vt:lpstr>Ας ακούσουμε τραγούδια…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ΓΙΟΡΤΗ ΤΗΣ ΜΗΤΕΡΑΣ</dc:title>
  <dc:creator>maria</dc:creator>
  <cp:lastModifiedBy>User</cp:lastModifiedBy>
  <cp:revision>40</cp:revision>
  <dcterms:created xsi:type="dcterms:W3CDTF">2020-05-04T09:55:23Z</dcterms:created>
  <dcterms:modified xsi:type="dcterms:W3CDTF">2020-05-05T21:03:56Z</dcterms:modified>
</cp:coreProperties>
</file>