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850E4C-6EA5-BA2B-1C04-E302BDD8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178" y="1385739"/>
            <a:ext cx="7060677" cy="2771481"/>
          </a:xfrm>
        </p:spPr>
        <p:txBody>
          <a:bodyPr/>
          <a:lstStyle/>
          <a:p>
            <a:r>
              <a:rPr lang="el-GR" sz="3600" b="1" i="1" dirty="0"/>
              <a:t>Η αγκαλιά μέσα από την Τέχνη</a:t>
            </a:r>
            <a:br>
              <a:rPr lang="el-GR" sz="3600" b="1" i="1" dirty="0"/>
            </a:br>
            <a:br>
              <a:rPr lang="el-GR" sz="3600" b="1" i="1" dirty="0"/>
            </a:br>
            <a:r>
              <a:rPr lang="el-GR" sz="2800" b="1" i="1" dirty="0"/>
              <a:t>Δημιουργός: Κοντολέτα Αδαμαντία</a:t>
            </a:r>
            <a:br>
              <a:rPr lang="el-GR" sz="2800" b="1" i="1" dirty="0"/>
            </a:br>
            <a:r>
              <a:rPr lang="el-GR" sz="2800" b="1" i="1" dirty="0"/>
              <a:t>3ο Νηπιαγωγείο Πατρών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7654D4-8B14-9C8C-A44C-1D8324D41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77732"/>
            <a:ext cx="5204818" cy="670000"/>
          </a:xfrm>
        </p:spPr>
        <p:txBody>
          <a:bodyPr>
            <a:normAutofit fontScale="92500" lnSpcReduction="20000"/>
          </a:bodyPr>
          <a:lstStyle/>
          <a:p>
            <a:r>
              <a:rPr lang="el-GR" b="1" i="1" dirty="0"/>
              <a:t>Σχολικό έτος: 2024-2025</a:t>
            </a:r>
          </a:p>
          <a:p>
            <a:r>
              <a:rPr lang="el-GR" dirty="0"/>
              <a:t>Δ</a:t>
            </a:r>
          </a:p>
        </p:txBody>
      </p:sp>
    </p:spTree>
    <p:extLst>
      <p:ext uri="{BB962C8B-B14F-4D97-AF65-F5344CB8AC3E}">
        <p14:creationId xmlns:p14="http://schemas.microsoft.com/office/powerpoint/2010/main" val="306724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AC45EE-1398-7187-4D57-59DD0AD9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Emile Vernon (</a:t>
            </a:r>
            <a:r>
              <a:rPr lang="el-GR" dirty="0"/>
              <a:t>Γαλλία, 1872-1919)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EBD147F-08D1-229C-93CA-88744D44D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111" y="1527142"/>
            <a:ext cx="5461551" cy="4514883"/>
          </a:xfrm>
        </p:spPr>
      </p:pic>
    </p:spTree>
    <p:extLst>
      <p:ext uri="{BB962C8B-B14F-4D97-AF65-F5344CB8AC3E}">
        <p14:creationId xmlns:p14="http://schemas.microsoft.com/office/powerpoint/2010/main" val="220929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9C0781-74F4-5953-6127-1D29DB2D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Γεώργιος Ιακωβίδης (Ελλάδα,1853-1932)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24C73C-AAD7-1418-B127-CADE9FCA5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315187"/>
            <a:ext cx="3737326" cy="5059539"/>
          </a:xfrm>
        </p:spPr>
      </p:pic>
    </p:spTree>
    <p:extLst>
      <p:ext uri="{BB962C8B-B14F-4D97-AF65-F5344CB8AC3E}">
        <p14:creationId xmlns:p14="http://schemas.microsoft.com/office/powerpoint/2010/main" val="181095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D46631-61CB-8E54-D65C-AC92ECCC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Γεώργιος Ιακωβίδης (Ελλάδα,1853-1932)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0D546DA-7553-F307-8501-AC01790C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404106"/>
            <a:ext cx="3803313" cy="4984548"/>
          </a:xfrm>
        </p:spPr>
      </p:pic>
    </p:spTree>
    <p:extLst>
      <p:ext uri="{BB962C8B-B14F-4D97-AF65-F5344CB8AC3E}">
        <p14:creationId xmlns:p14="http://schemas.microsoft.com/office/powerpoint/2010/main" val="49269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31DD3-6E93-052A-38B7-C441427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Γεώργιος Ιακωβίδης (Ελλάδα,1853-1932)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7CB378A-BE2B-2C48-D071-646795B0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342445"/>
            <a:ext cx="3925862" cy="5262779"/>
          </a:xfrm>
        </p:spPr>
      </p:pic>
    </p:spTree>
    <p:extLst>
      <p:ext uri="{BB962C8B-B14F-4D97-AF65-F5344CB8AC3E}">
        <p14:creationId xmlns:p14="http://schemas.microsoft.com/office/powerpoint/2010/main" val="225753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DDFBCA-3D7D-23B0-4C4C-0A2A2F36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Γεώργιος Ιακωβίδης (Ελλάδα,1853-1932)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FA038A0-7105-4C35-D3CB-B7ADA10F0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480" y="1435558"/>
            <a:ext cx="4176075" cy="4861792"/>
          </a:xfrm>
        </p:spPr>
      </p:pic>
    </p:spTree>
    <p:extLst>
      <p:ext uri="{BB962C8B-B14F-4D97-AF65-F5344CB8AC3E}">
        <p14:creationId xmlns:p14="http://schemas.microsoft.com/office/powerpoint/2010/main" val="182572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DEB90-16FF-2327-2C55-36F28883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Νικόλαος Γύζης (Ελλάδα, 1842-1901)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4DAD3ED-F16D-7D87-8389-40C0030DE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245920"/>
            <a:ext cx="4147794" cy="5304308"/>
          </a:xfrm>
        </p:spPr>
      </p:pic>
    </p:spTree>
    <p:extLst>
      <p:ext uri="{BB962C8B-B14F-4D97-AF65-F5344CB8AC3E}">
        <p14:creationId xmlns:p14="http://schemas.microsoft.com/office/powerpoint/2010/main" val="106220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B36B16-FE63-0278-79CB-EAF574AE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Νικόλαος Γύζης (Ελλάδα, 1842-1901)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7B9FF4-91B3-1714-EB36-3DFF8EAC1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325552"/>
            <a:ext cx="3812739" cy="5142432"/>
          </a:xfrm>
        </p:spPr>
      </p:pic>
    </p:spTree>
    <p:extLst>
      <p:ext uri="{BB962C8B-B14F-4D97-AF65-F5344CB8AC3E}">
        <p14:creationId xmlns:p14="http://schemas.microsoft.com/office/powerpoint/2010/main" val="279538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89DA18-1042-CB86-16A5-17059476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</a:t>
            </a:r>
            <a:r>
              <a:rPr lang="en-US" dirty="0" err="1"/>
              <a:t>Potthast</a:t>
            </a:r>
            <a:r>
              <a:rPr lang="en-US" dirty="0"/>
              <a:t> (</a:t>
            </a:r>
            <a:r>
              <a:rPr lang="el-GR" dirty="0"/>
              <a:t>Αμερική, 1857-1927)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6B5F1B-8CBB-E761-E833-59063B122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463" y="1508290"/>
            <a:ext cx="5887969" cy="4533736"/>
          </a:xfrm>
        </p:spPr>
      </p:pic>
    </p:spTree>
    <p:extLst>
      <p:ext uri="{BB962C8B-B14F-4D97-AF65-F5344CB8AC3E}">
        <p14:creationId xmlns:p14="http://schemas.microsoft.com/office/powerpoint/2010/main" val="378370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0CF0E-B343-1313-4967-72EFC687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Anna Lohse </a:t>
            </a:r>
            <a:r>
              <a:rPr lang="el-GR" dirty="0"/>
              <a:t>(Αμερική, Πίνακας του </a:t>
            </a:r>
            <a:r>
              <a:rPr lang="en-US" dirty="0"/>
              <a:t>2018 </a:t>
            </a:r>
            <a:r>
              <a:rPr lang="el-GR" dirty="0"/>
              <a:t>με τίτλο </a:t>
            </a:r>
            <a:r>
              <a:rPr lang="en-US" dirty="0"/>
              <a:t>“Best friends”</a:t>
            </a:r>
            <a:r>
              <a:rPr lang="el-GR" dirty="0"/>
              <a:t>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F1BBDC3-5F56-FC28-D966-58BEF912B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955" y="1726568"/>
            <a:ext cx="3591612" cy="5058609"/>
          </a:xfrm>
        </p:spPr>
      </p:pic>
    </p:spTree>
    <p:extLst>
      <p:ext uri="{BB962C8B-B14F-4D97-AF65-F5344CB8AC3E}">
        <p14:creationId xmlns:p14="http://schemas.microsoft.com/office/powerpoint/2010/main" val="67295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5146FD-8217-547C-49FA-14230676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24505" cy="1737674"/>
          </a:xfrm>
        </p:spPr>
        <p:txBody>
          <a:bodyPr/>
          <a:lstStyle/>
          <a:p>
            <a:br>
              <a:rPr lang="el-GR" b="1" i="1" dirty="0"/>
            </a:br>
            <a:br>
              <a:rPr lang="el-GR" b="1" i="1" dirty="0"/>
            </a:br>
            <a:r>
              <a:rPr lang="el-GR" b="1" i="1" dirty="0"/>
              <a:t>   Ευχαριστούμε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77207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B0A42-1B0C-BE6D-E858-F84F5F5A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Mary Cassatt (</a:t>
            </a:r>
            <a:r>
              <a:rPr lang="el-GR" dirty="0">
                <a:effectLst/>
              </a:rPr>
              <a:t>Αμερική,</a:t>
            </a:r>
            <a:r>
              <a:rPr lang="en-US" dirty="0">
                <a:effectLst/>
              </a:rPr>
              <a:t>1844-1926)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2B86D36-7C51-6CCF-A2D6-9408992F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68" y="1242458"/>
            <a:ext cx="4476562" cy="4799567"/>
          </a:xfrm>
        </p:spPr>
      </p:pic>
    </p:spTree>
    <p:extLst>
      <p:ext uri="{BB962C8B-B14F-4D97-AF65-F5344CB8AC3E}">
        <p14:creationId xmlns:p14="http://schemas.microsoft.com/office/powerpoint/2010/main" val="1008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B3123F-9284-C439-2A8B-D2F2B867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Mary Cassatt (</a:t>
            </a:r>
            <a:r>
              <a:rPr lang="el-GR" dirty="0">
                <a:effectLst/>
              </a:rPr>
              <a:t>Αμερική,</a:t>
            </a:r>
            <a:r>
              <a:rPr lang="en-US" dirty="0">
                <a:effectLst/>
              </a:rPr>
              <a:t>1844-1926)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588ECD-4D8C-0896-708D-724F7CCA4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614" y="1293930"/>
            <a:ext cx="3648803" cy="4748095"/>
          </a:xfrm>
        </p:spPr>
      </p:pic>
    </p:spTree>
    <p:extLst>
      <p:ext uri="{BB962C8B-B14F-4D97-AF65-F5344CB8AC3E}">
        <p14:creationId xmlns:p14="http://schemas.microsoft.com/office/powerpoint/2010/main" val="163628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C2F825-0E1C-AAA0-B847-E73CF903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Edmund Adler (</a:t>
            </a:r>
            <a:r>
              <a:rPr lang="el-GR" dirty="0"/>
              <a:t>Αυστρία, 1876-1965)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0FC1AE7-08E4-0F84-F679-B5BCC7864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1273828"/>
            <a:ext cx="3470601" cy="4768197"/>
          </a:xfrm>
        </p:spPr>
      </p:pic>
    </p:spTree>
    <p:extLst>
      <p:ext uri="{BB962C8B-B14F-4D97-AF65-F5344CB8AC3E}">
        <p14:creationId xmlns:p14="http://schemas.microsoft.com/office/powerpoint/2010/main" val="87383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71DCBA-13BB-0E3A-5BBE-81D98045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Edmund Adler (</a:t>
            </a:r>
            <a:r>
              <a:rPr lang="el-GR" dirty="0"/>
              <a:t>Αυστρία, 1876-1965)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70C285F-8F1F-AE96-D652-79F9A6D5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9" y="1362495"/>
            <a:ext cx="3624204" cy="4823086"/>
          </a:xfrm>
        </p:spPr>
      </p:pic>
    </p:spTree>
    <p:extLst>
      <p:ext uri="{BB962C8B-B14F-4D97-AF65-F5344CB8AC3E}">
        <p14:creationId xmlns:p14="http://schemas.microsoft.com/office/powerpoint/2010/main" val="154633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19F92-B8B8-163F-CE73-3AB46330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54823" cy="1320800"/>
          </a:xfrm>
        </p:spPr>
        <p:txBody>
          <a:bodyPr>
            <a:normAutofit/>
          </a:bodyPr>
          <a:lstStyle/>
          <a:p>
            <a:r>
              <a:rPr lang="en-US" sz="2800" dirty="0"/>
              <a:t>Jean-Baptiste Greuze (</a:t>
            </a:r>
            <a:r>
              <a:rPr lang="el-GR" sz="2800" dirty="0"/>
              <a:t>Γαλλία, </a:t>
            </a:r>
            <a:r>
              <a:rPr lang="en-US" sz="2800" dirty="0"/>
              <a:t>1725-1805)</a:t>
            </a:r>
            <a:endParaRPr lang="el-GR" sz="28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7D8FF8F-4D7C-9FB0-A3F2-BA7E4B5FB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079" y="1232386"/>
            <a:ext cx="3932882" cy="4809640"/>
          </a:xfrm>
        </p:spPr>
      </p:pic>
    </p:spTree>
    <p:extLst>
      <p:ext uri="{BB962C8B-B14F-4D97-AF65-F5344CB8AC3E}">
        <p14:creationId xmlns:p14="http://schemas.microsoft.com/office/powerpoint/2010/main" val="14301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9B3DE5-4F97-EA68-B540-AAD6862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Emile Munier </a:t>
            </a:r>
            <a:r>
              <a:rPr lang="el-GR" dirty="0"/>
              <a:t>(Γαλλία, 1840-1895)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DD0A8E-23D2-7BA3-924F-A83BF9E24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786" y="1523932"/>
            <a:ext cx="4046292" cy="4518094"/>
          </a:xfrm>
        </p:spPr>
      </p:pic>
    </p:spTree>
    <p:extLst>
      <p:ext uri="{BB962C8B-B14F-4D97-AF65-F5344CB8AC3E}">
        <p14:creationId xmlns:p14="http://schemas.microsoft.com/office/powerpoint/2010/main" val="386659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63F1A5-1382-62ED-34A1-B1FFBFC0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Emile Munier </a:t>
            </a:r>
            <a:r>
              <a:rPr lang="el-GR" dirty="0"/>
              <a:t>(Γαλλία, 1840-1895)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27561EB-E1A0-C425-95D7-3392F9469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188" y="1256452"/>
            <a:ext cx="3645011" cy="4785573"/>
          </a:xfrm>
        </p:spPr>
      </p:pic>
    </p:spTree>
    <p:extLst>
      <p:ext uri="{BB962C8B-B14F-4D97-AF65-F5344CB8AC3E}">
        <p14:creationId xmlns:p14="http://schemas.microsoft.com/office/powerpoint/2010/main" val="239495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11CA3-7D38-4BB4-5B8C-560E84EC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Emile Vernon (</a:t>
            </a:r>
            <a:r>
              <a:rPr lang="el-GR" dirty="0"/>
              <a:t>Γαλλία, 1872-1919)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91F27AB-8A9A-5FAF-4929-53405BA4F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196" y="1508289"/>
            <a:ext cx="5529297" cy="4441869"/>
          </a:xfrm>
        </p:spPr>
      </p:pic>
    </p:spTree>
    <p:extLst>
      <p:ext uri="{BB962C8B-B14F-4D97-AF65-F5344CB8AC3E}">
        <p14:creationId xmlns:p14="http://schemas.microsoft.com/office/powerpoint/2010/main" val="170193734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157</Words>
  <Application>Microsoft Office PowerPoint</Application>
  <PresentationFormat>Ευρεία οθόνη</PresentationFormat>
  <Paragraphs>21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Όψη</vt:lpstr>
      <vt:lpstr>Η αγκαλιά μέσα από την Τέχνη  Δημιουργός: Κοντολέτα Αδαμαντία 3ο Νηπιαγωγείο Πατρών</vt:lpstr>
      <vt:lpstr>Mary Cassatt (Αμερική,1844-1926)</vt:lpstr>
      <vt:lpstr>Mary Cassatt (Αμερική,1844-1926)</vt:lpstr>
      <vt:lpstr>Edmund Adler (Αυστρία, 1876-1965)</vt:lpstr>
      <vt:lpstr>Edmund Adler (Αυστρία, 1876-1965)</vt:lpstr>
      <vt:lpstr>Jean-Baptiste Greuze (Γαλλία, 1725-1805)</vt:lpstr>
      <vt:lpstr>Emile Munier (Γαλλία, 1840-1895)</vt:lpstr>
      <vt:lpstr>Emile Munier (Γαλλία, 1840-1895)</vt:lpstr>
      <vt:lpstr>Emile Vernon (Γαλλία, 1872-1919)</vt:lpstr>
      <vt:lpstr>Emile Vernon (Γαλλία, 1872-1919)</vt:lpstr>
      <vt:lpstr>Γεώργιος Ιακωβίδης (Ελλάδα,1853-1932)</vt:lpstr>
      <vt:lpstr>Γεώργιος Ιακωβίδης (Ελλάδα,1853-1932)</vt:lpstr>
      <vt:lpstr>Γεώργιος Ιακωβίδης (Ελλάδα,1853-1932)</vt:lpstr>
      <vt:lpstr>Γεώργιος Ιακωβίδης (Ελλάδα,1853-1932)</vt:lpstr>
      <vt:lpstr>Νικόλαος Γύζης (Ελλάδα, 1842-1901)</vt:lpstr>
      <vt:lpstr>Νικόλαος Γύζης (Ελλάδα, 1842-1901)</vt:lpstr>
      <vt:lpstr>Henry Potthast (Αμερική, 1857-1927)</vt:lpstr>
      <vt:lpstr>Anna Lohse (Αμερική, Πίνακας του 2018 με τίτλο “Best friends”)</vt:lpstr>
      <vt:lpstr>     Ευχαριστούμε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nikolaos rathosis</dc:creator>
  <cp:lastModifiedBy>nikolaos rathosis</cp:lastModifiedBy>
  <cp:revision>2</cp:revision>
  <dcterms:created xsi:type="dcterms:W3CDTF">2025-01-12T08:35:47Z</dcterms:created>
  <dcterms:modified xsi:type="dcterms:W3CDTF">2025-01-31T09:07:47Z</dcterms:modified>
</cp:coreProperties>
</file>