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81586466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81586466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0a433572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0a433572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0a433572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0a433572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0a433572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0a433572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0a433572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0a433572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0a433572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0a433572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4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3.png"/><Relationship Id="rId28" Type="http://schemas.openxmlformats.org/officeDocument/2006/relationships/image" Target="../media/image2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0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9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2.png"/><Relationship Id="rId4" Type="http://schemas.openxmlformats.org/officeDocument/2006/relationships/image" Target="../media/image4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-1698"/>
          <a:stretch/>
        </p:blipFill>
        <p:spPr>
          <a:xfrm>
            <a:off x="-157475" y="-52500"/>
            <a:ext cx="93528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01075" y="197475"/>
            <a:ext cx="65823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descr="draw a big christmas tree - Clip 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8874" y="2426000"/>
            <a:ext cx="1960700" cy="26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Green Gift Box with Red Bow PNG Picture | Gallery Yopriceville -  High-Quality Images and Transparent PNG Free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525" y="3957225"/>
            <a:ext cx="935037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4825" y="3716787"/>
            <a:ext cx="935037" cy="11477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865075" y="141050"/>
            <a:ext cx="7475400" cy="2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4200" b="1">
                <a:solidFill>
                  <a:srgbClr val="6AA84F"/>
                </a:solidFill>
              </a:rPr>
              <a:t>Ελάτε να στολίσουμε όλοι μαζί το Χριστουγεννιάτικο Δέντρο της τάξης μας</a:t>
            </a:r>
            <a:endParaRPr sz="4200" b="1">
              <a:solidFill>
                <a:srgbClr val="6AA84F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165175" y="4457075"/>
            <a:ext cx="1645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 smtClean="0">
                <a:solidFill>
                  <a:srgbClr val="00FF00"/>
                </a:solidFill>
              </a:rPr>
              <a:t>Δήμητρα Τσαλέρα</a:t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descr="Living Room With Window Fireplace And Sofa Vector Design Illustration Stock  Illustration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950" y="0"/>
            <a:ext cx="9210950" cy="52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Christmas Tree | Free Stock Photo | Illustration of a plain Christmas tree  | # 126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3050" y="351850"/>
            <a:ext cx="5225850" cy="49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descr="followthatstar |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306725"/>
            <a:ext cx="902700" cy="8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descr="Poinsettia clipart christmas rose, Poinsettia christmas rose Transparent  FREE for download on WebStockReview 20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" y="2387575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descr="Poinsettia clipart christmas rose, Poinsettia christmas rose Transparent  FREE for download on WebStockReview 20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9389" y="825134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descr="Poinsettia clipart christmas rose, Poinsettia christmas rose Transparent  FREE for download on WebStockReview 20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097" y="2898362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 descr="Poinsettia clipart christmas rose, Poinsettia christmas rose Transparent  FREE for download on WebStockReview 20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" y="2898350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 descr="Poinsettia clipart christmas rose, Poinsettia christmas rose Transparent  FREE for download on WebStockReview 20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872" y="3405550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descr="Poinsettia clipart christmas rose, Poinsettia christmas rose Transparent  FREE for download on WebStockReview 20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" y="3409125"/>
            <a:ext cx="565875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 descr="Simple Green with Zigzag Pattern Christmas Ornament clipart. Free download  transparent .PNG | Creazill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085950"/>
            <a:ext cx="391130" cy="4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 descr="Transparent Christmas Yellow Ornament Clipart | Gallery Yopriceville -  High-Quality Images and Transparent PNG Free Clipa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7400" y="4051650"/>
            <a:ext cx="439975" cy="5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 descr="Christmas Adventure | Holmside Park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84100" y="3713012"/>
            <a:ext cx="3679824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 descr="Christmas Adventure | Holmside Park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86750" y="3016850"/>
            <a:ext cx="2880800" cy="4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 descr="Christmas Adventure | Holmside Park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08926" y="2457200"/>
            <a:ext cx="2367125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 descr="Christmas Adventure | Holmside Park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34176" y="1691525"/>
            <a:ext cx="1609326" cy="2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descr="Transparent Blue Christmas Ball PNG Ornament Clipart | Gallery Yopriceville  - High-Quality Images and Transparent PNG Free Clipar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" y="4519325"/>
            <a:ext cx="391125" cy="47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descr="Ornament Clip Art Christmas | Clipart Panda - Free Clipart Images |  Christmas ornaments, Christmas clipart, Ornaments imag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1825" y="4557720"/>
            <a:ext cx="391125" cy="47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 descr="Pink Christmas Ball PNG Clipart The Best PNG Clipart | Christmas, Christmas  projects for kids, Christmas balls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86229" y="4614466"/>
            <a:ext cx="341725" cy="41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descr="Download Christmas Ornament Photos HQ PNG Image | FreePNGIm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1525" y="4120930"/>
            <a:ext cx="391125" cy="4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 descr="Pin on Christmas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79938" y="4582885"/>
            <a:ext cx="391125" cy="48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 descr="Transparent Christmas Red Ornament Clipart | Gallery Yopriceville -  High-Quality Images and Transparent PNG Free Clipart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698350" y="4547781"/>
            <a:ext cx="341725" cy="4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 descr="Blue Christmas Ball PNG Clipart - Best WEB Clipart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279950" y="4188073"/>
            <a:ext cx="341725" cy="41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 descr="Simple Green with Gold Star Pattern Christmas Ornament clipart. Free  download transparent .PNG | Creazilla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98350" y="4208293"/>
            <a:ext cx="341725" cy="41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 descr="Ornament clipart bell, Ornament bell Transparent FREE for download on  WebStockReview 202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409425" y="3016846"/>
            <a:ext cx="464250" cy="540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descr="Ornament clipart bell, Ornament bell Transparent FREE for download on  WebStockReview 202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40075" y="2983991"/>
            <a:ext cx="520700" cy="60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 descr="Ornament clipart bell, Ornament bell Transparent FREE for download on  WebStockReview 202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608863" y="2955730"/>
            <a:ext cx="520700" cy="60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nament clipart bell, Ornament bell Transparent FREE for download on  WebStockReview 202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255526" y="2988575"/>
            <a:ext cx="464242" cy="5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Yellow present clip art at | Clipart Panda - Free Clipart Images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576850" y="4390475"/>
            <a:ext cx="589803" cy="6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Green Gift Box with Red Bow PNG Picture | Gallery Yopriceville -  High-Quality Images and Transparent PNG Free Clipar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099338" y="4557733"/>
            <a:ext cx="589800" cy="63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Download Present Free Download HQ PNG Image | FreePNGImg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30195" y="88225"/>
            <a:ext cx="699317" cy="6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Green Tractor clip art - vector clip art online, royalty free ... - ClipArt  Best - ClipArt Best | Pink tractor, Green tractors, Free clip art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035003" y="4560383"/>
            <a:ext cx="902700" cy="62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384963" y="3795364"/>
            <a:ext cx="589800" cy="72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Christmas present clipart free images 2 image - ClipartBarn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8508850" y="3155169"/>
            <a:ext cx="520675" cy="59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8508850" y="2587153"/>
            <a:ext cx="565875" cy="56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Rag Doll PNG by clipartcotttage on DeviantArt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486262" y="1881941"/>
            <a:ext cx="565875" cy="803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Clipart present pink gift, Picture #635999 clipart present pink gift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824575" y="3953450"/>
            <a:ext cx="565875" cy="5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Christmas Present clipart. Free download transparent .PNG | Creazilla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8384972" y="1306735"/>
            <a:ext cx="589800" cy="54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Free Gift Pictures, Download Free Clip Art, Free Clip Art on Clipart Library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8330200" y="690487"/>
            <a:ext cx="589800" cy="66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Christmas boot clipart. Free download transparent .PNG | Creazilla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5855113" y="2223861"/>
            <a:ext cx="464250" cy="79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Christmas boot clipart. Free download transparent .PNG | Creazilla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6220550" y="2172149"/>
            <a:ext cx="464250" cy="79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Christmas boot clipart. Free download transparent .PNG | Creazilla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6598425" y="2172149"/>
            <a:ext cx="464250" cy="79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Christmas boot clipart. Free download transparent .PNG | Creazilla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001775" y="2172149"/>
            <a:ext cx="464250" cy="79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Christmas boot clipart. Free download transparent .PNG | Creazilla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329300" y="2172149"/>
            <a:ext cx="464250" cy="79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Christmas boot clipart. Free download transparent .PNG | Creazilla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653225" y="2172149"/>
            <a:ext cx="464250" cy="79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 descr="Christmas Background Clipart | Christmas 2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625"/>
            <a:ext cx="9144000" cy="51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Christmas reindeer clipart. Free download transparent .PNG | Creazil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0950" y="1984050"/>
            <a:ext cx="2277250" cy="306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1547664" y="764704"/>
            <a:ext cx="6048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Arial"/>
              <a:buNone/>
            </a:pPr>
            <a:r>
              <a:rPr lang="el" sz="5400" b="1" i="0" u="none" strike="noStrike" cap="non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Ώρα για παιχνίδι!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 descr="Christmas Background Clipart | Christmas 2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5275"/>
            <a:ext cx="9144000" cy="51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392153" y="106730"/>
            <a:ext cx="817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2800"/>
              <a:buFont typeface="Arial"/>
              <a:buNone/>
            </a:pPr>
            <a:r>
              <a:rPr lang="el" sz="2800" b="1" i="0" u="none" strike="noStrike" cap="non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Βοήθησε τον Ρούντολφ να μετρήσει τα δώρα</a:t>
            </a:r>
            <a:r>
              <a:rPr lang="el" sz="1800" b="1" i="0" u="none" strike="noStrike" cap="non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122" name="Google Shape;122;p16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253" y="872975"/>
            <a:ext cx="667275" cy="8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6478" y="872975"/>
            <a:ext cx="667275" cy="8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Clipart present pink gift, Picture #635999 clipart present pink gif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2016293"/>
            <a:ext cx="667275" cy="66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Green Gift Box with Red Bow PNG Picture | Gallery Yopriceville -  High-Quality Images and Transparent PNG Free Clip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5528" y="2016303"/>
            <a:ext cx="620083" cy="6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Yellow present clip art at | Clipart Panda - Free Clipart Imag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3028" y="2031221"/>
            <a:ext cx="620075" cy="63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8103" y="3136557"/>
            <a:ext cx="522050" cy="52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816" y="3136550"/>
            <a:ext cx="522056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1703" y="3098932"/>
            <a:ext cx="522050" cy="52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45303" y="3098932"/>
            <a:ext cx="522050" cy="52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Rag Doll PNG by clipartcotttage on DeviantAr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0040" y="3954982"/>
            <a:ext cx="723700" cy="102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2561600" y="949125"/>
            <a:ext cx="667200" cy="66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1609125" y="4136313"/>
            <a:ext cx="667200" cy="66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2753575" y="1905750"/>
            <a:ext cx="667200" cy="66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3338500" y="2956125"/>
            <a:ext cx="667200" cy="666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6" descr="C:\Users\user\Desktop\ΥΛΙΚΟ ΓΙΑ ΣΥΓΧΡΟΝΗ ΕΚΠΑΙΔΕΥΣΗ\Νέος φάκελος (2)\1a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17873" y="872975"/>
            <a:ext cx="570972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C:\Users\user\Desktop\ΥΛΙΚΟ ΓΙΑ ΣΥΓΧΡΟΝΗ ΕΚΠΑΙΔΕΥΣΗ\Νέος φάκελος (2)\2a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17875" y="1639237"/>
            <a:ext cx="570975" cy="5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C:\Users\user\Desktop\ΥΛΙΚΟ ΓΙΑ ΣΥΓΧΡΟΝΗ ΕΚΠΑΙΔΕΥΣΗ\Νέος φάκελος (2)\3a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17875" y="2416825"/>
            <a:ext cx="570975" cy="54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 descr="C:\Users\user\Desktop\ΥΛΙΚΟ ΓΙΑ ΣΥΓΧΡΟΝΗ ΕΚΠΑΙΔΕΥΣΗ\Νέος φάκελος (2)\4a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62975" y="3162301"/>
            <a:ext cx="570975" cy="53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Christmas reindeer clipart. Free download transparent .PNG | Creazilla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319625" y="3750700"/>
            <a:ext cx="914625" cy="123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 descr="Christmas Background Clipart | Christmas 2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625"/>
            <a:ext cx="9144000" cy="51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/>
          <p:nvPr/>
        </p:nvSpPr>
        <p:spPr>
          <a:xfrm>
            <a:off x="2674950" y="100798"/>
            <a:ext cx="379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2800"/>
              <a:buFont typeface="Arial"/>
              <a:buNone/>
            </a:pPr>
            <a:r>
              <a:rPr lang="el" sz="2800" b="1" i="0" u="none" strike="noStrike" cap="non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Συνέχισε τα ΜΟΤΙΒΑ</a:t>
            </a:r>
            <a:endParaRPr sz="1800" b="1" i="0" u="none" strike="noStrike" cap="none">
              <a:solidFill>
                <a:srgbClr val="DF3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7" descr="draw a big christmas tree - Clip 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875" y="1034350"/>
            <a:ext cx="6145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 descr="draw a big christmas tree - Clip 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5825" y="1034350"/>
            <a:ext cx="6145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draw a big christmas tree - Clip 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075" y="1077800"/>
            <a:ext cx="6145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draw a big christmas tree - Clip 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550" y="1077800"/>
            <a:ext cx="6145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draw a big christmas tree - Clip 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7550" y="1034350"/>
            <a:ext cx="614550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 descr="followthatstar |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428" y="1155875"/>
            <a:ext cx="698800" cy="6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 descr="followthatstar |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6990" y="1155875"/>
            <a:ext cx="698800" cy="6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 descr="followthatstar |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8328" y="1155875"/>
            <a:ext cx="698800" cy="6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 descr="followthatstar |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8690" y="1155875"/>
            <a:ext cx="698800" cy="6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 descr="followthatstar |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3303" y="300675"/>
            <a:ext cx="698800" cy="67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/>
          <p:nvPr/>
        </p:nvSpPr>
        <p:spPr>
          <a:xfrm>
            <a:off x="6264625" y="977925"/>
            <a:ext cx="1004100" cy="97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7" descr="Christmas boot clipart. Free download transparent .PNG | Creazill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1875" y="2678397"/>
            <a:ext cx="614550" cy="105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 descr="Christmas boot clipart. Free download transparent .PNG | Creazill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7125" y="2571747"/>
            <a:ext cx="614550" cy="105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 descr="Christmas boot clipart. Free download transparent .PNG | Creazill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37500" y="2571747"/>
            <a:ext cx="614550" cy="105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 descr="Christmas boot clipart. Free download transparent .PNG | Creazill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6550" y="2678397"/>
            <a:ext cx="614550" cy="105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 descr="Christmas boot clipart. Free download transparent .PNG | Creazill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7575" y="2189447"/>
            <a:ext cx="614550" cy="105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 descr="Ornament clipart bell, Ornament bell Transparent FREE for download on  WebStockReview 20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438" y="2722437"/>
            <a:ext cx="716773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 descr="Ornament clipart bell, Ornament bell Transparent FREE for download on  WebStockReview 20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7563" y="3248987"/>
            <a:ext cx="716773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 descr="Ornament clipart bell, Ornament bell Transparent FREE for download on  WebStockReview 20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90813" y="2874837"/>
            <a:ext cx="716773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 descr="Ornament clipart bell, Ornament bell Transparent FREE for download on  WebStockReview 20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05913" y="2791475"/>
            <a:ext cx="716773" cy="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 descr="Ornament clipart bell, Ornament bell Transparent FREE for download on  WebStockReview 20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1200" y="2791475"/>
            <a:ext cx="716773" cy="8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6125525" y="2652225"/>
            <a:ext cx="1004100" cy="97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8" descr="Christmas Background Clipart | Christmas 2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625"/>
            <a:ext cx="9144000" cy="51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250" y="122240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450" y="122240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3513" y="122240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0700" y="126205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3488" y="122240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8513" y="126205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 descr="Christmas Brown Bear PNG Clipart | Gallery Yopriceville - High-Quality  Images and Transparent PNG Free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9550" y="1452003"/>
            <a:ext cx="630050" cy="7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4800" y="1262058"/>
            <a:ext cx="692712" cy="6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9550" y="650383"/>
            <a:ext cx="692712" cy="6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5788" y="1262058"/>
            <a:ext cx="692712" cy="69423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/>
          <p:nvPr/>
        </p:nvSpPr>
        <p:spPr>
          <a:xfrm>
            <a:off x="6463438" y="1044877"/>
            <a:ext cx="1201800" cy="112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771800" y="260648"/>
            <a:ext cx="379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2800"/>
              <a:buFont typeface="Arial"/>
              <a:buNone/>
            </a:pPr>
            <a:r>
              <a:rPr lang="el" sz="2800" b="1" i="0" u="none" strike="noStrike" cap="non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Συνέχισε τα ΜΟΤΙΒΑ</a:t>
            </a:r>
            <a:endParaRPr sz="1800" b="1" i="0" u="none" strike="noStrike" cap="none">
              <a:solidFill>
                <a:srgbClr val="DF3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8" descr="Clipart present pink gift, Picture #635999 clipart present pink gif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25" y="3003970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 descr="Clipart present pink gift, Picture #635999 clipart present pink gif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6325" y="2500045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 descr="Clipart present pink gift, Picture #635999 clipart present pink gif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850" y="3003970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 descr="Clipart present pink gift, Picture #635999 clipart present pink gif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70738" y="2953345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 descr="Clipart present pink gift, Picture #635999 clipart present pink gif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31300" y="2953345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 descr="Clipart present pink gift, Picture #635999 clipart present pink gif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2325" y="2953345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 descr="Clipart present pink gift, Picture #635999 clipart present pink gif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2350" y="2953345"/>
            <a:ext cx="630025" cy="63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 descr="Green Tractor clip art - vector clip art online, royalty free ... - ClipArt  Best - ClipArt Best | Pink tractor, Green tractors, Free clip 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1963" y="3008650"/>
            <a:ext cx="893762" cy="62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 descr="Green Tractor clip art - vector clip art online, royalty free ... - ClipArt  Best - ClipArt Best | Pink tractor, Green tractors, Free clip 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9038" y="3207137"/>
            <a:ext cx="893762" cy="62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 descr="Green Tractor clip art - vector clip art online, royalty free ... - ClipArt  Best - ClipArt Best | Pink tractor, Green tractors, Free clip 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27188" y="2899962"/>
            <a:ext cx="893762" cy="6207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/>
          <p:nvPr/>
        </p:nvSpPr>
        <p:spPr>
          <a:xfrm>
            <a:off x="6463438" y="2646014"/>
            <a:ext cx="1201800" cy="112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9" descr="Christmas Background Clipart | Christmas 2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625"/>
            <a:ext cx="9144000" cy="51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/>
          <p:nvPr/>
        </p:nvSpPr>
        <p:spPr>
          <a:xfrm>
            <a:off x="2771800" y="260648"/>
            <a:ext cx="379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2800"/>
              <a:buFont typeface="Arial"/>
              <a:buNone/>
            </a:pPr>
            <a:r>
              <a:rPr lang="el" sz="2800" b="1" i="0" u="none" strike="noStrike" cap="non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Συνέχισε τα ΜΟΤΙΒΑ</a:t>
            </a:r>
            <a:endParaRPr sz="1800" b="1" i="0" u="none" strike="noStrike" cap="none">
              <a:solidFill>
                <a:srgbClr val="DF32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9" descr="Rag Doll PNG by clipartcotttage on Deviant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652" y="1242000"/>
            <a:ext cx="693325" cy="9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9" descr="Rag Doll PNG by clipartcotttage on Deviant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0652" y="67800"/>
            <a:ext cx="693325" cy="9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 descr="Rag Doll PNG by clipartcotttage on Deviant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2927" y="1242000"/>
            <a:ext cx="693325" cy="9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 descr="draw a big christmas tree - Clip Art Libr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7178" y="1203769"/>
            <a:ext cx="693325" cy="94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 descr="draw a big christmas tree - Clip Art Libr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0528" y="1008269"/>
            <a:ext cx="693325" cy="94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 descr="draw a big christmas tree - Clip Art Libr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8440" y="1203769"/>
            <a:ext cx="693325" cy="94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 descr="Christmas present clipart free images 2 image - ClipartBar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2150" y="1320375"/>
            <a:ext cx="719137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 descr="Christmas present clipart free images 2 image - ClipartBar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3963" y="1203787"/>
            <a:ext cx="719137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 descr="Christmas present clipart free images 2 image - ClipartBar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7750" y="2050212"/>
            <a:ext cx="719137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/>
          <p:nvPr/>
        </p:nvSpPr>
        <p:spPr>
          <a:xfrm>
            <a:off x="5104425" y="1047375"/>
            <a:ext cx="2652000" cy="110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9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412" y="3346662"/>
            <a:ext cx="647700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34037" y="4221662"/>
            <a:ext cx="647700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 descr="Free Soccer Ball Outline, Download Free Clip Art, Free - Soccer Ball Vector  Png Transparent Png - Full Size Clipart (#19484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05112" y="3346662"/>
            <a:ext cx="647700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 descr="followthatstar |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11228" y="2848885"/>
            <a:ext cx="693325" cy="67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 descr="followthatstar |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8178" y="3335323"/>
            <a:ext cx="693325" cy="67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 descr="followthatstar |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478" y="3335323"/>
            <a:ext cx="693325" cy="67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 descr="Transparent Blue Christmas Ball PNG Ornament Clipart | Gallery Yopriceville  - High-Quality Images and Transparent PNG Free Clipar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97100" y="3520850"/>
            <a:ext cx="521557" cy="6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 descr="Transparent Blue Christmas Ball PNG Ornament Clipart | Gallery Yopriceville  - High-Quality Images and Transparent PNG Free Clipar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56875" y="3353575"/>
            <a:ext cx="521557" cy="6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 descr="Transparent Blue Christmas Ball PNG Ornament Clipart | Gallery Yopriceville  - High-Quality Images and Transparent PNG Free Clipar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78175" y="3353575"/>
            <a:ext cx="521557" cy="6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/>
          <p:nvPr/>
        </p:nvSpPr>
        <p:spPr>
          <a:xfrm>
            <a:off x="4659225" y="3120950"/>
            <a:ext cx="2652000" cy="110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PresentationFormat>Προβολή στην οθόνη (16:9)</PresentationFormat>
  <Paragraphs>7</Paragraphs>
  <Slides>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Simple Light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ΜΙΜΑ</cp:lastModifiedBy>
  <cp:revision>1</cp:revision>
  <dcterms:modified xsi:type="dcterms:W3CDTF">2020-12-11T10:30:06Z</dcterms:modified>
</cp:coreProperties>
</file>