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D8B70-A173-4E79-B979-8293F3590AFA}" type="datetimeFigureOut">
              <a:rPr lang="el-GR" smtClean="0"/>
              <a:t>5/4/2020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3454-A752-472B-AE0B-72D8BC7B423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D8B70-A173-4E79-B979-8293F3590AFA}" type="datetimeFigureOut">
              <a:rPr lang="el-GR" smtClean="0"/>
              <a:t>5/4/2020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3454-A752-472B-AE0B-72D8BC7B423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D8B70-A173-4E79-B979-8293F3590AFA}" type="datetimeFigureOut">
              <a:rPr lang="el-GR" smtClean="0"/>
              <a:t>5/4/2020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3454-A752-472B-AE0B-72D8BC7B423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D8B70-A173-4E79-B979-8293F3590AFA}" type="datetimeFigureOut">
              <a:rPr lang="el-GR" smtClean="0"/>
              <a:t>5/4/2020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3454-A752-472B-AE0B-72D8BC7B423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D8B70-A173-4E79-B979-8293F3590AFA}" type="datetimeFigureOut">
              <a:rPr lang="el-GR" smtClean="0"/>
              <a:t>5/4/2020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3454-A752-472B-AE0B-72D8BC7B423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D8B70-A173-4E79-B979-8293F3590AFA}" type="datetimeFigureOut">
              <a:rPr lang="el-GR" smtClean="0"/>
              <a:t>5/4/2020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3454-A752-472B-AE0B-72D8BC7B423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D8B70-A173-4E79-B979-8293F3590AFA}" type="datetimeFigureOut">
              <a:rPr lang="el-GR" smtClean="0"/>
              <a:t>5/4/2020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3454-A752-472B-AE0B-72D8BC7B423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D8B70-A173-4E79-B979-8293F3590AFA}" type="datetimeFigureOut">
              <a:rPr lang="el-GR" smtClean="0"/>
              <a:t>5/4/2020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3454-A752-472B-AE0B-72D8BC7B423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D8B70-A173-4E79-B979-8293F3590AFA}" type="datetimeFigureOut">
              <a:rPr lang="el-GR" smtClean="0"/>
              <a:t>5/4/2020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3454-A752-472B-AE0B-72D8BC7B423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D8B70-A173-4E79-B979-8293F3590AFA}" type="datetimeFigureOut">
              <a:rPr lang="el-GR" smtClean="0"/>
              <a:t>5/4/2020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3454-A752-472B-AE0B-72D8BC7B423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D8B70-A173-4E79-B979-8293F3590AFA}" type="datetimeFigureOut">
              <a:rPr lang="el-GR" smtClean="0"/>
              <a:t>5/4/2020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3454-A752-472B-AE0B-72D8BC7B423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D8B70-A173-4E79-B979-8293F3590AFA}" type="datetimeFigureOut">
              <a:rPr lang="el-GR" smtClean="0"/>
              <a:t>5/4/2020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B3454-A752-472B-AE0B-72D8BC7B4234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2232247"/>
          </a:xfr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r>
              <a:rPr lang="el-GR" dirty="0" smtClean="0"/>
              <a:t>Έργα τέχνης και πως τα προσεγγίζουμε.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3568" y="2852936"/>
            <a:ext cx="7776864" cy="2808312"/>
          </a:xfrm>
          <a:blipFill>
            <a:blip r:embed="rId3" cstate="print"/>
            <a:tile tx="0" ty="0" sx="100000" sy="100000" flip="none" algn="tl"/>
          </a:blipFill>
        </p:spPr>
        <p:txBody>
          <a:bodyPr/>
          <a:lstStyle/>
          <a:p>
            <a:r>
              <a:rPr lang="el-GR" dirty="0" smtClean="0">
                <a:solidFill>
                  <a:srgbClr val="0070C0"/>
                </a:solidFill>
              </a:rPr>
              <a:t>Σήμερα θα μάθουμε πώς να χρησιμοποιήσουμε ένα πίνακα ζωγραφικής για να ενισχύσουμε την παρατηρητικότητα των παιδιών , καθώς και την γλωσσική τους καλλιέργεια.</a:t>
            </a:r>
            <a:endParaRPr lang="el-GR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584176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l-GR" dirty="0" smtClean="0"/>
              <a:t>Ζητείστε από το παιδί σας να παρατηρήσει πολύ προσεκτικά                  τον πίνακα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3000" dirty="0" smtClean="0"/>
              <a:t>Στην συνέχεια ζητείστε του να σας περιγράψει αυτό που βλέπει.</a:t>
            </a:r>
          </a:p>
          <a:p>
            <a:r>
              <a:rPr lang="el-GR" sz="3000" dirty="0" smtClean="0"/>
              <a:t>Τώρα μπορείτε να του κάνετε πιο συγκεκριμένες αλλά υποθετικές ερωτήσεις,  όπως : ποιος ή ποιοι</a:t>
            </a:r>
            <a:r>
              <a:rPr lang="el-GR" sz="3000" dirty="0" smtClean="0"/>
              <a:t> απεικονίζονται</a:t>
            </a:r>
            <a:r>
              <a:rPr lang="el-GR" sz="3000" dirty="0" smtClean="0"/>
              <a:t> ; Τι όνομα θα του έδινες; Που βρίσκεται;</a:t>
            </a:r>
            <a:r>
              <a:rPr lang="el-GR" sz="3000" dirty="0" smtClean="0"/>
              <a:t> Τι νιώθει νομίζεις; Γιατί;</a:t>
            </a:r>
          </a:p>
          <a:p>
            <a:r>
              <a:rPr lang="el-GR" sz="3000" dirty="0" smtClean="0"/>
              <a:t>Τι νομίζεις ότι  έχει συμβεί;</a:t>
            </a:r>
            <a:endParaRPr lang="el-GR" sz="3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Charles Burton Barber (1845 – 1894, English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41007" y="0"/>
            <a:ext cx="4461986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Ιδέες……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r>
              <a:rPr lang="el-GR" dirty="0" smtClean="0"/>
              <a:t>Πως θα μπορούσε να λύσει το πρόβλημα του;</a:t>
            </a:r>
          </a:p>
          <a:p>
            <a:r>
              <a:rPr lang="el-GR" dirty="0" smtClean="0"/>
              <a:t>Ζωγράφισε την λύση που προτείνεις.</a:t>
            </a:r>
          </a:p>
          <a:p>
            <a:r>
              <a:rPr lang="el-GR" dirty="0" smtClean="0"/>
              <a:t>Ζήτησε από τη μαμά να γράψει την ιστορία που έφτιαξες με όσα ανακάλυψες και μετά εσύ να την εικονογραφήσεις.</a:t>
            </a:r>
          </a:p>
          <a:p>
            <a:r>
              <a:rPr lang="el-GR" dirty="0" smtClean="0"/>
              <a:t>Μπράβο! Κατάφερες να γίνεις όχι μόνο σπουδαίος ζωγράφος αλλά και συγγραφέας!!</a:t>
            </a:r>
          </a:p>
          <a:p>
            <a:r>
              <a:rPr lang="el-GR" dirty="0" smtClean="0"/>
              <a:t>Δώσε τίτλο στην ιστορία σου.</a:t>
            </a:r>
          </a:p>
          <a:p>
            <a:r>
              <a:rPr lang="el-GR" dirty="0" smtClean="0"/>
              <a:t>Μην ξεχνάς κάθε καλλιτέχνης βάζει πάντα την υπογραφή του.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  <a:blipFill>
            <a:blip r:embed="rId3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l-GR" dirty="0" smtClean="0"/>
              <a:t>Φτιάξε τώρα μια κορνίζα γύρω από τη ζωγραφιά σου  </a:t>
            </a:r>
            <a:br>
              <a:rPr lang="el-GR" dirty="0" smtClean="0"/>
            </a:br>
            <a:r>
              <a:rPr lang="el-GR" dirty="0" smtClean="0"/>
              <a:t>Π.χ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3561259"/>
          </a:xfrm>
        </p:spPr>
        <p:txBody>
          <a:bodyPr/>
          <a:lstStyle/>
          <a:p>
            <a:endParaRPr lang="el-GR" dirty="0" smtClean="0"/>
          </a:p>
        </p:txBody>
      </p:sp>
      <p:pic>
        <p:nvPicPr>
          <p:cNvPr id="4" name="3 - Εικόνα" descr="92b99bf6361c59918621f6b6f14fdbff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2132856"/>
            <a:ext cx="8352928" cy="4032448"/>
          </a:xfrm>
          <a:prstGeom prst="rect">
            <a:avLst/>
          </a:prstGeom>
          <a:solidFill>
            <a:schemeClr val="accent3"/>
          </a:solidFill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728191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mtClean="0"/>
              <a:t>Στόλισε </a:t>
            </a:r>
            <a:r>
              <a:rPr lang="el-GR" dirty="0" smtClean="0"/>
              <a:t>το δικό σου πίνακα ζωγραφικής στο δωμάτιο σου.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</a:rPr>
              <a:t>Οι δασκάλες σου.</a:t>
            </a:r>
          </a:p>
          <a:p>
            <a:r>
              <a:rPr lang="el-GR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</a:rPr>
              <a:t>3</a:t>
            </a:r>
            <a:r>
              <a:rPr lang="el-GR" baseline="30000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</a:rPr>
              <a:t>ο</a:t>
            </a:r>
            <a:r>
              <a:rPr lang="el-GR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</a:rPr>
              <a:t> νηπιαγωγείο Λαγκαδά.</a:t>
            </a:r>
            <a:endParaRPr lang="el-GR" dirty="0">
              <a:ln>
                <a:solidFill>
                  <a:sysClr val="windowText" lastClr="000000"/>
                </a:solidFill>
              </a:ln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185</Words>
  <Application>Microsoft Office PowerPoint</Application>
  <PresentationFormat>Προβολή στην οθόνη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Έργα τέχνης και πως τα προσεγγίζουμε.</vt:lpstr>
      <vt:lpstr>Ζητείστε από το παιδί σας να παρατηρήσει πολύ προσεκτικά                  τον πίνακα</vt:lpstr>
      <vt:lpstr>Διαφάνεια 3</vt:lpstr>
      <vt:lpstr>Ιδέες……</vt:lpstr>
      <vt:lpstr>Φτιάξε τώρα μια κορνίζα γύρω από τη ζωγραφιά σου   Π.χ</vt:lpstr>
      <vt:lpstr>Στόλισε το δικό σου πίνακα ζωγραφικής στο δωμάτιο σου.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Έργα τέχνης και πως τα προσεγγίζουμε.</dc:title>
  <dc:creator>PC</dc:creator>
  <cp:lastModifiedBy>PC</cp:lastModifiedBy>
  <cp:revision>13</cp:revision>
  <dcterms:created xsi:type="dcterms:W3CDTF">2020-04-05T11:58:04Z</dcterms:created>
  <dcterms:modified xsi:type="dcterms:W3CDTF">2020-04-05T13:08:49Z</dcterms:modified>
</cp:coreProperties>
</file>