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38E7252-E69F-B08E-5A69-30559C9F2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019555FC-BAFC-3329-63CF-DEE571542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940F554-06A0-D759-BF9A-A33CBC7C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B475106-4C2B-122A-23B0-6C87E5D1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9CCDD44-94B5-378A-762C-86150AA1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293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29FB636-16AE-717A-9EDC-6D67BF61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FA407DB8-5022-094B-2D97-F77544691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535A490-4D29-A4A2-98BC-7F8C5F29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4F4D5EA-5D4D-C0E8-EB19-22E29EA8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030A054-B5A9-AC1F-A6B7-1D5D74D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958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44E1F93B-19AB-BDA4-D2A9-B94663FD2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FE808EAE-E360-73CA-4AFE-93D4E3C98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E834F49-A35B-DBC5-DB5C-FD43944D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C21A9FC-3A77-F983-F2FC-AE74A52F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A85B871-8374-CB48-039E-9A0433A9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9091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FB5942-111D-17B0-71D8-75380A7D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0F65811-E0D6-48DC-A851-82029328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C8B46E8-5150-CC85-6957-B484859D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4B01CE8-6A7E-8456-0081-882AC207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7EC0777-D032-CCB2-60E5-52831B4A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418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2A77CAC-6BF7-CE83-50CE-0F9119DE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7A17C4A-AB84-9D95-1498-73E9697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9CF2349-137B-45DD-7D71-98314C9E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9423F8A-89B6-ED2B-4198-123B81E5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0E60F82-B118-0689-AFE7-C5C6D374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4832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8D5F6ED-CAAF-6033-1528-EC75D6CF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246A7DE-F20C-8158-69C7-17BFC6AE0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25DABDDE-71CC-699F-70C8-2119ED064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35089D6-1F03-6DDF-FAE9-1E8E221E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29F8532-55B1-C334-5479-2D7369EB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203BEA8-34E0-4FCE-2265-47F5FDF2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0842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D6FB754-CD33-422F-6D6C-75910DF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9B22EE4-2C2B-B201-E467-CD564EB9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79D4CD1D-C1AA-0963-F830-F848A0B74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0838D658-C05B-CA3E-4589-01BFA2DA0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6AB80F08-44A7-0B2C-6199-E77C48FD8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FBB25D99-5D86-631E-4465-439515EC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B9CA0046-B86C-7105-F8F2-30D12741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4E5BADCA-4CC2-94E2-5F0B-A265FCFC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42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E01B48E-9C06-0D78-A599-CE6D02E1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C30FE7A4-36ED-DF36-A8AA-9AAF9C53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52994DE-AC49-8C32-60B5-24CE3586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8F730CD3-37D2-219F-FAC5-2F3AD650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8615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AC451A92-9389-B8F1-CA6A-5E018225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71E53A7F-288B-FA18-A323-35035795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998D650-460F-9028-EDC6-0E04C044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458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7295298-8B0E-F157-F1A4-2C1FD24A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019B7BD-0313-AF64-8040-2E3DCBFB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9103A8A-4848-0535-A6B2-8D16E62EF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5A1F7DA-B7E8-2FF1-E274-F0538B3D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8D50107-1F33-C8C3-5C10-E41A130A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F68FC78-8A89-E03C-6001-4343E3C0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6991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A31D6CA-3346-DD37-2C46-A29E98C7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7EDF87D3-8C4C-0FF8-4499-6CF93D6EC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521BE474-9025-0CDB-B72B-DBA532995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9C46DE8-7BFE-164A-9D12-DBE1B36A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914DC8F-A821-C0E1-7C4D-E74C6EF0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3FD456E-57A7-9607-F975-E0AA1E52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35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5C78F865-594E-EEDE-83F5-A24FAEB9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6DF6352-AF01-42BC-12FD-B9B87291A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DEB61C7-9BED-AEA1-970E-E407091A1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32220-5854-4D9E-A415-B76C1B6584DE}" type="datetimeFigureOut">
              <a:rPr lang="el-GR" smtClean="0"/>
              <a:pPr/>
              <a:t>18/6/2024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12F39E5-497F-E18D-E0E8-D82281C96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594E62B-5AD8-4D1D-60EB-3ACC75658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D41E-1232-4CDC-A272-C910B0B9ED2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945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EB9DB0E-B51C-6E3D-0FCE-CDE42974D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l-GR" sz="4400" b="1" dirty="0">
                <a:solidFill>
                  <a:srgbClr val="FFFF00"/>
                </a:solidFill>
              </a:rPr>
              <a:t>ΤΡΙΤΟ ΝΗΠΙΑΓΩΓΕΙΟ ΚΟΖΑΝΗΣ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EDA00D3-C944-59F6-0E42-C9D0CD3F1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FFFF00"/>
                </a:solidFill>
              </a:rPr>
              <a:t>ΣΧΟΛΙΚΟ ΕΤΟΣ 2023-2024</a:t>
            </a:r>
          </a:p>
          <a:p>
            <a:r>
              <a:rPr lang="el-GR" sz="3200" b="1" dirty="0">
                <a:solidFill>
                  <a:srgbClr val="FFFF00"/>
                </a:solidFill>
              </a:rPr>
              <a:t>ΤΜΗΜΑ 2</a:t>
            </a:r>
          </a:p>
        </p:txBody>
      </p:sp>
    </p:spTree>
    <p:extLst>
      <p:ext uri="{BB962C8B-B14F-4D97-AF65-F5344CB8AC3E}">
        <p14:creationId xmlns:p14="http://schemas.microsoft.com/office/powerpoint/2010/main" xmlns="" val="386291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20FC265-E063-CCE5-5E0D-4279FDA0E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066" y="0"/>
            <a:ext cx="9673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04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CB6AD23C-5F39-975F-E2B7-A9AEF9D4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47" y="0"/>
            <a:ext cx="9887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3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B1985412-F1FF-E586-842E-A674B4321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488" y="0"/>
            <a:ext cx="9931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2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959FCCAD-2719-31F5-2190-3D3F546A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136423" y="0"/>
            <a:ext cx="99191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302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4DA0311-6491-EDC8-36F1-0E5995CEF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395" y="0"/>
            <a:ext cx="9787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92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AC7FCA0-189C-12B9-142C-4D57F2FEC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105" y="0"/>
            <a:ext cx="9989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32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0735FCD-B76C-E1D3-92C4-EC32E0AFA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582" y="0"/>
            <a:ext cx="975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46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D14872E8-17E4-0AC6-1D52-95A8948BE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307" y="0"/>
            <a:ext cx="9847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30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CEC45F6E-6E64-EEF4-B7D4-413561C21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545" y="0"/>
            <a:ext cx="10390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73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CEA1E109-8E3F-C250-9FFB-2AA241359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896" y="0"/>
            <a:ext cx="988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4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4783139-1CB9-C269-C1DF-C16C9345A3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Ζωγράφισαν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A62674A-5479-3394-B3B2-940207768C1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ΕΥΑΓΓΕΛΟΣ</a:t>
            </a:r>
          </a:p>
          <a:p>
            <a:r>
              <a:rPr lang="el-GR" dirty="0">
                <a:solidFill>
                  <a:srgbClr val="FFFF00"/>
                </a:solidFill>
              </a:rPr>
              <a:t>ΣΤΑΘΗΣ</a:t>
            </a:r>
          </a:p>
          <a:p>
            <a:r>
              <a:rPr lang="el-GR" dirty="0">
                <a:solidFill>
                  <a:srgbClr val="FFFF00"/>
                </a:solidFill>
              </a:rPr>
              <a:t>ΑΝΔΡΕΑΣ</a:t>
            </a:r>
          </a:p>
          <a:p>
            <a:r>
              <a:rPr lang="el-GR" dirty="0">
                <a:solidFill>
                  <a:srgbClr val="FFFF00"/>
                </a:solidFill>
              </a:rPr>
              <a:t>ΝΙΚΟΛΑΣ </a:t>
            </a:r>
          </a:p>
          <a:p>
            <a:r>
              <a:rPr lang="el-GR" dirty="0">
                <a:solidFill>
                  <a:srgbClr val="FFFF00"/>
                </a:solidFill>
              </a:rPr>
              <a:t>ΙΣΑΑΚ</a:t>
            </a:r>
          </a:p>
          <a:p>
            <a:r>
              <a:rPr lang="el-GR" dirty="0">
                <a:solidFill>
                  <a:srgbClr val="FFFF00"/>
                </a:solidFill>
              </a:rPr>
              <a:t>ΔΕΣΠΟΙΝΑ</a:t>
            </a:r>
          </a:p>
          <a:p>
            <a:r>
              <a:rPr lang="el-GR" dirty="0">
                <a:solidFill>
                  <a:srgbClr val="FFFF00"/>
                </a:solidFill>
              </a:rPr>
              <a:t>ΚΩΝΣΤΑΝΤΙΝΑ</a:t>
            </a:r>
          </a:p>
          <a:p>
            <a:r>
              <a:rPr lang="el-GR" dirty="0">
                <a:solidFill>
                  <a:srgbClr val="FFFF00"/>
                </a:solidFill>
              </a:rPr>
              <a:t>ΒΙΡΓΙΝΙΑ</a:t>
            </a:r>
          </a:p>
          <a:p>
            <a:r>
              <a:rPr lang="el-GR" dirty="0">
                <a:solidFill>
                  <a:srgbClr val="FFFF00"/>
                </a:solidFill>
              </a:rPr>
              <a:t>ΜΑΡΙΑ ΠΑΡΑΣΚΕΥΗ</a:t>
            </a:r>
          </a:p>
          <a:p>
            <a:r>
              <a:rPr lang="el-GR" dirty="0">
                <a:solidFill>
                  <a:srgbClr val="FFFF00"/>
                </a:solidFill>
              </a:rPr>
              <a:t>ΒΑΣΙΛΗΣ</a:t>
            </a:r>
          </a:p>
          <a:p>
            <a:r>
              <a:rPr lang="el-GR" dirty="0">
                <a:solidFill>
                  <a:srgbClr val="FFFF00"/>
                </a:solidFill>
              </a:rPr>
              <a:t>ΑΝΑΣΤΑΣΗΣ</a:t>
            </a:r>
          </a:p>
          <a:p>
            <a:r>
              <a:rPr lang="el-GR" dirty="0">
                <a:solidFill>
                  <a:srgbClr val="FFFF00"/>
                </a:solidFill>
              </a:rPr>
              <a:t>ΧΡΗΣΤΟΣ</a:t>
            </a:r>
          </a:p>
          <a:p>
            <a:r>
              <a:rPr lang="el-GR" dirty="0">
                <a:solidFill>
                  <a:srgbClr val="FFFF00"/>
                </a:solidFill>
              </a:rPr>
              <a:t>ΕΛΕΥΘΕΡΙΑ</a:t>
            </a:r>
          </a:p>
          <a:p>
            <a:r>
              <a:rPr lang="el-GR" dirty="0">
                <a:solidFill>
                  <a:srgbClr val="FFFF00"/>
                </a:solidFill>
              </a:rPr>
              <a:t>ΔΗΜΗΤΡΗΣ</a:t>
            </a:r>
          </a:p>
          <a:p>
            <a:r>
              <a:rPr lang="el-GR" dirty="0">
                <a:solidFill>
                  <a:srgbClr val="FFFF00"/>
                </a:solidFill>
              </a:rPr>
              <a:t>ΑΓΑΠΗ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ΛΑΜΠΡΟΣ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ΝΙΚΟΛΑΣ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9819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00"/>
    </mc:Choice>
    <mc:Fallback>
      <p:transition spd="slow"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876FA7E-1D4B-293D-14F4-A1FB985D3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72" y="0"/>
            <a:ext cx="9898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9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FD72DF6B-4411-6868-3625-E522807D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593" y="0"/>
            <a:ext cx="10004813" cy="6858000"/>
          </a:xfrm>
          <a:prstGeom prst="rect">
            <a:avLst/>
          </a:prstGeom>
        </p:spPr>
      </p:pic>
      <p:pic>
        <p:nvPicPr>
          <p:cNvPr id="4" name="Γλυκό καλοκαιράκι - χορωδία Σπύρου Λάμπρου">
            <a:hlinkClick r:id="" action="ppaction://media"/>
            <a:extLst>
              <a:ext uri="{FF2B5EF4-FFF2-40B4-BE49-F238E27FC236}">
                <a16:creationId xmlns:a16="http://schemas.microsoft.com/office/drawing/2014/main" xmlns="" id="{2A6D68C7-7D2F-3D37-4F6B-EBB78C9990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08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9D63AA0-1E04-6D2D-7AFB-77B7E2C6F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980" y="0"/>
            <a:ext cx="9830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60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C24F0102-C1EB-7F63-6361-FC46C0B8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358" y="0"/>
            <a:ext cx="9587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5AD1CAF-FB37-AD40-4DA0-29B38F9B8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307" y="0"/>
            <a:ext cx="9847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99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658AC41-66C1-9307-0452-3AF4FA484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466" y="0"/>
            <a:ext cx="9653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265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DB959EED-70B5-E175-87D8-4C23B4194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785" y="0"/>
            <a:ext cx="4974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14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97FD674-33D4-526F-31A0-9BFF388B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278" y="0"/>
            <a:ext cx="4795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92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"/>
    </mc:Choice>
    <mc:Fallback>
      <p:transition spd="slow" advTm="4000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</Words>
  <Application>Microsoft Office PowerPoint</Application>
  <PresentationFormat>Προσαρμογή</PresentationFormat>
  <Paragraphs>21</Paragraphs>
  <Slides>20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ΤΡΙΤΟ ΝΗΠΙΑΓΩΓΕΙΟ ΚΟΖΑΝΗΣ</vt:lpstr>
      <vt:lpstr>Ζωγράφισαν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ΤΡΙΤΟ ΝΗΠΙΑΓΩΓΕΙΟ ΚΟΖΑΝΗΣ</dc:title>
  <dc:creator>ioannakon1972@hotmail.com</dc:creator>
  <cp:lastModifiedBy>student</cp:lastModifiedBy>
  <cp:revision>22</cp:revision>
  <dcterms:created xsi:type="dcterms:W3CDTF">2024-06-05T17:52:20Z</dcterms:created>
  <dcterms:modified xsi:type="dcterms:W3CDTF">2024-06-18T07:50:43Z</dcterms:modified>
</cp:coreProperties>
</file>