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2FEAD6C-2757-794A-BB64-B70C59131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092C7C6-6812-FD78-5571-84627B685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46C2786-3378-2C96-836C-894C632E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27E-5AEF-4733-98B0-C7CCB085C323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120C055-1117-09F0-D1BC-BC6F1773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D0A4B4B-6B66-1F33-E5B3-AA1818DB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5CBA-AFF0-406E-89F5-F3EE403E37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7024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7DCB5C8-6C86-D206-9AED-6553548A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80CC50BE-07F9-202A-EF27-FD128B15F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1C33F43-E61F-F923-F1DD-95F917B6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27E-5AEF-4733-98B0-C7CCB085C323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D9789BA-EDBA-4A03-F11B-98E65660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B72CCAC-D5EB-3B1C-FBE4-5EEA9EB4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5CBA-AFF0-406E-89F5-F3EE403E37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6112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571319C3-E81A-93C7-960E-DEA06688C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23A57266-4FCD-2978-D4AD-3954251D1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576A225-DE0B-CFEB-FCF4-293E3BC8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27E-5AEF-4733-98B0-C7CCB085C323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F9FAC33-DCD7-8387-0C88-2D491BE1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AD4D9A1-4406-00E3-205D-77DD272A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5CBA-AFF0-406E-89F5-F3EE403E37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2618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9CB431-D48B-C709-2CA9-34AE8AF4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05D7CA8-6E2E-A069-CF00-EE1780514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EB7EAE1-7738-33BB-A9AA-D1D7DBEF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27E-5AEF-4733-98B0-C7CCB085C323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AA79745-F7B5-2BE3-44F8-DC0FE17F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AD1709E-82C7-B45B-6D66-3705BB61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5CBA-AFF0-406E-89F5-F3EE403E37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894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DE89838-C8B1-5E96-C5B9-77AD6C42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7C23F5F6-3233-55C9-1AF1-CA7FAE386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8A81A32-A6EF-9084-D4D0-D0517127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27E-5AEF-4733-98B0-C7CCB085C323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1D85A7C-A182-2EE3-DAD1-F1ED28D1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49518CD-5EFF-43DB-46F6-224371E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5CBA-AFF0-406E-89F5-F3EE403E37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8728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740D138-4329-1E4E-3877-C254292C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1683E34-9512-1BA3-5BE4-3BB4267F2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5DA529D5-1A21-F8E7-9DAC-9EE0E5A41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67F0E844-51AE-CB2E-F66F-44A62841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27E-5AEF-4733-98B0-C7CCB085C323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F22DD69-BB00-CA51-2AA4-BCD6D470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88E28BC5-1BEE-B2C7-A0C2-6B778C4C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5CBA-AFF0-406E-89F5-F3EE403E37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6934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04909D1-2D6B-3C92-E756-BE74A0413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E5C9D4F-427E-2E99-B46D-604CEE70A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9C2006F-36E8-08E0-434F-BA8131CFF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6F815EF0-98C8-DBA0-D0FB-05CAD7FBF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4C62F8FE-C9C9-B3CB-8B39-BC0501F2F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06F63DBB-9BF8-96AC-E446-2331AF9C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27E-5AEF-4733-98B0-C7CCB085C323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367824B1-EC2F-C975-AC3D-44FD2713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1FEECBF4-5A64-26F2-8584-DF8C6F81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5CBA-AFF0-406E-89F5-F3EE403E37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465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00D784E-0945-B320-82D6-8726382D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4AFC237D-4E13-CAE1-7C34-4DAB84AD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27E-5AEF-4733-98B0-C7CCB085C323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90166D62-C64D-8405-F400-5FE9E3EA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B8886E95-7EF5-756C-D183-26083A63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5CBA-AFF0-406E-89F5-F3EE403E37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5077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9721C396-DE91-A7AC-4F12-91EA6F88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27E-5AEF-4733-98B0-C7CCB085C323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1D735E62-CD20-1799-F407-FF07DCD7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C24F8FAA-21DD-2612-470B-68A0B8D7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5CBA-AFF0-406E-89F5-F3EE403E37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5134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907AFDE-8098-CF55-6AED-7D88500B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577C57C-04C4-203D-A9E4-8AFF7EF86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2FCB1CB8-8BDB-D5E4-DC36-634BE846D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D697F4EA-97DF-5756-73AA-AA781D2A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27E-5AEF-4733-98B0-C7CCB085C323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BA4BDCA6-69B7-6962-194B-099F9F0F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C75D37C-F415-F02A-5B2F-1C0391B2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5CBA-AFF0-406E-89F5-F3EE403E37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348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368418-1D81-0072-0C3E-5F7DB991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3A9B85BA-CBC2-AF5A-C4E2-57C1AA0A0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7DB53216-06C0-D66A-1F9E-190043C9A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640B977C-F930-21BD-F792-6E08CD62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27E-5AEF-4733-98B0-C7CCB085C323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67FE5193-D7E8-FF7A-51F4-D5B98D68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48F2A17-81C4-E726-81BD-6DC337CA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5CBA-AFF0-406E-89F5-F3EE403E37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3058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D257012B-F71D-CEB0-A7F6-F7BF23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161849A-6CC4-5598-714A-715B73CE6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7858B7C-CA73-4E38-2FEB-6EEF620C6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0927E-5AEF-4733-98B0-C7CCB085C323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0D99289-013E-5B3A-569A-81A15BA0F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B081877-A6CE-630B-2070-0722E281A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C5CBA-AFF0-406E-89F5-F3EE403E37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600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8E05895-CED7-DFA6-1CA0-459D7FDE4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Τρίτο Νηπιαγωγείο Κοζάνης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B4CE844C-0D2E-F52A-7154-554059C5C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ΣΧΟΛΙΚΟ ΕΤΟΣ 2023-2024</a:t>
            </a:r>
          </a:p>
          <a:p>
            <a:r>
              <a:rPr lang="el-GR" sz="3600" b="1" dirty="0">
                <a:solidFill>
                  <a:srgbClr val="C00000"/>
                </a:solidFill>
              </a:rPr>
              <a:t>ΤΜΗΜΑ 3</a:t>
            </a:r>
          </a:p>
        </p:txBody>
      </p:sp>
    </p:spTree>
    <p:extLst>
      <p:ext uri="{BB962C8B-B14F-4D97-AF65-F5344CB8AC3E}">
        <p14:creationId xmlns:p14="http://schemas.microsoft.com/office/powerpoint/2010/main" xmlns="" val="387964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7B34819A-E028-E123-3C11-36DD15BFA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321" y="0"/>
            <a:ext cx="10163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69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1B8D25F3-F492-0962-5245-AB0178709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130" y="0"/>
            <a:ext cx="1016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60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B79BA6F-86D7-32CD-DC69-6021E7171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394" y="0"/>
            <a:ext cx="9621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3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547D67D-0225-1990-F25D-A0A030E0E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227" y="0"/>
            <a:ext cx="999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08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48C3F1D5-8BB4-D221-EB77-C0EBB6057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918" y="0"/>
            <a:ext cx="9954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09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316D7DA-9A9C-2D98-42A4-590543B36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36" y="0"/>
            <a:ext cx="10277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48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B733C321-EFA3-C01E-5292-20C5F2818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532" y="0"/>
            <a:ext cx="9824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91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E762E489-F4AB-2A41-CA8C-1AE050278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172" y="0"/>
            <a:ext cx="9743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85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3D5EC931-FB38-BDB5-7023-24D3B3ED8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421" y="0"/>
            <a:ext cx="9941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44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36EC05EA-0D93-52DB-2BF5-05EBF8372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847" y="0"/>
            <a:ext cx="9652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71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3E9D13-7242-2AB3-77F2-804803B9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Ζωγράφισαν</a:t>
            </a:r>
          </a:p>
        </p:txBody>
      </p:sp>
      <p:sp useBgFill="1"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14CAB96-6A44-2C54-1479-6E7A3ADA4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1200" b="1" dirty="0">
                <a:solidFill>
                  <a:srgbClr val="0070C0"/>
                </a:solidFill>
              </a:rPr>
              <a:t>ΠΟΛΥΞΕΝΗ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ΜΑΡΙΑ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ΓΛΥΚΕΡΙΑ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ΣΤΕΛΛΑ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ΓΙΑΝΝΗΣ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ΤΡΙΑΝΤΑΦΥΛΛΟΣ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ΚΩΝΣΤΑΝΤΙΝΟΣ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ΑΓΓΕΛΟΣ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ΚΩΝΣΤΑΝΤΙΝΟΣ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ΑΝΑΣΤΑΣΙΑ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ΑΝΑΣΤΑΣΗΣ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ΓΙΩΡΓΟΣ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ΛΑΖΑΡΟΣ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ΑΓΓΕΛΟΣ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ΧΡΗΣΤΟΣ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ΡΑΦΑΗΛ</a:t>
            </a:r>
          </a:p>
          <a:p>
            <a:r>
              <a:rPr lang="el-GR" sz="1200" b="1" dirty="0">
                <a:solidFill>
                  <a:srgbClr val="0070C0"/>
                </a:solidFill>
              </a:rPr>
              <a:t>ΕΙΡΗΝΗ</a:t>
            </a:r>
          </a:p>
        </p:txBody>
      </p:sp>
    </p:spTree>
    <p:extLst>
      <p:ext uri="{BB962C8B-B14F-4D97-AF65-F5344CB8AC3E}">
        <p14:creationId xmlns:p14="http://schemas.microsoft.com/office/powerpoint/2010/main" xmlns="" val="366670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ED68210A-58D6-525B-3942-76E9CE23B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181" y="0"/>
            <a:ext cx="9893638" cy="6858000"/>
          </a:xfrm>
          <a:prstGeom prst="rect">
            <a:avLst/>
          </a:prstGeom>
        </p:spPr>
      </p:pic>
      <p:pic>
        <p:nvPicPr>
          <p:cNvPr id="5" name="Γλυκό καλοκαιράκι - χορωδία Σπύρου Λάμπρου">
            <a:hlinkClick r:id="" action="ppaction://media"/>
            <a:extLst>
              <a:ext uri="{FF2B5EF4-FFF2-40B4-BE49-F238E27FC236}">
                <a16:creationId xmlns:a16="http://schemas.microsoft.com/office/drawing/2014/main" xmlns="" id="{30D24FE2-1F8A-6A26-E80D-0FE5E56A9EC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4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3837CA2-4902-788D-6D0F-02FAF5BD4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249" y="0"/>
            <a:ext cx="9899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95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524311D-FD96-AD69-2756-6303BC7A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453" y="0"/>
            <a:ext cx="10173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38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5CE21556-A767-8EDB-57B1-799C17A22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276" y="0"/>
            <a:ext cx="9693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0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1E08E047-02D3-4C39-CE5E-22167098B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6500" y="0"/>
            <a:ext cx="963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47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BFA635D-CD52-5FF5-83E9-749B6956A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982" y="0"/>
            <a:ext cx="986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70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BFE8A326-A4C6-4B20-5FF7-46EC073D0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295" y="0"/>
            <a:ext cx="10043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36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</Words>
  <Application>Microsoft Office PowerPoint</Application>
  <PresentationFormat>Προσαρμογή</PresentationFormat>
  <Paragraphs>21</Paragraphs>
  <Slides>19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Τρίτο Νηπιαγωγείο Κοζάνης</vt:lpstr>
      <vt:lpstr>Ζωγράφισαν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Τρίτο Νηπιαγωγείο Κοζάνης</dc:title>
  <dc:creator>ΙΩΑΝΝΑ ΚΩΝΣΤΑΝΤΙΝΙΔΟΥ</dc:creator>
  <cp:lastModifiedBy>student</cp:lastModifiedBy>
  <cp:revision>16</cp:revision>
  <dcterms:created xsi:type="dcterms:W3CDTF">2024-06-07T16:19:01Z</dcterms:created>
  <dcterms:modified xsi:type="dcterms:W3CDTF">2024-06-18T07:48:15Z</dcterms:modified>
</cp:coreProperties>
</file>