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D9F7C7-1A86-E550-5701-BD1636583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34371C4-DC04-B5E2-713C-B2053511F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9D4C69-C21E-997B-C05E-F802EC0D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7DC509-15F0-2A5C-89CB-3325CB1D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03AD49-4E90-95F3-5698-BF490969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78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E9530D-C22D-32E5-AC33-3DC4588C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C323E5-B09F-B39D-16D8-3BC9A7B51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604AF7-7014-39D7-5FE2-1C714709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6131AF-C581-8937-45A9-7BA64C1E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CF5FB2-2AFD-E5E7-C5BA-EBECCD1E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46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531C5D5-F7F5-6E0E-2402-919024518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66517D4-6D93-4ED8-7E33-CD535F62A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39E1E9-52CA-C19D-CAB5-A9D74FE2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6350ADB-C08B-5F03-9BBD-CBAADF9D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D11370-03EB-075E-0545-40C05B2E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650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BCA525-9E8C-2D04-F55C-2A6ADD0D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1F35F1-80C7-776E-ED02-A689378E5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9F0F9DA-BD67-03E8-A3E0-238F64A1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F915B7-E02D-3E45-A731-5FEF5BD4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71E68C-CA93-A4D5-9399-FA5B4169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09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8E1741-B92F-99C7-654B-6D622EBC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285367D-8F58-3B00-6F52-32C303D9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E67E70-B997-8DD6-3D50-715BE59B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1F90D4-28D8-85F6-B887-B70D17A3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03B70F-C18D-8061-7DCB-062B1B8B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7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40C65A-9470-305E-AF57-52E43280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1E1D09-2DA7-0345-6D45-64D3BE608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BD06437-C0F1-7A9F-35E2-ADAA14E3D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A8F087F-5E95-63ED-E321-6EC0FF0F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547FA8-62E3-3BB6-4ED9-A0029337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8262763-E99C-C519-44B3-CF21DDAB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8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50CD37-4E51-1170-7F1C-84A342DA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21FF7F-DFE1-9D5E-41BA-876BF6124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2FDDFC7-4485-6691-20C0-DCFCD6B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43DB558-4892-E1AC-4996-20D18C1BC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330502F-5F3E-5F8D-F14E-F12E7CF39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BE376A8-880A-5A44-7D09-EC1CC514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4476C2E-E2E8-3B09-FAFC-9F77D769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B6F5D93-245E-4E3F-19DA-DE065C1B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19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EDA30A-6B0E-9B76-1F89-618E2B61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AF99907-AABD-4098-C30B-77465FE6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28B9F0C-9A03-EFDA-657F-061A8BFD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06FE3B5-F263-4798-6301-2D148233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73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BD80F6E-9E61-FD8E-4730-B63C89E6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EFFE390-C6D2-519C-DBB5-18B34C7C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0CE2611-986D-62A7-CC1B-4F93C125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84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82D333-E101-391D-7225-A30FEAB9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7C462A-A9E5-6E3B-7FC6-BC27049F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6C9649F-3528-86A8-7D16-96E75FA1F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4121970-5120-B1FC-7E81-E50B484C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F8B10C-1266-CB7E-BAD1-2FD1E630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842055F-6B56-0B69-9100-E77ECEA7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5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0ED1CA-CCB9-45DF-54E8-F09AC396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FAC9C3C-0A68-8603-834F-7C9E47F1A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948CE69-DF33-C66F-10A9-C0A547C16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39D4FBE-710E-BB1F-D2CD-906D3AED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2ECD7BD-ADDE-A0BA-F1A8-34D37F35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71DFB31-7850-0BB1-C477-79EAE832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46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2CB0E67-533B-3E3B-5559-89EB31DA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A1E64F-8280-A880-649B-1BF0D5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4FF16D-CFB1-0ED8-681A-83F1CC117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236F-3ADC-4E7A-B599-21FE03C0F821}" type="datetimeFigureOut">
              <a:rPr lang="el-GR" smtClean="0"/>
              <a:t>13/6/2024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A98786-3AD9-A6ED-355B-F071FBEFD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96EA57-6D91-32D0-D2FF-5B77B38CC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15BB-1CBF-4227-8C63-7ED5A208D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88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BA5A47-F607-54FD-0220-694540CB25E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dirty="0">
                <a:solidFill>
                  <a:srgbClr val="00B050"/>
                </a:solidFill>
              </a:rPr>
              <a:t>Τρίτο Νηπιαγωγείο Κοζάνης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7B3D1E-AC69-33E5-C376-CC3C9F35723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sz="4800" dirty="0">
                <a:solidFill>
                  <a:srgbClr val="FFFF00"/>
                </a:solidFill>
              </a:rPr>
              <a:t>ΣΧΟΛΙΚΟ ΕΤΟΣ 2023-2024</a:t>
            </a:r>
          </a:p>
          <a:p>
            <a:pPr marL="0" indent="0" algn="ctr">
              <a:buNone/>
            </a:pPr>
            <a:r>
              <a:rPr lang="el-GR" sz="4800" dirty="0">
                <a:solidFill>
                  <a:srgbClr val="FFFF00"/>
                </a:solidFill>
              </a:rPr>
              <a:t>ΤΜΗΜΑ 1</a:t>
            </a:r>
          </a:p>
        </p:txBody>
      </p:sp>
    </p:spTree>
    <p:extLst>
      <p:ext uri="{BB962C8B-B14F-4D97-AF65-F5344CB8AC3E}">
        <p14:creationId xmlns:p14="http://schemas.microsoft.com/office/powerpoint/2010/main" val="25621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284ED52-C40E-C942-AE7F-517805DFF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2999"/>
            <a:ext cx="6857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5B5502A-B10D-86A0-E7DD-7C9ED50B2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E9F943C-6CC8-C26F-5C05-B6A33D7A7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7EA3ECD-3C2F-32F1-450B-54B2D20D2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A16F96B-B4E9-8EAE-53CC-0FBAFB620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2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422E9F-FF78-AC47-7659-947B1841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5ED6D5-696A-7382-7E80-782FBBE3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02" y="0"/>
            <a:ext cx="9670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648992-35EB-4625-5EB7-F31B4B8BE0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Ζωγράφισαν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F969A7-5BD0-79A7-DF34-80161B62FDB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r>
              <a:rPr lang="el-GR" dirty="0">
                <a:solidFill>
                  <a:srgbClr val="FFFF00"/>
                </a:solidFill>
              </a:rPr>
              <a:t>ΜΑΡΙΛΕΝΑ</a:t>
            </a:r>
          </a:p>
          <a:p>
            <a:r>
              <a:rPr lang="el-GR" dirty="0">
                <a:solidFill>
                  <a:srgbClr val="FFFF00"/>
                </a:solidFill>
              </a:rPr>
              <a:t>ΣΤΥΛΙΑΝΟΣ</a:t>
            </a:r>
          </a:p>
          <a:p>
            <a:r>
              <a:rPr lang="el-GR" dirty="0">
                <a:solidFill>
                  <a:srgbClr val="FFFF00"/>
                </a:solidFill>
              </a:rPr>
              <a:t>ΓΙΑΝΝΗΣ</a:t>
            </a:r>
          </a:p>
          <a:p>
            <a:r>
              <a:rPr lang="el-GR" dirty="0">
                <a:solidFill>
                  <a:srgbClr val="FFFF00"/>
                </a:solidFill>
              </a:rPr>
              <a:t>ΧΡΗΣΤΟΣ</a:t>
            </a:r>
          </a:p>
          <a:p>
            <a:r>
              <a:rPr lang="el-GR" dirty="0">
                <a:solidFill>
                  <a:srgbClr val="FFFF00"/>
                </a:solidFill>
              </a:rPr>
              <a:t>ΧΑΡΗΣ</a:t>
            </a:r>
          </a:p>
          <a:p>
            <a:r>
              <a:rPr lang="el-GR" dirty="0">
                <a:solidFill>
                  <a:srgbClr val="FFFF00"/>
                </a:solidFill>
              </a:rPr>
              <a:t>ΣΑΒΒΙΝΑ</a:t>
            </a:r>
          </a:p>
          <a:p>
            <a:r>
              <a:rPr lang="el-GR" dirty="0">
                <a:solidFill>
                  <a:srgbClr val="FFFF00"/>
                </a:solidFill>
              </a:rPr>
              <a:t>ΚΑΤΕΡΙΝΑ</a:t>
            </a:r>
          </a:p>
          <a:p>
            <a:r>
              <a:rPr lang="el-GR" dirty="0">
                <a:solidFill>
                  <a:srgbClr val="FFFF00"/>
                </a:solidFill>
              </a:rPr>
              <a:t>ΓΕΩΡΓΙΟΣ</a:t>
            </a:r>
          </a:p>
          <a:p>
            <a:r>
              <a:rPr lang="el-GR" dirty="0">
                <a:solidFill>
                  <a:srgbClr val="FFFF00"/>
                </a:solidFill>
              </a:rPr>
              <a:t>ΓΙΩΡΓΟΣ</a:t>
            </a:r>
          </a:p>
          <a:p>
            <a:r>
              <a:rPr lang="el-GR" dirty="0">
                <a:solidFill>
                  <a:srgbClr val="FFFF00"/>
                </a:solidFill>
              </a:rPr>
              <a:t>ΜΑΡΚΟΣ</a:t>
            </a:r>
          </a:p>
          <a:p>
            <a:r>
              <a:rPr lang="el-GR" dirty="0">
                <a:solidFill>
                  <a:srgbClr val="FFFF00"/>
                </a:solidFill>
              </a:rPr>
              <a:t>ΚΑΤΕΡΙΝΑ</a:t>
            </a:r>
          </a:p>
          <a:p>
            <a:r>
              <a:rPr lang="el-GR" dirty="0">
                <a:solidFill>
                  <a:srgbClr val="FFFF00"/>
                </a:solidFill>
              </a:rPr>
              <a:t>ΕΡΩΦΙΛΗ</a:t>
            </a:r>
          </a:p>
          <a:p>
            <a:r>
              <a:rPr lang="el-GR" dirty="0">
                <a:solidFill>
                  <a:srgbClr val="FFFF00"/>
                </a:solidFill>
              </a:rPr>
              <a:t>ΝΕΦΕΛΗ</a:t>
            </a:r>
          </a:p>
          <a:p>
            <a:r>
              <a:rPr lang="el-GR" dirty="0">
                <a:solidFill>
                  <a:srgbClr val="FFFF00"/>
                </a:solidFill>
              </a:rPr>
              <a:t>ΚΥΡΙΑΚΗ</a:t>
            </a:r>
          </a:p>
          <a:p>
            <a:r>
              <a:rPr lang="el-GR" dirty="0">
                <a:solidFill>
                  <a:srgbClr val="FFFF00"/>
                </a:solidFill>
              </a:rPr>
              <a:t>ΧΡΗΣΤΟΣ Γ.</a:t>
            </a:r>
          </a:p>
          <a:p>
            <a:r>
              <a:rPr lang="el-GR" dirty="0">
                <a:solidFill>
                  <a:srgbClr val="FFFF00"/>
                </a:solidFill>
              </a:rPr>
              <a:t>ΒΑΣΙΛΙΚΗ</a:t>
            </a:r>
          </a:p>
          <a:p>
            <a:r>
              <a:rPr lang="el-GR" dirty="0">
                <a:solidFill>
                  <a:srgbClr val="FFFF00"/>
                </a:solidFill>
              </a:rPr>
              <a:t>ΚΩΝΣΤΑΝΤΙΝΟΣ</a:t>
            </a:r>
          </a:p>
        </p:txBody>
      </p:sp>
    </p:spTree>
    <p:extLst>
      <p:ext uri="{BB962C8B-B14F-4D97-AF65-F5344CB8AC3E}">
        <p14:creationId xmlns:p14="http://schemas.microsoft.com/office/powerpoint/2010/main" val="31847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E34EB5-EBA7-A528-5F63-6F3515B82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  <p:pic>
        <p:nvPicPr>
          <p:cNvPr id="2" name="Γλυκό καλοκαιράκι - χορωδία Σπύρου Λάμπρου">
            <a:hlinkClick r:id="" action="ppaction://media"/>
            <a:extLst>
              <a:ext uri="{FF2B5EF4-FFF2-40B4-BE49-F238E27FC236}">
                <a16:creationId xmlns:a16="http://schemas.microsoft.com/office/drawing/2014/main" id="{529A83E6-885B-1A98-F455-E04269DB8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0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037EBEE-8AE2-D173-4CB0-AC7C09254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A382E04-DBEF-2A53-E01B-ECB9B639D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C24883-4D6E-44BC-9367-D7CC2CC68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0FC73C-3ECC-B93A-148E-1BB5CF5A1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94311B8-FBAD-3D76-944B-D653CB69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DAA745-2157-51E3-A434-C6B659DB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</Words>
  <Application>Microsoft Office PowerPoint</Application>
  <PresentationFormat>Ευρεία οθόνη</PresentationFormat>
  <Paragraphs>23</Paragraphs>
  <Slides>16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Θέμα του Office</vt:lpstr>
      <vt:lpstr>     Τρίτο Νηπιαγωγείο Κοζάνης</vt:lpstr>
      <vt:lpstr>Ζωγράφισαν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ioannakon1972@hotmail.com</dc:creator>
  <cp:lastModifiedBy>ΙΩΑΝΝΑ ΚΩΝΣΤΑΝΤΙΝΙΔΟΥ</cp:lastModifiedBy>
  <cp:revision>22</cp:revision>
  <dcterms:created xsi:type="dcterms:W3CDTF">2024-06-03T17:29:24Z</dcterms:created>
  <dcterms:modified xsi:type="dcterms:W3CDTF">2024-06-13T10:18:57Z</dcterms:modified>
</cp:coreProperties>
</file>