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_rels/presentation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media/image1.jpeg" ContentType="image/jpeg"/>
  <Override PartName="/_rels/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</p:sldIdLst>
  <p:sldSz cx="12192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97DABEE-7719-44EA-B458-029ED96B6A19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l-GR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199E1BB-CC50-473D-837F-8688EEE30E58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l-GR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DA1DF63-0359-49D0-992F-8EACA8A1D501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l-GR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4393440" y="182556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7949160" y="182556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838080" y="409824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4393440" y="409824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7949160" y="409824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3382842-684A-4D73-AD23-D58ACBB286BC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l-GR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D53C889E-17B3-443D-ADA5-629A30A8195A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l-GR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2B779164-2591-4B79-ADDD-2617A0B8F71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l-GR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756DDD10-71BB-4288-8E74-F6E83E8656A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l-GR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797B24F1-F305-43B8-BB63-FCD199FA2E8F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l-GR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E0D7199C-816F-45DB-BCD1-B43EAECC95E1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l-GR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6144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C7453AA4-5E01-4BB0-BAEF-D454BCB3B84D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l-GR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F7EB26B1-D864-4065-8BB7-629A71E5A1CF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l-GR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E15A457-DA33-48C5-9AD8-39C9D8D27C6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l-GR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1C11E8F3-900C-4220-ADF5-D4A6A072EC20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l-GR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C11D6C2C-F04A-4EFF-86FC-4CC9ACD5E7EB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l-GR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85E36634-6ECA-467F-9839-12303FEBBFDE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l-GR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74C23694-549D-432D-8813-9A620752632F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l-GR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>
          <a:xfrm>
            <a:off x="4393440" y="182556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/>
          </p:nvPr>
        </p:nvSpPr>
        <p:spPr>
          <a:xfrm>
            <a:off x="7949160" y="182556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/>
          </p:nvPr>
        </p:nvSpPr>
        <p:spPr>
          <a:xfrm>
            <a:off x="838080" y="409824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/>
          </p:nvPr>
        </p:nvSpPr>
        <p:spPr>
          <a:xfrm>
            <a:off x="4393440" y="409824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/>
          </p:nvPr>
        </p:nvSpPr>
        <p:spPr>
          <a:xfrm>
            <a:off x="7949160" y="409824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326EE182-612F-4F4A-9A78-84AC7F86E4C8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l-GR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23137E9-23E5-4A5F-9E8D-3056EF8D6FF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l-GR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228945F-5F8D-41F9-ABEF-6B0C3AD8ACC7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l-GR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569181A-727F-4804-A8C8-1A296164C464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l-GR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6144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4B7C2A7-B23C-4485-970C-F641F3ADC75D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l-GR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5B32056-3960-40CE-9E01-CDD205D3FF91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l-GR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1BAEC10-F97F-4F7B-8547-B9FC8160C79B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l-GR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C6C1E99-FAEA-4B7E-91F0-A483A530902C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l-GR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 indent="0" algn="ctr">
              <a:lnSpc>
                <a:spcPct val="90000"/>
              </a:lnSpc>
              <a:buNone/>
            </a:pPr>
            <a:r>
              <a:rPr b="0" lang="en-US" sz="6000" spc="-1" strike="noStrike">
                <a:solidFill>
                  <a:srgbClr val="000000"/>
                </a:solidFill>
                <a:latin typeface="Calibri Light"/>
              </a:rPr>
              <a:t>Click to edit Master title style</a:t>
            </a:r>
            <a:endParaRPr b="0" lang="el-GR" sz="6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b="0" lang="el-GR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b="0" lang="el-GR" sz="1200" spc="-1" strike="noStrike">
                <a:solidFill>
                  <a:srgbClr val="8b8b8b"/>
                </a:solidFill>
                <a:latin typeface="Calibri"/>
              </a:rPr>
              <a:t>&lt;ημερομηνία/ώρα&gt;</a:t>
            </a:r>
            <a:endParaRPr b="0" lang="el-GR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ctr">
              <a:buNone/>
              <a:defRPr b="0" lang="el-G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l-GR" sz="1400" spc="-1" strike="noStrike">
                <a:solidFill>
                  <a:srgbClr val="000000"/>
                </a:solidFill>
                <a:latin typeface="Times New Roman"/>
              </a:rPr>
              <a:t>&lt;υποσέλιδο&gt;</a:t>
            </a:r>
            <a:endParaRPr b="0" lang="el-G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el-GR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A22F5D8F-E96F-41AF-901C-8B9D4DB586A4}" type="slidenum">
              <a:rPr b="0" lang="el-GR" sz="1200" spc="-1" strike="noStrike">
                <a:solidFill>
                  <a:srgbClr val="8b8b8b"/>
                </a:solidFill>
                <a:latin typeface="Calibri"/>
              </a:rPr>
              <a:t>&lt;αριθμός&gt;</a:t>
            </a:fld>
            <a:endParaRPr b="0" lang="el-GR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800" spc="-1" strike="noStrike">
                <a:solidFill>
                  <a:srgbClr val="000000"/>
                </a:solidFill>
                <a:latin typeface="Calibri"/>
              </a:rPr>
              <a:t>Πατήστε για επεξεργασία της μορφής κειμένου διάρθρωσης</a:t>
            </a:r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l-GR" sz="2000" spc="-1" strike="noStrike">
                <a:solidFill>
                  <a:srgbClr val="000000"/>
                </a:solidFill>
                <a:latin typeface="Calibri"/>
              </a:rPr>
              <a:t>Δεύτερο επίπεδο διάρθρωσης</a:t>
            </a:r>
            <a:endParaRPr b="0" lang="el-GR" sz="2000" spc="-1" strike="noStrike">
              <a:solidFill>
                <a:srgbClr val="000000"/>
              </a:solidFill>
              <a:latin typeface="Calibri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1800" spc="-1" strike="noStrike">
                <a:solidFill>
                  <a:srgbClr val="000000"/>
                </a:solidFill>
                <a:latin typeface="Calibri"/>
              </a:rPr>
              <a:t>Τρίτο επίπεδο διάρθρωσης</a:t>
            </a:r>
            <a:endParaRPr b="0" lang="el-GR" sz="1800" spc="-1" strike="noStrike">
              <a:solidFill>
                <a:srgbClr val="000000"/>
              </a:solidFill>
              <a:latin typeface="Calibri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l-GR" sz="1800" spc="-1" strike="noStrike">
                <a:solidFill>
                  <a:srgbClr val="000000"/>
                </a:solidFill>
                <a:latin typeface="Calibri"/>
              </a:rPr>
              <a:t>Τέταρτο επίπεδο διάρθρωσης</a:t>
            </a:r>
            <a:endParaRPr b="0" lang="el-GR" sz="1800" spc="-1" strike="noStrike">
              <a:solidFill>
                <a:srgbClr val="000000"/>
              </a:solidFill>
              <a:latin typeface="Calibri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000" spc="-1" strike="noStrike">
                <a:solidFill>
                  <a:srgbClr val="000000"/>
                </a:solidFill>
                <a:latin typeface="Calibri"/>
              </a:rPr>
              <a:t>Πέμπτο επίπεδο διάρθρωσης</a:t>
            </a:r>
            <a:endParaRPr b="0" lang="el-GR" sz="2000" spc="-1" strike="noStrike">
              <a:solidFill>
                <a:srgbClr val="000000"/>
              </a:solidFill>
              <a:latin typeface="Calibri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000" spc="-1" strike="noStrike">
                <a:solidFill>
                  <a:srgbClr val="000000"/>
                </a:solidFill>
                <a:latin typeface="Calibri"/>
              </a:rPr>
              <a:t>Έκτο επίπεδο διάρθρωσης</a:t>
            </a:r>
            <a:endParaRPr b="0" lang="el-GR" sz="2000" spc="-1" strike="noStrike">
              <a:solidFill>
                <a:srgbClr val="000000"/>
              </a:solidFill>
              <a:latin typeface="Calibri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000" spc="-1" strike="noStrike">
                <a:solidFill>
                  <a:srgbClr val="000000"/>
                </a:solidFill>
                <a:latin typeface="Calibri"/>
              </a:rPr>
              <a:t>Έβδομο επίπεδο διάρθρωσης</a:t>
            </a:r>
            <a:endParaRPr b="0" lang="el-GR" sz="20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>
              <a:lnSpc>
                <a:spcPct val="9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 Light"/>
              </a:rPr>
              <a:t>Click to edit Master title style</a:t>
            </a:r>
            <a:endParaRPr b="0" lang="el-GR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Click to edit Master text styles</a:t>
            </a:r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  <a:p>
            <a:pPr lvl="1" marL="6858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Second level</a:t>
            </a:r>
            <a:endParaRPr b="0" lang="el-GR" sz="2400" spc="-1" strike="noStrike">
              <a:solidFill>
                <a:srgbClr val="000000"/>
              </a:solidFill>
              <a:latin typeface="Calibri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Third level</a:t>
            </a:r>
            <a:endParaRPr b="0" lang="el-GR" sz="2000" spc="-1" strike="noStrike">
              <a:solidFill>
                <a:srgbClr val="000000"/>
              </a:solidFill>
              <a:latin typeface="Calibri"/>
            </a:endParaRPr>
          </a:p>
          <a:p>
            <a:pPr lvl="3" marL="16002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Fourth level</a:t>
            </a:r>
            <a:endParaRPr b="0" lang="el-GR" sz="1800" spc="-1" strike="noStrike">
              <a:solidFill>
                <a:srgbClr val="000000"/>
              </a:solidFill>
              <a:latin typeface="Calibri"/>
            </a:endParaRPr>
          </a:p>
          <a:p>
            <a:pPr lvl="4" marL="20574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Fifth level</a:t>
            </a:r>
            <a:endParaRPr b="0" lang="el-G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 idx="4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b="0" lang="el-GR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b="0" lang="el-GR" sz="1200" spc="-1" strike="noStrike">
                <a:solidFill>
                  <a:srgbClr val="8b8b8b"/>
                </a:solidFill>
                <a:latin typeface="Calibri"/>
              </a:rPr>
              <a:t>&lt;ημερομηνία/ώρα&gt;</a:t>
            </a:r>
            <a:endParaRPr b="0" lang="el-GR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 idx="5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ctr">
              <a:buNone/>
              <a:defRPr b="0" lang="el-G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l-GR" sz="1400" spc="-1" strike="noStrike">
                <a:solidFill>
                  <a:srgbClr val="000000"/>
                </a:solidFill>
                <a:latin typeface="Times New Roman"/>
              </a:rPr>
              <a:t>&lt;υποσέλιδο&gt;</a:t>
            </a:r>
            <a:endParaRPr b="0" lang="el-G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 idx="6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el-GR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DFCDD960-A044-4FB8-B1A6-B5E0C294EDAA}" type="slidenum">
              <a:rPr b="0" lang="el-GR" sz="1200" spc="-1" strike="noStrike">
                <a:solidFill>
                  <a:srgbClr val="8b8b8b"/>
                </a:solidFill>
                <a:latin typeface="Calibri"/>
              </a:rPr>
              <a:t>&lt;αριθμός&gt;</a:t>
            </a:fld>
            <a:endParaRPr b="0" lang="el-GR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" name="Picture 4" descr=""/>
          <p:cNvPicPr/>
          <p:nvPr/>
        </p:nvPicPr>
        <p:blipFill>
          <a:blip r:embed="rId1"/>
          <a:stretch/>
        </p:blipFill>
        <p:spPr>
          <a:xfrm>
            <a:off x="0" y="0"/>
            <a:ext cx="12191760" cy="6857640"/>
          </a:xfrm>
          <a:prstGeom prst="rect">
            <a:avLst/>
          </a:prstGeom>
          <a:ln w="0">
            <a:noFill/>
          </a:ln>
        </p:spPr>
      </p:pic>
      <p:sp>
        <p:nvSpPr>
          <p:cNvPr id="83" name="TextBox 6"/>
          <p:cNvSpPr/>
          <p:nvPr/>
        </p:nvSpPr>
        <p:spPr>
          <a:xfrm>
            <a:off x="3015720" y="97560"/>
            <a:ext cx="6160320" cy="557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1" lang="el-GR" sz="1800" spc="-1" strike="noStrike" u="sng">
                <a:solidFill>
                  <a:srgbClr val="ffffff"/>
                </a:solidFill>
                <a:uFillTx/>
                <a:latin typeface="Kristen ITC"/>
                <a:ea typeface="NSimSun"/>
              </a:rPr>
              <a:t>ΠΡΟΣΛΗΣΗ</a:t>
            </a:r>
            <a:endParaRPr b="0" lang="el-GR" sz="1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el-GR" sz="1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el-GR" sz="1800" spc="-1" strike="noStrike">
                <a:solidFill>
                  <a:srgbClr val="ffffff"/>
                </a:solidFill>
                <a:latin typeface="Kristen ITC"/>
                <a:ea typeface="NSimSun"/>
              </a:rPr>
              <a:t>Ποιο είναι το πιο όμορφο Χριστουγεννιάτικο Παραμύθι; </a:t>
            </a:r>
            <a:endParaRPr b="0" lang="el-GR" sz="1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el-GR" sz="1800" spc="-1" strike="noStrike">
                <a:solidFill>
                  <a:srgbClr val="ffffff"/>
                </a:solidFill>
                <a:latin typeface="Kristen ITC"/>
                <a:ea typeface="NSimSun"/>
              </a:rPr>
              <a:t>Αυτό που θα παρουσιάσουν τα παιδιά του 3ου Νηπιαγωγείου Χαλανδρίου </a:t>
            </a:r>
            <a:endParaRPr b="0" lang="el-GR" sz="1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el-GR" sz="1800" spc="-1" strike="noStrike">
                <a:solidFill>
                  <a:srgbClr val="ffffff"/>
                </a:solidFill>
                <a:latin typeface="Kristen ITC"/>
                <a:ea typeface="NSimSun"/>
              </a:rPr>
              <a:t>την Παρασκευή 15 Δεκεμβρίου 2023</a:t>
            </a:r>
            <a:endParaRPr b="0" lang="el-GR" sz="1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el-GR" sz="1800" spc="-1" strike="noStrike">
                <a:solidFill>
                  <a:srgbClr val="ffffff"/>
                </a:solidFill>
                <a:latin typeface="Kristen ITC"/>
                <a:ea typeface="NSimSun"/>
              </a:rPr>
              <a:t>στην παιδική σκηνή του Ιδρύματος Χατζηκώνστα (Κηφισίας 374).</a:t>
            </a:r>
            <a:endParaRPr b="0" lang="el-GR" sz="1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el-GR" sz="1800" spc="-1" strike="noStrike">
                <a:solidFill>
                  <a:srgbClr val="ffffff"/>
                </a:solidFill>
                <a:latin typeface="Kristen ITC"/>
                <a:ea typeface="NSimSun"/>
              </a:rPr>
              <a:t> </a:t>
            </a:r>
            <a:endParaRPr b="0" lang="el-GR" sz="1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el-GR" sz="1800" spc="-1" strike="noStrike">
                <a:solidFill>
                  <a:srgbClr val="ffffff"/>
                </a:solidFill>
                <a:latin typeface="Kristen ITC"/>
                <a:ea typeface="NSimSun"/>
              </a:rPr>
              <a:t>Ώρα προσέλευσης 5:30 μ.μ.</a:t>
            </a:r>
            <a:endParaRPr b="0" lang="el-GR" sz="1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el-GR" sz="1800" spc="-1" strike="noStrike">
                <a:solidFill>
                  <a:srgbClr val="ffffff"/>
                </a:solidFill>
                <a:latin typeface="Kristen ITC"/>
                <a:ea typeface="NSimSun"/>
              </a:rPr>
              <a:t>Ώρα έναρξης 6:00 μ.μ.</a:t>
            </a:r>
            <a:endParaRPr b="0" lang="el-GR" sz="1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el-GR" sz="1800" spc="-1" strike="noStrike">
                <a:solidFill>
                  <a:srgbClr val="ffffff"/>
                </a:solidFill>
                <a:latin typeface="Kristen ITC"/>
                <a:ea typeface="NSimSun"/>
              </a:rPr>
              <a:t> </a:t>
            </a:r>
            <a:endParaRPr b="0" lang="el-GR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l-GR" sz="1800" spc="-1" strike="noStrike">
                <a:solidFill>
                  <a:srgbClr val="ffffff"/>
                </a:solidFill>
                <a:latin typeface="Kristen ITC"/>
                <a:ea typeface="NSimSun"/>
              </a:rPr>
              <a:t>Σας περιμένουμε να το απολαύσουμε όλοι μαζί!!!</a:t>
            </a:r>
            <a:endParaRPr b="0" lang="el-GR" sz="1800" spc="-1" strike="noStrike">
              <a:solidFill>
                <a:srgbClr val="000000"/>
              </a:solidFill>
              <a:latin typeface="Arial"/>
            </a:endParaRPr>
          </a:p>
          <a:p>
            <a:pPr algn="r">
              <a:lnSpc>
                <a:spcPct val="100000"/>
              </a:lnSpc>
            </a:pPr>
            <a:endParaRPr b="0" lang="el-GR" sz="1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i="1" lang="el-GR" sz="1800" spc="-1" strike="noStrike">
                <a:solidFill>
                  <a:srgbClr val="ffffff"/>
                </a:solidFill>
                <a:latin typeface="Kristen ITC"/>
                <a:ea typeface="NSimSun"/>
              </a:rPr>
              <a:t>Τα παιδιά &amp; οι Νηπιαγωγοί                                                                      του 3ου Ν/γείου Χαλανδρίου</a:t>
            </a:r>
            <a:endParaRPr b="0" lang="el-GR" sz="1800" spc="-1" strike="noStrike">
              <a:solidFill>
                <a:srgbClr val="000000"/>
              </a:solidFill>
              <a:latin typeface="Arial"/>
            </a:endParaRPr>
          </a:p>
          <a:p>
            <a:pPr algn="r">
              <a:lnSpc>
                <a:spcPct val="100000"/>
              </a:lnSpc>
            </a:pPr>
            <a:endParaRPr b="0" lang="el-GR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el-GR" sz="1800" spc="-1" strike="noStrike">
              <a:solidFill>
                <a:srgbClr val="000000"/>
              </a:solidFill>
              <a:latin typeface="Arial"/>
            </a:endParaRPr>
          </a:p>
          <a:p>
            <a:pPr algn="r">
              <a:lnSpc>
                <a:spcPct val="100000"/>
              </a:lnSpc>
            </a:pPr>
            <a:endParaRPr b="0" lang="el-GR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18</TotalTime>
  <Application>LibreOffice/7.5.4.2$Windows_X86_64 LibreOffice_project/36ccfdc35048b057fd9854c757a8b67ec53977b6</Application>
  <AppVersion>15.0000</AppVersion>
  <Words>137</Words>
  <Paragraphs>27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2023-12-11T07:16:12Z</dcterms:created>
  <dc:creator>Admin</dc:creator>
  <dc:description/>
  <dc:language>el-GR</dc:language>
  <cp:lastModifiedBy/>
  <dcterms:modified xsi:type="dcterms:W3CDTF">2023-12-11T13:11:35Z</dcterms:modified>
  <cp:revision>5</cp:revision>
  <dc:subject/>
  <dc:title>PowerPoint Presentation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Widescreen</vt:lpwstr>
  </property>
  <property fmtid="{D5CDD505-2E9C-101B-9397-08002B2CF9AE}" pid="3" name="Slides">
    <vt:i4>2</vt:i4>
  </property>
</Properties>
</file>