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ppt/media/media2.wav" ContentType="audio/x-wav"/>
  <Override PartName="/ppt/media/media3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 showGuides="1">
      <p:cViewPr varScale="1">
        <p:scale>
          <a:sx n="70" d="100"/>
          <a:sy n="70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2DC0D-8EDB-4FAC-A422-914ED87A330E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965F-394A-4E56-84A6-BD4B48C67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53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965F-394A-4E56-84A6-BD4B48C67D7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48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965F-394A-4E56-84A6-BD4B48C67D7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99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1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5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0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1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1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2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56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7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29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1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9E49-AB20-47D8-9472-FAF9E8595F57}" type="datetimeFigureOut">
              <a:rPr lang="el-GR" smtClean="0"/>
              <a:t>13/10/2016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4CCA-489E-43D9-A29B-E20954865A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47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3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microsoft.com/office/2007/relationships/media" Target="../media/media2.wav"/><Relationship Id="rId21" Type="http://schemas.openxmlformats.org/officeDocument/2006/relationships/audio" Target="../media/audio1.wav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audio" Target="../media/media2.wav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5.gif"/><Relationship Id="rId5" Type="http://schemas.openxmlformats.org/officeDocument/2006/relationships/image" Target="../media/image26.jpeg"/><Relationship Id="rId10" Type="http://schemas.openxmlformats.org/officeDocument/2006/relationships/image" Target="../media/image27.jpeg"/><Relationship Id="rId4" Type="http://schemas.openxmlformats.org/officeDocument/2006/relationships/slide" Target="slide11.xm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audio" Target="../media/audio1.wav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6.gif"/><Relationship Id="rId5" Type="http://schemas.openxmlformats.org/officeDocument/2006/relationships/image" Target="../media/image26.jpeg"/><Relationship Id="rId10" Type="http://schemas.openxmlformats.org/officeDocument/2006/relationships/image" Target="../media/image27.jpeg"/><Relationship Id="rId4" Type="http://schemas.openxmlformats.org/officeDocument/2006/relationships/slide" Target="slide12.xml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jpg"/><Relationship Id="rId10" Type="http://schemas.openxmlformats.org/officeDocument/2006/relationships/audio" Target="../media/audio1.wav"/><Relationship Id="rId4" Type="http://schemas.openxmlformats.org/officeDocument/2006/relationships/slide" Target="slide11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8.xml"/><Relationship Id="rId18" Type="http://schemas.openxmlformats.org/officeDocument/2006/relationships/image" Target="../media/image19.png"/><Relationship Id="rId26" Type="http://schemas.openxmlformats.org/officeDocument/2006/relationships/slide" Target="slide7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9.xml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openxmlformats.org/officeDocument/2006/relationships/slide" Target="slide11.xml"/><Relationship Id="rId25" Type="http://schemas.openxmlformats.org/officeDocument/2006/relationships/image" Target="../media/image22.jpeg"/><Relationship Id="rId2" Type="http://schemas.openxmlformats.org/officeDocument/2006/relationships/audio" Target="../media/media3.wav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image" Target="../media/image14.png"/><Relationship Id="rId1" Type="http://schemas.microsoft.com/office/2007/relationships/media" Target="../media/media3.wav"/><Relationship Id="rId6" Type="http://schemas.openxmlformats.org/officeDocument/2006/relationships/image" Target="../media/image15.png"/><Relationship Id="rId11" Type="http://schemas.openxmlformats.org/officeDocument/2006/relationships/slide" Target="slide6.xml"/><Relationship Id="rId24" Type="http://schemas.openxmlformats.org/officeDocument/2006/relationships/slide" Target="slide1.xml"/><Relationship Id="rId5" Type="http://schemas.openxmlformats.org/officeDocument/2006/relationships/audio" Target="../media/audio1.wav"/><Relationship Id="rId15" Type="http://schemas.openxmlformats.org/officeDocument/2006/relationships/slide" Target="slide10.xml"/><Relationship Id="rId23" Type="http://schemas.openxmlformats.org/officeDocument/2006/relationships/image" Target="../media/image3.png"/><Relationship Id="rId28" Type="http://schemas.openxmlformats.org/officeDocument/2006/relationships/slide" Target="slide4.xml"/><Relationship Id="rId10" Type="http://schemas.openxmlformats.org/officeDocument/2006/relationships/image" Target="../media/image5.png"/><Relationship Id="rId19" Type="http://schemas.openxmlformats.org/officeDocument/2006/relationships/slide" Target="slide12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image" Target="../media/image23.png"/><Relationship Id="rId30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audio" Target="../media/audio1.wav"/><Relationship Id="rId5" Type="http://schemas.openxmlformats.org/officeDocument/2006/relationships/slide" Target="slide2.xml"/><Relationship Id="rId10" Type="http://schemas.openxmlformats.org/officeDocument/2006/relationships/image" Target="../media/image27.jpe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.wav"/><Relationship Id="rId3" Type="http://schemas.openxmlformats.org/officeDocument/2006/relationships/image" Target="../media/image28.gif"/><Relationship Id="rId7" Type="http://schemas.openxmlformats.org/officeDocument/2006/relationships/image" Target="../media/image26.jpe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image" Target="../media/image25.jpg"/><Relationship Id="rId10" Type="http://schemas.openxmlformats.org/officeDocument/2006/relationships/image" Target="../media/image27.jpeg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12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5.jp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29.gif"/><Relationship Id="rId9" Type="http://schemas.microsoft.com/office/2007/relationships/hdphoto" Target="../media/hdphoto1.wdp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2.xml"/><Relationship Id="rId5" Type="http://schemas.openxmlformats.org/officeDocument/2006/relationships/image" Target="../media/image30.gif"/><Relationship Id="rId10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audio" Target="../media/audio1.wav"/><Relationship Id="rId3" Type="http://schemas.openxmlformats.org/officeDocument/2006/relationships/image" Target="../media/image31.gif"/><Relationship Id="rId7" Type="http://schemas.openxmlformats.org/officeDocument/2006/relationships/slide" Target="slide6.xml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27.jpeg"/><Relationship Id="rId4" Type="http://schemas.openxmlformats.org/officeDocument/2006/relationships/slide" Target="slide8.xml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2.xml"/><Relationship Id="rId5" Type="http://schemas.openxmlformats.org/officeDocument/2006/relationships/image" Target="../media/image33.gif"/><Relationship Id="rId10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audio" Target="../media/audio1.wav"/><Relationship Id="rId3" Type="http://schemas.openxmlformats.org/officeDocument/2006/relationships/image" Target="../media/image12.png"/><Relationship Id="rId7" Type="http://schemas.openxmlformats.org/officeDocument/2006/relationships/slide" Target="slide8.xml"/><Relationship Id="rId12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6.jpeg"/><Relationship Id="rId10" Type="http://schemas.openxmlformats.org/officeDocument/2006/relationships/image" Target="../media/image27.jpeg"/><Relationship Id="rId4" Type="http://schemas.openxmlformats.org/officeDocument/2006/relationships/slide" Target="slide10.xm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γεια σας παιδιά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9109" y="2401615"/>
            <a:ext cx="609600" cy="609600"/>
          </a:xfrm>
          <a:prstGeom prst="rect">
            <a:avLst/>
          </a:prstGeom>
        </p:spPr>
      </p:pic>
      <p:pic>
        <p:nvPicPr>
          <p:cNvPr id="3" name="ας μάθουμε να γράφουμε τους αριθμούς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4146" y="2406350"/>
            <a:ext cx="609600" cy="6096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7" y="786445"/>
            <a:ext cx="3332534" cy="2929946"/>
          </a:xfrm>
          <a:prstGeom prst="rect">
            <a:avLst/>
          </a:prstGeom>
        </p:spPr>
      </p:pic>
      <p:sp>
        <p:nvSpPr>
          <p:cNvPr id="5" name="Επεξήγηση με σύννεφο 4"/>
          <p:cNvSpPr/>
          <p:nvPr/>
        </p:nvSpPr>
        <p:spPr>
          <a:xfrm rot="1850148">
            <a:off x="3357329" y="1011217"/>
            <a:ext cx="4104456" cy="237626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ας μάθουμε να γράφουμε τους αριθμούς!!</a:t>
            </a:r>
            <a:endParaRPr lang="el-G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8" name="Εικόνα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16" y="3873216"/>
            <a:ext cx="1587530" cy="1587530"/>
          </a:xfrm>
          <a:prstGeom prst="rect">
            <a:avLst/>
          </a:prstGeom>
        </p:spPr>
      </p:pic>
      <p:pic>
        <p:nvPicPr>
          <p:cNvPr id="40" name="Εικόνα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30" y="4923148"/>
            <a:ext cx="1389579" cy="1786602"/>
          </a:xfrm>
          <a:prstGeom prst="rect">
            <a:avLst/>
          </a:prstGeom>
        </p:spPr>
      </p:pic>
      <p:pic>
        <p:nvPicPr>
          <p:cNvPr id="41" name="Εικόνα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19272"/>
            <a:ext cx="1587530" cy="1587530"/>
          </a:xfrm>
          <a:prstGeom prst="rect">
            <a:avLst/>
          </a:prstGeom>
        </p:spPr>
      </p:pic>
      <p:pic>
        <p:nvPicPr>
          <p:cNvPr id="43" name="Εικόνα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19" y="114955"/>
            <a:ext cx="1587530" cy="1587530"/>
          </a:xfrm>
          <a:prstGeom prst="rect">
            <a:avLst/>
          </a:prstGeom>
        </p:spPr>
      </p:pic>
      <p:pic>
        <p:nvPicPr>
          <p:cNvPr id="44" name="Εικόνα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11" y="5122220"/>
            <a:ext cx="1587530" cy="1587530"/>
          </a:xfrm>
          <a:prstGeom prst="rect">
            <a:avLst/>
          </a:prstGeom>
        </p:spPr>
      </p:pic>
      <p:pic>
        <p:nvPicPr>
          <p:cNvPr id="45" name="Εικόνα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86" y="3164667"/>
            <a:ext cx="1587530" cy="1587530"/>
          </a:xfrm>
          <a:prstGeom prst="rect">
            <a:avLst/>
          </a:prstGeom>
        </p:spPr>
      </p:pic>
      <p:pic>
        <p:nvPicPr>
          <p:cNvPr id="46" name="Εικόνα 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56" y="365306"/>
            <a:ext cx="1587530" cy="1587530"/>
          </a:xfrm>
          <a:prstGeom prst="rect">
            <a:avLst/>
          </a:prstGeom>
        </p:spPr>
      </p:pic>
      <p:pic>
        <p:nvPicPr>
          <p:cNvPr id="47" name="Εικόνα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98" y="2930620"/>
            <a:ext cx="1785971" cy="1736361"/>
          </a:xfrm>
          <a:prstGeom prst="rect">
            <a:avLst/>
          </a:prstGeom>
        </p:spPr>
      </p:pic>
      <p:pic>
        <p:nvPicPr>
          <p:cNvPr id="48" name="Εικόνα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7" y="3867808"/>
            <a:ext cx="1587530" cy="1587530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2" t="14816" r="36703" b="46303"/>
          <a:stretch/>
        </p:blipFill>
        <p:spPr>
          <a:xfrm>
            <a:off x="7426121" y="5122220"/>
            <a:ext cx="1483198" cy="140266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5" t="10306" r="47600" b="26467"/>
          <a:stretch/>
        </p:blipFill>
        <p:spPr>
          <a:xfrm>
            <a:off x="6529868" y="4583668"/>
            <a:ext cx="628389" cy="19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6" name="chimes.wav"/>
          </p:stSnd>
        </p:sndAc>
      </p:transition>
    </mc:Choice>
    <mc:Fallback xmlns="">
      <p:transition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1" y="381381"/>
            <a:ext cx="6095238" cy="6095238"/>
          </a:xfrm>
          <a:prstGeom prst="rect">
            <a:avLst/>
          </a:prstGeom>
        </p:spPr>
      </p:pic>
      <p:pic>
        <p:nvPicPr>
          <p:cNvPr id="3" name="Εικόνα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6724" y="5413879"/>
            <a:ext cx="1384615" cy="1384615"/>
          </a:xfrm>
          <a:prstGeom prst="rect">
            <a:avLst/>
          </a:prstGeom>
        </p:spPr>
      </p:pic>
      <p:pic>
        <p:nvPicPr>
          <p:cNvPr id="4" name="Εικόνα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04" y="5413879"/>
            <a:ext cx="1384615" cy="1384615"/>
          </a:xfrm>
          <a:prstGeom prst="rect">
            <a:avLst/>
          </a:prstGeom>
        </p:spPr>
      </p:pic>
      <p:pic>
        <p:nvPicPr>
          <p:cNvPr id="5" name="Εικόνα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287178" cy="18489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19" y="908720"/>
            <a:ext cx="952500" cy="12668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79" y="908719"/>
            <a:ext cx="952500" cy="12668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45" y="2327945"/>
            <a:ext cx="952500" cy="126682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5" y="2367848"/>
            <a:ext cx="952500" cy="126682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61" y="3696347"/>
            <a:ext cx="952500" cy="126682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80" y="3696347"/>
            <a:ext cx="952500" cy="126682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61" y="3703605"/>
            <a:ext cx="952500" cy="1266825"/>
          </a:xfrm>
          <a:prstGeom prst="rect">
            <a:avLst/>
          </a:prstGeom>
        </p:spPr>
      </p:pic>
      <p:grpSp>
        <p:nvGrpSpPr>
          <p:cNvPr id="13" name="Ομάδα 12"/>
          <p:cNvGrpSpPr/>
          <p:nvPr/>
        </p:nvGrpSpPr>
        <p:grpSpPr>
          <a:xfrm rot="1018316">
            <a:off x="2494735" y="-630827"/>
            <a:ext cx="1554037" cy="2308416"/>
            <a:chOff x="4716016" y="-1428750"/>
            <a:chExt cx="1964921" cy="3057550"/>
          </a:xfrm>
        </p:grpSpPr>
        <p:sp>
          <p:nvSpPr>
            <p:cNvPr id="14" name="Έλλειψη 13"/>
            <p:cNvSpPr/>
            <p:nvPr/>
          </p:nvSpPr>
          <p:spPr>
            <a:xfrm>
              <a:off x="4716016" y="692696"/>
              <a:ext cx="864096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99" y="-1428750"/>
              <a:ext cx="1595438" cy="28575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99275" y="200477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Κάντε κλικ πάνω στο μολύβι!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0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5.54913E-6 C 0.09792 -0.00069 0.19566 -0.00208 0.29358 -0.00208 C 0.40312 -0.00208 0.3691 -0.0067 0.33646 0.02128 C 0.33542 0.02336 0.33472 0.02567 0.33333 0.02752 C 0.33194 0.02937 0.32986 0.02983 0.32864 0.03191 C 0.3276 0.03353 0.3276 0.03607 0.32691 0.03816 C 0.32396 0.04579 0.31875 0.05318 0.31424 0.0592 C 0.31042 0.06428 0.30469 0.07631 0.30469 0.07631 C 0.30243 0.08509 0.29618 0.09966 0.29201 0.10798 C 0.28993 0.11654 0.28733 0.1207 0.28246 0.12694 C 0.27899 0.13665 0.27708 0.14706 0.27309 0.15654 C 0.27049 0.16278 0.26649 0.1674 0.26354 0.17342 C 0.26076 0.18474 0.25295 0.19376 0.24757 0.20301 C 0.23958 0.21665 0.23628 0.2333 0.22691 0.24532 C 0.22222 0.25827 0.21562 0.26914 0.20955 0.28116 C 0.20746 0.28532 0.20312 0.29388 0.20312 0.29388 C 0.1993 0.30937 0.20469 0.29064 0.19687 0.30659 C 0.19496 0.31029 0.19514 0.31538 0.19358 0.31931 C 0.18976 0.3281 0.18698 0.33272 0.18246 0.34035 C 0.18142 0.34451 0.18108 0.34937 0.17934 0.35307 C 0.1783 0.35515 0.17691 0.35723 0.17621 0.35954 C 0.17309 0.36925 0.17257 0.37804 0.16823 0.38706 C 0.16788 0.38868 0.16597 0.39977 0.1651 0.40185 C 0.16319 0.40625 0.15868 0.41434 0.15868 0.41434 C 0.15625 0.42428 0.15503 0.43145 0.15087 0.43977 C 0.14826 0.45272 0.14427 0.46405 0.13976 0.47584 C 0.13472 0.48879 0.13524 0.50081 0.12691 0.51168 C 0.12448 0.52139 0.12101 0.53018 0.11753 0.5392 C 0.11562 0.54428 0.11545 0.54844 0.11424 0.55399 C 0.11198 0.5644 0.10816 0.57503 0.10642 0.58567 C 0.10469 0.59584 0.10191 0.60532 0.1 0.61527 C 0.09774 0.62729 0.09722 0.63515 0.09201 0.64486 C 0.09149 0.64694 0.09114 0.64902 0.09045 0.6511 C 0.08958 0.65342 0.08802 0.65527 0.08733 0.65758 C 0.0842 0.66729 0.0842 0.67677 0.0842 0.68717 " pathEditMode="relative" ptsTypes="ffffffffffffffffffffffffffffffffff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1" y="381381"/>
            <a:ext cx="6095238" cy="6095238"/>
          </a:xfrm>
          <a:prstGeom prst="rect">
            <a:avLst/>
          </a:prstGeom>
        </p:spPr>
      </p:pic>
      <p:pic>
        <p:nvPicPr>
          <p:cNvPr id="3" name="Εικόνα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6724" y="5413879"/>
            <a:ext cx="1384615" cy="1384615"/>
          </a:xfrm>
          <a:prstGeom prst="rect">
            <a:avLst/>
          </a:prstGeom>
        </p:spPr>
      </p:pic>
      <p:pic>
        <p:nvPicPr>
          <p:cNvPr id="4" name="Εικόνα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04" y="5413879"/>
            <a:ext cx="1384615" cy="1384615"/>
          </a:xfrm>
          <a:prstGeom prst="rect">
            <a:avLst/>
          </a:prstGeom>
        </p:spPr>
      </p:pic>
      <p:pic>
        <p:nvPicPr>
          <p:cNvPr id="5" name="Εικόνα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287178" cy="18489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1381"/>
            <a:ext cx="2756174" cy="13716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2" y="1728843"/>
            <a:ext cx="2756174" cy="1371600"/>
          </a:xfrm>
          <a:prstGeom prst="rect">
            <a:avLst/>
          </a:prstGeom>
        </p:spPr>
      </p:pic>
      <p:grpSp>
        <p:nvGrpSpPr>
          <p:cNvPr id="8" name="Ομάδα 7"/>
          <p:cNvGrpSpPr/>
          <p:nvPr/>
        </p:nvGrpSpPr>
        <p:grpSpPr>
          <a:xfrm rot="19282807">
            <a:off x="3748963" y="-946957"/>
            <a:ext cx="1554037" cy="2308416"/>
            <a:chOff x="4716016" y="-1428750"/>
            <a:chExt cx="1964921" cy="3057550"/>
          </a:xfrm>
        </p:grpSpPr>
        <p:sp>
          <p:nvSpPr>
            <p:cNvPr id="9" name="Έλλειψη 8"/>
            <p:cNvSpPr/>
            <p:nvPr/>
          </p:nvSpPr>
          <p:spPr>
            <a:xfrm>
              <a:off x="4716016" y="692696"/>
              <a:ext cx="864096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99" y="-1428750"/>
              <a:ext cx="1595438" cy="28575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868144" y="5486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Κάντε κλικ πάνω στο μολύβι!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0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76301E-6 C -0.0257 0.00115 -0.03924 -0.0007 -0.06042 0.00624 C -0.06545 0.00971 -0.07136 0.01063 -0.07622 0.01479 C -0.08247 0.02011 -0.07917 0.01803 -0.08577 0.02104 C -0.09045 0.02543 -0.09514 0.02751 -0.1 0.03167 C -0.10261 0.04277 -0.1092 0.04277 -0.11441 0.05294 C -0.11875 0.0615 -0.12327 0.07491 -0.12865 0.08254 C -0.13108 0.09202 -0.13525 0.10034 -0.1382 0.10982 C -0.13941 0.11398 -0.14132 0.12254 -0.14132 0.12254 C -0.14184 0.1267 -0.14288 0.13086 -0.14288 0.13525 C -0.14288 0.15283 -0.14254 0.17063 -0.14132 0.1882 C -0.14045 0.20092 -0.13438 0.21109 -0.13021 0.22196 C -0.12743 0.22936 -0.12344 0.24092 -0.11754 0.24531 C -0.1132 0.24855 -0.10747 0.24786 -0.1033 0.25156 C -0.09045 0.26265 -0.06615 0.26959 -0.05087 0.2726 C -0.03542 0.27976 -0.01927 0.28647 -0.0033 0.29156 C 0.01475 0.2978 -0.00625 0.28901 0.01423 0.29803 C 0.0158 0.29872 0.01892 0.29988 0.01892 0.29988 C 0.02048 0.3015 0.02205 0.30335 0.02378 0.30427 C 0.02691 0.30635 0.03333 0.30867 0.03333 0.30867 C 0.0368 0.3119 0.04097 0.31375 0.04444 0.31699 C 0.05555 0.32693 0.06892 0.34473 0.07621 0.3593 C 0.07934 0.36577 0.08246 0.37225 0.08559 0.37849 C 0.08663 0.38057 0.08784 0.38265 0.08889 0.38473 C 0.08993 0.38682 0.09201 0.39098 0.09201 0.39098 C 0.09375 0.39838 0.096 0.40277 0.1 0.40809 C 0.10225 0.41687 0.10555 0.42589 0.10955 0.43329 C 0.11163 0.44184 0.11371 0.45017 0.1158 0.45872 C 0.11632 0.4608 0.11684 0.46288 0.11736 0.46497 C 0.11788 0.46705 0.11892 0.47144 0.11892 0.47144 C 0.12274 0.50797 0.12882 0.55121 0.11267 0.58335 C 0.1125 0.58404 0.11041 0.59653 0.10955 0.59814 C 0.09705 0.62011 0.10521 0.5993 0.09843 0.61502 C 0.09305 0.62774 0.08906 0.64393 0.07778 0.64901 C 0.06805 0.66127 0.04583 0.66242 0.03333 0.66381 C -0.00295 0.67306 -0.04913 0.66658 -0.08264 0.66589 C -0.09063 0.6645 -0.0974 0.66288 -0.10486 0.65942 C -0.11754 0.64809 -0.13056 0.63583 -0.14132 0.6215 C -0.14532 0.60531 -0.13993 0.62427 -0.14601 0.61086 C -0.14861 0.60485 -0.15018 0.59768 -0.15243 0.59167 C -0.15782 0.57734 -0.15347 0.59514 -0.15886 0.57687 C -0.16077 0.57063 -0.16198 0.56416 -0.16354 0.55791 C -0.16407 0.55606 -0.16511 0.55144 -0.16511 0.55144 C -0.16459 0.5341 -0.16702 0.49942 -0.16042 0.47745 C -0.15469 0.45849 -0.14653 0.44069 -0.13663 0.42497 C -0.13229 0.41826 -0.1257 0.41063 -0.12222 0.40369 C -0.11233 0.38381 -0.09931 0.36416 -0.08577 0.3489 C -0.08143 0.34404 -0.07917 0.33595 -0.07466 0.33179 C -0.06945 0.32716 -0.06268 0.323 -0.05712 0.3193 C -0.04636 0.30404 -0.01476 0.29965 -1.94444E-6 0.29803 C 0.01823 0.28971 0.03732 0.28462 0.05555 0.27676 C 0.06718 0.26658 0.06198 0.27144 0.07135 0.26196 C 0.075 0.25433 0.07986 0.24832 0.08403 0.24092 C 0.09965 0.21294 0.08576 0.23884 0.09201 0.22196 C 0.09444 0.21572 0.09861 0.21086 0.10156 0.20508 C 0.10347 0.19491 0.10816 0.18936 0.11111 0.17965 C 0.11232 0.17549 0.11423 0.16693 0.11423 0.16693 C 0.11337 0.1452 0.11545 0.12554 0.10625 0.10774 C 0.10121 0.08762 0.09045 0.06982 0.07934 0.05502 C 0.07812 0.0534 0.07222 0.04485 0.07135 0.04439 C 0.06823 0.043 0.06475 0.04231 0.0618 0.04023 C 0.05972 0.03884 0.05781 0.03699 0.05555 0.03583 C 0.05069 0.03329 0.04114 0.03167 0.03646 0.02751 C 0.03489 0.02612 0.0335 0.02427 0.03177 0.02335 C 0.02864 0.0215 0.02222 0.01895 0.02222 0.01895 C 0.01771 0.0134 0.00764 0.00832 0.00156 0.00624 C -0.00052 0.00554 -0.00417 0.00693 -0.00486 0.00416 C -0.00556 0.00161 -0.00157 0.00138 -1.94444E-6 -6.76301E-6 Z " pathEditMode="relative" ptsTypes="f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1" y="381381"/>
            <a:ext cx="6095238" cy="6095238"/>
          </a:xfrm>
          <a:prstGeom prst="rect">
            <a:avLst/>
          </a:prstGeom>
        </p:spPr>
      </p:pic>
      <p:pic>
        <p:nvPicPr>
          <p:cNvPr id="4" name="Εικόνα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04" y="5413879"/>
            <a:ext cx="1384615" cy="1384615"/>
          </a:xfrm>
          <a:prstGeom prst="rect">
            <a:avLst/>
          </a:prstGeom>
        </p:spPr>
      </p:pic>
      <p:pic>
        <p:nvPicPr>
          <p:cNvPr id="5" name="Εικόνα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287178" cy="18489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6168"/>
            <a:ext cx="956363" cy="95636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83" y="316168"/>
            <a:ext cx="956363" cy="95636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54" y="1412156"/>
            <a:ext cx="956363" cy="95636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0" y="1424930"/>
            <a:ext cx="956363" cy="95636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4" y="2472637"/>
            <a:ext cx="956363" cy="956363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53" y="2510701"/>
            <a:ext cx="956363" cy="956363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" y="3593275"/>
            <a:ext cx="956363" cy="956363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90" y="3593275"/>
            <a:ext cx="956363" cy="956363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1" y="4761339"/>
            <a:ext cx="956363" cy="956363"/>
          </a:xfrm>
          <a:prstGeom prst="rect">
            <a:avLst/>
          </a:prstGeom>
        </p:spPr>
      </p:pic>
      <p:grpSp>
        <p:nvGrpSpPr>
          <p:cNvPr id="16" name="Ομάδα 15"/>
          <p:cNvGrpSpPr/>
          <p:nvPr/>
        </p:nvGrpSpPr>
        <p:grpSpPr>
          <a:xfrm rot="1018316">
            <a:off x="4789610" y="-917284"/>
            <a:ext cx="1554037" cy="2308416"/>
            <a:chOff x="4716016" y="-1428750"/>
            <a:chExt cx="1964921" cy="3057550"/>
          </a:xfrm>
        </p:grpSpPr>
        <p:sp>
          <p:nvSpPr>
            <p:cNvPr id="17" name="Έλλειψη 16"/>
            <p:cNvSpPr/>
            <p:nvPr/>
          </p:nvSpPr>
          <p:spPr>
            <a:xfrm>
              <a:off x="4716016" y="692696"/>
              <a:ext cx="864096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99" y="-1428750"/>
              <a:ext cx="1595438" cy="28575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868144" y="5486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Κάντε κλικ πάνω στο μολύβι!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5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7.51445E-7 C 0.00278 -0.0111 -0.00087 -0.00717 -0.00799 -0.01064 C -0.07187 -0.00647 -0.02708 -0.01179 -0.05243 -0.00624 C -0.06111 -0.00439 -0.06267 -0.00509 -0.06996 -0.00208 C -0.07309 -0.00092 -0.07934 0.00208 -0.07934 0.00208 C -0.08733 0.00925 -0.09358 0.01434 -0.1033 0.01688 C -0.10799 0.01803 -0.11684 0.01988 -0.12066 0.02335 C -0.13212 0.03329 -0.12656 0.03052 -0.13663 0.03376 C -0.14861 0.04208 -0.16146 0.05295 -0.17465 0.05711 C -0.17882 0.06266 -0.18403 0.06728 -0.18733 0.07399 C -0.19028 0.08 -0.19809 0.09179 -0.2 0.09942 C -0.20226 0.10821 -0.20069 0.10382 -0.20486 0.11214 C -0.20694 0.12092 -0.2099 0.1304 -0.21111 0.13965 C -0.21389 0.16254 -0.21076 0.14983 -0.21441 0.16277 C -0.21719 0.2 -0.2217 0.23792 -0.21441 0.27491 C -0.2118 0.28809 -0.20365 0.29757 -0.19844 0.30867 C -0.18837 0.3304 -0.17413 0.34983 -0.15885 0.36578 C -0.15243 0.37249 -0.14757 0.37919 -0.13976 0.38266 C -0.13281 0.38936 -0.13524 0.38821 -0.12865 0.39121 C -0.12552 0.3926 -0.12187 0.39283 -0.1191 0.39538 C -0.11059 0.40277 -0.10781 0.40509 -0.09844 0.40809 C -0.02361 0.40647 -0.02865 0.41295 0.01267 0.39954 C 0.01545 0.39699 0.01771 0.39353 0.02066 0.39121 C 0.03229 0.38173 0.01806 0.39723 0.03004 0.38474 C 0.03542 0.37919 0.04028 0.37272 0.04601 0.36786 C 0.05347 0.35283 0.06146 0.33942 0.06823 0.32347 C 0.06945 0.32069 0.07014 0.31769 0.07135 0.31491 C 0.07326 0.31052 0.07778 0.30243 0.07778 0.30243 C 0.0783 0.29965 0.07847 0.29665 0.07934 0.29387 C 0.08004 0.29156 0.08177 0.28994 0.08247 0.28763 C 0.0842 0.28139 0.0842 0.27468 0.08559 0.26844 C 0.08715 0.26127 0.08906 0.25457 0.09045 0.2474 C 0.09462 0.1963 0.0941 0.15098 0.07934 0.10566 C 0.07622 0.09595 0.0757 0.08925 0.07135 0.08046 C 0.06754 0.06497 0.05399 0.03792 0.04288 0.0296 C 0.03646 0.02474 0.02917 0.02243 0.02222 0.01896 C 0.02344 0.02682 0.02517 0.03538 0.02847 0.04231 C 0.0342 0.0548 0.02951 0.03653 0.0349 0.05295 C 0.03629 0.05711 0.03611 0.06197 0.03802 0.06566 C 0.04167 0.07306 0.04757 0.08879 0.04757 0.08879 C 0.04913 0.09734 0.05035 0.10266 0.05399 0.11006 C 0.05816 0.12694 0.0625 0.14474 0.06823 0.16069 C 0.06875 0.16486 0.06892 0.16925 0.06979 0.17341 C 0.07049 0.17642 0.07222 0.17873 0.07292 0.18173 C 0.07587 0.19468 0.07639 0.2074 0.0809 0.21988 C 0.08299 0.23699 0.08681 0.25341 0.08889 0.27052 C 0.08785 0.30335 0.08958 0.34682 0.07448 0.37642 C 0.06945 0.39653 0.06719 0.41572 0.05556 0.43121 C 0.05226 0.44509 0.04757 0.45595 0.04115 0.46728 C 0.03767 0.47329 0.03576 0.48092 0.03177 0.48624 C 0.02865 0.4904 0.025 0.49434 0.02222 0.49896 C 0.01736 0.50751 0.01302 0.5163 0.00781 0.52439 C 0.00608 0.52717 0.00451 0.52971 0.00313 0.53272 C 0.00191 0.53549 0.00156 0.53873 -6.93889E-18 0.54127 C -0.00417 0.54844 -0.0191 0.56948 -0.02552 0.57503 C -0.02917 0.58243 -0.03333 0.59006 -0.03819 0.59607 C -0.04167 0.60555 -0.04653 0.61202 -0.05399 0.61526 C -0.06267 0.62335 -0.06927 0.63191 -0.07934 0.6363 C -0.08333 0.64139 -0.08698 0.64254 -0.09219 0.64486 C -0.10903 0.65965 -0.12691 0.6659 -0.14601 0.67445 C -0.15104 0.68092 -0.15712 0.68139 -0.16354 0.68486 C -0.1651 0.68532 -0.16667 0.68624 -0.16823 0.68717 C -0.16996 0.68832 -0.17135 0.6904 -0.17309 0.69133 C -0.17812 0.6941 -0.18507 0.69572 -0.19045 0.69757 C -0.19201 0.69688 -0.19392 0.6941 -0.19531 0.69526 C -0.20451 0.70474 -0.19288 0.70405 -0.19844 0.70405 " pathEditMode="relative" ptsTypes="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πατήστε επάνω σε όποιον αριθμό θέλετε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4724" y="2202699"/>
            <a:ext cx="609600" cy="609600"/>
          </a:xfrm>
          <a:prstGeom prst="rect">
            <a:avLst/>
          </a:prstGeom>
        </p:spPr>
      </p:pic>
      <p:pic>
        <p:nvPicPr>
          <p:cNvPr id="3" name="Εικόνα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" y="3682531"/>
            <a:ext cx="1165091" cy="1165091"/>
          </a:xfrm>
          <a:prstGeom prst="rect">
            <a:avLst/>
          </a:prstGeom>
        </p:spPr>
      </p:pic>
      <p:pic>
        <p:nvPicPr>
          <p:cNvPr id="5" name="Εικόνα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44" y="3630814"/>
            <a:ext cx="1019814" cy="1311190"/>
          </a:xfrm>
          <a:prstGeom prst="rect">
            <a:avLst/>
          </a:prstGeom>
        </p:spPr>
      </p:pic>
      <p:pic>
        <p:nvPicPr>
          <p:cNvPr id="6" name="Εικόνα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24" y="3684953"/>
            <a:ext cx="1165091" cy="1165091"/>
          </a:xfrm>
          <a:prstGeom prst="rect">
            <a:avLst/>
          </a:prstGeom>
        </p:spPr>
      </p:pic>
      <p:pic>
        <p:nvPicPr>
          <p:cNvPr id="8" name="Εικόνα 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38" y="3703864"/>
            <a:ext cx="1165091" cy="1165091"/>
          </a:xfrm>
          <a:prstGeom prst="rect">
            <a:avLst/>
          </a:prstGeom>
        </p:spPr>
      </p:pic>
      <p:pic>
        <p:nvPicPr>
          <p:cNvPr id="9" name="Εικόνα 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52" y="3682530"/>
            <a:ext cx="1165091" cy="1165091"/>
          </a:xfrm>
          <a:prstGeom prst="rect">
            <a:avLst/>
          </a:prstGeom>
        </p:spPr>
      </p:pic>
      <p:pic>
        <p:nvPicPr>
          <p:cNvPr id="10" name="Εικόνα 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40" y="3682529"/>
            <a:ext cx="1165091" cy="1165091"/>
          </a:xfrm>
          <a:prstGeom prst="rect">
            <a:avLst/>
          </a:prstGeom>
        </p:spPr>
      </p:pic>
      <p:pic>
        <p:nvPicPr>
          <p:cNvPr id="11" name="Εικόνα 1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29" y="3682528"/>
            <a:ext cx="1165091" cy="1165091"/>
          </a:xfrm>
          <a:prstGeom prst="rect">
            <a:avLst/>
          </a:prstGeom>
        </p:spPr>
      </p:pic>
      <p:pic>
        <p:nvPicPr>
          <p:cNvPr id="13" name="Εικόνα 1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72" y="3684953"/>
            <a:ext cx="1165091" cy="1165091"/>
          </a:xfrm>
          <a:prstGeom prst="rect">
            <a:avLst/>
          </a:prstGeom>
        </p:spPr>
      </p:pic>
      <p:grpSp>
        <p:nvGrpSpPr>
          <p:cNvPr id="17" name="Ομάδα 16"/>
          <p:cNvGrpSpPr/>
          <p:nvPr/>
        </p:nvGrpSpPr>
        <p:grpSpPr>
          <a:xfrm>
            <a:off x="333491" y="583610"/>
            <a:ext cx="8009183" cy="2929946"/>
            <a:chOff x="211102" y="-632448"/>
            <a:chExt cx="8009183" cy="2929946"/>
          </a:xfrm>
        </p:grpSpPr>
        <p:sp>
          <p:nvSpPr>
            <p:cNvPr id="15" name="Ελλειψοειδής επεξήγηση 14"/>
            <p:cNvSpPr/>
            <p:nvPr/>
          </p:nvSpPr>
          <p:spPr>
            <a:xfrm>
              <a:off x="3575050" y="548680"/>
              <a:ext cx="4645235" cy="1654019"/>
            </a:xfrm>
            <a:prstGeom prst="wedgeEllipseCallout">
              <a:avLst>
                <a:gd name="adj1" fmla="val -54558"/>
                <a:gd name="adj2" fmla="val 4618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Πατήστε επάνω σε όποιον αριθμό θέλετε</a:t>
              </a:r>
              <a:r>
                <a:rPr lang="el-GR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l-GR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endParaRPr lang="el-G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02" y="-632448"/>
              <a:ext cx="3332534" cy="2929946"/>
            </a:xfrm>
            <a:prstGeom prst="rect">
              <a:avLst/>
            </a:prstGeom>
          </p:spPr>
        </p:pic>
      </p:grpSp>
      <p:pic>
        <p:nvPicPr>
          <p:cNvPr id="18" name="Εικόνα 17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0704"/>
            <a:ext cx="1187243" cy="1705423"/>
          </a:xfrm>
          <a:prstGeom prst="rect">
            <a:avLst/>
          </a:prstGeom>
        </p:spPr>
      </p:pic>
      <p:pic>
        <p:nvPicPr>
          <p:cNvPr id="12" name="Εικόνα 11">
            <a:hlinkClick r:id="rId26" action="ppaction://hlinksldjump"/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2" t="14816" r="36703" b="46303"/>
          <a:stretch/>
        </p:blipFill>
        <p:spPr>
          <a:xfrm>
            <a:off x="3123276" y="3593926"/>
            <a:ext cx="903548" cy="1348078"/>
          </a:xfrm>
          <a:prstGeom prst="rect">
            <a:avLst/>
          </a:prstGeom>
        </p:spPr>
      </p:pic>
      <p:pic>
        <p:nvPicPr>
          <p:cNvPr id="19" name="Εικόνα 18">
            <a:hlinkClick r:id="rId28" action="ppaction://hlinksldjump"/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5" t="10306" r="47600" b="26467"/>
          <a:stretch/>
        </p:blipFill>
        <p:spPr>
          <a:xfrm>
            <a:off x="1205967" y="3635508"/>
            <a:ext cx="466319" cy="11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3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37" y="946313"/>
            <a:ext cx="6095238" cy="6095238"/>
          </a:xfrm>
          <a:prstGeom prst="rect">
            <a:avLst/>
          </a:prstGeom>
        </p:spPr>
      </p:pic>
      <p:grpSp>
        <p:nvGrpSpPr>
          <p:cNvPr id="5" name="Ομάδα 4"/>
          <p:cNvGrpSpPr/>
          <p:nvPr/>
        </p:nvGrpSpPr>
        <p:grpSpPr>
          <a:xfrm>
            <a:off x="4597651" y="-1"/>
            <a:ext cx="1558525" cy="2221471"/>
            <a:chOff x="4716016" y="-1428750"/>
            <a:chExt cx="1964921" cy="3057550"/>
          </a:xfrm>
        </p:grpSpPr>
        <p:sp>
          <p:nvSpPr>
            <p:cNvPr id="3" name="Έλλειψη 2"/>
            <p:cNvSpPr/>
            <p:nvPr/>
          </p:nvSpPr>
          <p:spPr>
            <a:xfrm>
              <a:off x="4716016" y="692696"/>
              <a:ext cx="864096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99" y="-1428750"/>
              <a:ext cx="1595438" cy="2857500"/>
            </a:xfrm>
            <a:prstGeom prst="rect">
              <a:avLst/>
            </a:prstGeom>
          </p:spPr>
        </p:pic>
      </p:grpSp>
      <p:pic>
        <p:nvPicPr>
          <p:cNvPr id="8" name="Εικόνα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04" y="5413879"/>
            <a:ext cx="1384615" cy="1384615"/>
          </a:xfrm>
          <a:prstGeom prst="rect">
            <a:avLst/>
          </a:prstGeom>
        </p:spPr>
      </p:pic>
      <p:pic>
        <p:nvPicPr>
          <p:cNvPr id="9" name="Εικόνα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6724" y="5413879"/>
            <a:ext cx="1384615" cy="1384615"/>
          </a:xfrm>
          <a:prstGeom prst="rect">
            <a:avLst/>
          </a:prstGeom>
        </p:spPr>
      </p:pic>
      <p:pic>
        <p:nvPicPr>
          <p:cNvPr id="10" name="Εικόνα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287178" cy="1848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94755" y="53130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Κάντε κλικ πάνω στο μολύβι!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5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50867E-6 C 0.00625 0.00255 0.00729 0.00787 0.01268 0.01272 C 0.01545 0.0259 0.02014 0.02497 0.02379 0.03815 C 0.02622 0.04671 0.02465 0.04255 0.02865 0.05064 C 0.02917 0.05341 0.02917 0.05665 0.03021 0.05919 C 0.03195 0.06382 0.03663 0.07191 0.03663 0.07191 C 0.04497 0.10497 0.05556 0.13943 0.06198 0.17341 C 0.06389 0.18336 0.06441 0.1933 0.06667 0.20301 C 0.07205 0.28208 0.06945 0.23584 0.06667 0.40162 C 0.06649 0.41064 0.06129 0.43122 0.05886 0.43977 C 0.05712 0.44602 0.05399 0.45873 0.05399 0.45873 C 0.05209 0.47376 0.04983 0.48925 0.04445 0.50313 C 0.0434 0.50867 0.04375 0.51515 0.04132 0.52 C 0.03837 0.52625 0.03438 0.53064 0.03177 0.53688 C 0.02795 0.54567 0.02656 0.55237 0.0191 0.55607 C 0.00747 0.57156 -0.00851 0.57203 -0.02378 0.57711 C -0.03351 0.58035 -0.04236 0.58729 -0.05226 0.58983 C -0.05798 0.59145 -0.07274 0.5933 -0.07778 0.59376 C -0.1 0.60139 -0.09045 0.59908 -0.13646 0.59376 C -0.13837 0.59376 -0.13941 0.59076 -0.14114 0.58983 C -0.14375 0.58844 -0.14653 0.58844 -0.14913 0.58775 C -0.15677 0.58081 -0.16423 0.57272 -0.17291 0.56856 C -0.17969 0.56 -0.18246 0.55145 -0.19201 0.54752 C -0.20121 0.53526 -0.19635 0.5385 -0.20469 0.5348 C -0.20746 0.52393 -0.21458 0.51607 -0.21736 0.50521 C -0.22083 0.49203 -0.2243 0.46613 -0.23177 0.45665 C -0.23715 0.43422 -0.24045 0.41249 -0.24288 0.38891 C -0.24323 0.36948 -0.2408 0.31885 -0.24757 0.2918 C -0.24739 0.27746 -0.25347 0.17434 -0.24288 0.12694 C -0.23871 0.10798 -0.23594 0.08787 -0.23003 0.06983 C -0.2276 0.06243 -0.22569 0.05688 -0.22222 0.05064 C -0.21996 0.04671 -0.2158 0.03815 -0.2158 0.03815 C -0.2118 0.02197 -0.19496 0.00116 -0.18246 -0.00416 C -0.17153 -0.01942 -0.14965 -0.02104 -0.13489 -0.02335 C -0.09357 -0.02219 -0.0691 -0.0215 -0.03333 -0.01687 C -0.02656 -0.0141 -0.01892 -0.0104 -0.01267 -0.00624 C -0.01094 -0.00508 -0.00972 -0.00277 -0.00781 -0.00208 C -0.00416 -0.00069 -0.00035 -0.00069 0.0033 -4.50867E-6 C 0.00504 0.00347 0.00729 0.01064 0.01111 0.01064 " pathEditMode="relative" ptsTypes="f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0" y="1208189"/>
            <a:ext cx="1425760" cy="2055316"/>
          </a:xfrm>
          <a:prstGeom prst="rect">
            <a:avLst/>
          </a:prstGeom>
        </p:spPr>
      </p:pic>
      <p:pic>
        <p:nvPicPr>
          <p:cNvPr id="8" name="Εικόνα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04" y="5413879"/>
            <a:ext cx="1384615" cy="1384615"/>
          </a:xfrm>
          <a:prstGeom prst="rect">
            <a:avLst/>
          </a:prstGeom>
        </p:spPr>
      </p:pic>
      <p:pic>
        <p:nvPicPr>
          <p:cNvPr id="9" name="Εικόνα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6724" y="5413879"/>
            <a:ext cx="1384615" cy="1384615"/>
          </a:xfrm>
          <a:prstGeom prst="rect">
            <a:avLst/>
          </a:prstGeom>
        </p:spPr>
      </p:pic>
      <p:pic>
        <p:nvPicPr>
          <p:cNvPr id="10" name="Εικόνα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287178" cy="1848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5486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Κάντε κλικ πάνω στο μολύβι!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6" t="11271" r="43572" b="24721"/>
          <a:stretch/>
        </p:blipFill>
        <p:spPr>
          <a:xfrm>
            <a:off x="3527325" y="380975"/>
            <a:ext cx="2089350" cy="6096051"/>
          </a:xfrm>
          <a:prstGeom prst="rect">
            <a:avLst/>
          </a:prstGeom>
        </p:spPr>
      </p:pic>
      <p:grpSp>
        <p:nvGrpSpPr>
          <p:cNvPr id="3" name="Ομάδα 2"/>
          <p:cNvGrpSpPr/>
          <p:nvPr/>
        </p:nvGrpSpPr>
        <p:grpSpPr>
          <a:xfrm rot="18274288">
            <a:off x="2593997" y="169707"/>
            <a:ext cx="1554037" cy="2308416"/>
            <a:chOff x="4716016" y="-1428750"/>
            <a:chExt cx="1964921" cy="3057550"/>
          </a:xfrm>
        </p:grpSpPr>
        <p:sp>
          <p:nvSpPr>
            <p:cNvPr id="4" name="Έλλειψη 3"/>
            <p:cNvSpPr/>
            <p:nvPr/>
          </p:nvSpPr>
          <p:spPr>
            <a:xfrm>
              <a:off x="4716016" y="692696"/>
              <a:ext cx="864096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99" y="-1428750"/>
              <a:ext cx="1595438" cy="285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2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 0.00786 C 0.03541 -0.0104 0.02899 0.01226 0.03576 -0.00254 C 0.03663 -0.00439 0.03645 -0.00693 0.03732 -0.00901 C 0.03906 -0.01341 0.04357 -0.02173 0.04357 -0.0215 C 0.04548 -0.03167 0.04722 -0.04046 0.05156 -0.04901 C 0.05312 -0.06728 0.05451 -0.08578 0.05625 -0.10404 C 0.05642 -0.10682 0.05729 -0.12208 0.05955 -0.1274 C 0.06875 -0.15006 0.06354 -0.12994 0.06909 -0.1526 C 0.07014 -0.15676 0.07222 -0.16532 0.07222 -0.16508 C 0.0717 -0.13364 0.07152 -0.10196 0.07066 -0.07029 C 0.06996 -0.04046 0.06493 -0.0111 0.06267 0.0185 C 0.06007 0.11538 0.06562 0.20994 0.06909 0.30613 C 0.06753 0.37434 0.06979 0.45064 0.06267 0.51746 C 0.06441 0.53989 0.06423 0.53156 0.06423 0.54289 " pathEditMode="relative" rAng="0" ptsTypes="fffffffffffffA">
                                      <p:cBhvr>
                                        <p:cTn id="6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8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26" y="548680"/>
            <a:ext cx="1865179" cy="162056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55" y="2169245"/>
            <a:ext cx="1865179" cy="162056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93" y="-72605"/>
            <a:ext cx="5335215" cy="6859563"/>
          </a:xfrm>
          <a:prstGeom prst="rect">
            <a:avLst/>
          </a:prstGeom>
        </p:spPr>
      </p:pic>
      <p:grpSp>
        <p:nvGrpSpPr>
          <p:cNvPr id="5" name="Ομάδα 4"/>
          <p:cNvGrpSpPr/>
          <p:nvPr/>
        </p:nvGrpSpPr>
        <p:grpSpPr>
          <a:xfrm rot="18274288">
            <a:off x="2248067" y="-279712"/>
            <a:ext cx="1554037" cy="2308416"/>
            <a:chOff x="4716016" y="-1428750"/>
            <a:chExt cx="1964921" cy="3057550"/>
          </a:xfrm>
        </p:grpSpPr>
        <p:sp>
          <p:nvSpPr>
            <p:cNvPr id="6" name="Έλλειψη 5"/>
            <p:cNvSpPr/>
            <p:nvPr/>
          </p:nvSpPr>
          <p:spPr>
            <a:xfrm>
              <a:off x="4716016" y="692696"/>
              <a:ext cx="864096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99" y="-1428750"/>
              <a:ext cx="1595438" cy="2857500"/>
            </a:xfrm>
            <a:prstGeom prst="rect">
              <a:avLst/>
            </a:prstGeom>
          </p:spPr>
        </p:pic>
      </p:grpSp>
      <p:pic>
        <p:nvPicPr>
          <p:cNvPr id="8" name="Εικόνα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4201" y="5486322"/>
            <a:ext cx="1384615" cy="1384615"/>
          </a:xfrm>
          <a:prstGeom prst="rect">
            <a:avLst/>
          </a:prstGeom>
        </p:spPr>
      </p:pic>
      <p:pic>
        <p:nvPicPr>
          <p:cNvPr id="9" name="Εικόνα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49" y="5473385"/>
            <a:ext cx="1384615" cy="1384615"/>
          </a:xfrm>
          <a:prstGeom prst="rect">
            <a:avLst/>
          </a:prstGeom>
        </p:spPr>
      </p:pic>
      <p:pic>
        <p:nvPicPr>
          <p:cNvPr id="10" name="Εικόνα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287178" cy="1848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184" y="231581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Κάντε κλικ πάνω στο μολύβι!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5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09827E-6 C 0.01197 -0.00509 0.00052 0.00208 0.00729 -0.00971 C 0.01041 -0.01503 0.01822 -0.02405 0.01822 -0.02405 C 0.02152 -0.03699 0.03229 -0.04416 0.04184 -0.04832 C 0.04947 -0.05503 0.0552 -0.06173 0.06371 -0.0652 C 0.06545 -0.06682 0.06718 -0.0689 0.06909 -0.07006 C 0.07256 -0.07214 0.08003 -0.07491 0.08003 -0.07491 C 0.08923 -0.08301 0.09357 -0.08277 0.10555 -0.08462 C 0.12916 -0.08393 0.15277 -0.0837 0.17638 -0.08231 C 0.17881 -0.08208 0.19427 -0.07514 0.19461 -0.07491 C 0.20329 -0.06728 0.21527 -0.05965 0.22187 -0.04832 C 0.22447 -0.0437 0.22916 -0.03376 0.22916 -0.03376 C 0.23177 -0.02335 0.23385 -0.01272 0.23645 -0.00231 C 0.23958 0.03723 0.23923 0.08208 0.22187 0.1163 C 0.21822 0.13665 0.21458 0.12925 0.20555 0.14775 C 0.20434 0.15029 0.20364 0.15329 0.2019 0.15514 C 0.19861 0.15908 0.19409 0.16069 0.19097 0.16486 C 0.1842 0.17387 0.18802 0.1711 0.18003 0.17434 C 0.17829 0.17688 0.17673 0.17965 0.17465 0.18173 C 0.17118 0.18543 0.16371 0.19145 0.16371 0.19145 C 0.16076 0.19699 0.15781 0.20277 0.15468 0.20832 C 0.15295 0.21156 0.15173 0.21572 0.14913 0.21803 C 0.13385 0.23168 0.11892 0.24578 0.10364 0.25919 C 0.08402 0.29827 0.11111 0.24809 0.08368 0.28578 C 0.08038 0.2904 0.07795 0.29595 0.07465 0.30035 C 0.07031 0.30613 0.06684 0.30543 0.0618 0.31006 C 0.05729 0.31422 0.05572 0.31884 0.05277 0.32462 C 0.04809 0.34405 0.0559 0.31399 0.04375 0.34636 C 0.03784 0.36231 0.03177 0.37827 0.02361 0.39237 C 0.02239 0.39723 0.02187 0.40231 0.02013 0.40694 C 0.01892 0.41017 0.01736 0.41318 0.01649 0.41665 C 0.01232 0.43329 0.01145 0.4511 0.00729 0.46751 C 0.00329 0.5015 0.00607 0.48879 0.0019 0.50613 C 0.00312 0.51653 -0.00209 0.53503 0.00555 0.53757 C 0.03732 0.54821 0.071 0.53873 0.10364 0.54012 C 0.16284 0.54289 0.22239 0.55214 0.28194 0.55214 " pathEditMode="relative" ptsTypes="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1" y="381381"/>
            <a:ext cx="6095238" cy="6095238"/>
          </a:xfrm>
          <a:prstGeom prst="rect">
            <a:avLst/>
          </a:prstGeom>
        </p:spPr>
      </p:pic>
      <p:grpSp>
        <p:nvGrpSpPr>
          <p:cNvPr id="3" name="Ομάδα 2"/>
          <p:cNvGrpSpPr/>
          <p:nvPr/>
        </p:nvGrpSpPr>
        <p:grpSpPr>
          <a:xfrm rot="18274288">
            <a:off x="2082253" y="-573208"/>
            <a:ext cx="1554037" cy="2308416"/>
            <a:chOff x="4716016" y="-1428750"/>
            <a:chExt cx="1964921" cy="3057550"/>
          </a:xfrm>
        </p:grpSpPr>
        <p:sp>
          <p:nvSpPr>
            <p:cNvPr id="4" name="Έλλειψη 3"/>
            <p:cNvSpPr/>
            <p:nvPr/>
          </p:nvSpPr>
          <p:spPr>
            <a:xfrm>
              <a:off x="4716016" y="692696"/>
              <a:ext cx="864096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99" y="-1428750"/>
              <a:ext cx="1595438" cy="2857500"/>
            </a:xfrm>
            <a:prstGeom prst="rect">
              <a:avLst/>
            </a:prstGeom>
          </p:spPr>
        </p:pic>
      </p:grp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945208"/>
            <a:ext cx="1339345" cy="154768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097336"/>
            <a:ext cx="1339345" cy="154768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08" y="3645024"/>
            <a:ext cx="1339345" cy="1547688"/>
          </a:xfrm>
          <a:prstGeom prst="rect">
            <a:avLst/>
          </a:prstGeom>
        </p:spPr>
      </p:pic>
      <p:pic>
        <p:nvPicPr>
          <p:cNvPr id="9" name="Εικόνα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6724" y="5413879"/>
            <a:ext cx="1384615" cy="1384615"/>
          </a:xfrm>
          <a:prstGeom prst="rect">
            <a:avLst/>
          </a:prstGeom>
        </p:spPr>
      </p:pic>
      <p:pic>
        <p:nvPicPr>
          <p:cNvPr id="10" name="Εικόνα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04" y="5413879"/>
            <a:ext cx="1384615" cy="1384615"/>
          </a:xfrm>
          <a:prstGeom prst="rect">
            <a:avLst/>
          </a:prstGeom>
        </p:spPr>
      </p:pic>
      <p:pic>
        <p:nvPicPr>
          <p:cNvPr id="11" name="Εικόνα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287178" cy="18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49711E-6 C 0.0092 -0.00231 0.01667 -0.00786 0.02552 -0.01063 C 0.03073 -0.0141 0.03594 -0.01618 0.04132 -0.01918 C 0.05087 -0.02473 0.0592 -0.0326 0.06997 -0.03398 C 0.07795 -0.03514 0.08577 -0.03537 0.09375 -0.03606 C 0.11493 -0.03537 0.13611 -0.03583 0.15729 -0.03398 C 0.16372 -0.03352 0.17691 -0.02589 0.18264 -0.02335 C 0.18577 -0.02196 0.19219 -0.01918 0.19219 -0.01918 C 0.19549 -0.01248 0.19983 -0.0104 0.2033 -0.00439 C 0.20556 -0.00023 0.20955 0.00833 0.20955 0.00833 C 0.21563 0.03376 0.20573 -0.00554 0.21441 0.02105 C 0.21945 0.03654 0.21962 0.05388 0.22396 0.0696 C 0.22344 0.0844 0.22344 0.0992 0.22223 0.11399 C 0.22188 0.11839 0.22014 0.12255 0.2191 0.12671 C 0.21858 0.12879 0.21875 0.13157 0.21754 0.13318 C 0.21493 0.13665 0.21164 0.13943 0.20955 0.14359 C 0.20539 0.15214 0.20799 0.14868 0.20174 0.15423 C 0.19462 0.16856 0.18577 0.18035 0.17309 0.1859 C 0.16598 0.19608 0.15434 0.19885 0.14445 0.20278 C 0.12691 0.20972 0.10955 0.21642 0.09219 0.22405 C 0.08368 0.22775 0.07518 0.23122 0.06667 0.23469 C 0.06354 0.23608 0.05729 0.23885 0.05729 0.23885 C 0.07396 0.24093 0.08993 0.24417 0.10643 0.24717 C 0.11702 0.25249 0.12865 0.25134 0.13976 0.25573 C 0.14306 0.25688 0.14618 0.2585 0.14931 0.25989 C 0.15087 0.26058 0.154 0.26197 0.154 0.26197 C 0.15695 0.26475 0.16077 0.26567 0.16354 0.26845 C 0.17813 0.28301 0.16563 0.27654 0.17622 0.28116 C 0.18143 0.28787 0.18438 0.2948 0.19063 0.30012 C 0.19271 0.30428 0.1941 0.30937 0.19688 0.31284 C 0.19844 0.31492 0.20035 0.31677 0.20174 0.31908 C 0.204 0.32301 0.20799 0.3318 0.20799 0.3318 C 0.20973 0.33943 0.21007 0.34521 0.21441 0.35076 C 0.21615 0.35792 0.21736 0.36486 0.2191 0.37203 C 0.21962 0.38475 0.22066 0.39723 0.22066 0.40995 C 0.22066 0.41249 0.22066 0.46521 0.21754 0.48394 C 0.21598 0.49318 0.21285 0.5022 0.21111 0.51145 C 0.20955 0.51977 0.20868 0.53226 0.20486 0.53897 C 0.20035 0.54706 0.19636 0.55168 0.19063 0.55792 C 0.1849 0.56417 0.18004 0.57157 0.17309 0.57503 C 0.16285 0.59538 0.14289 0.60417 0.12552 0.60879 C 0.11181 0.6081 0.09792 0.60787 0.0842 0.60671 C 0.07188 0.60555 0.0592 0.59307 0.04775 0.58752 C 0.0467 0.58613 0.04584 0.58428 0.04445 0.58336 C 0.0415 0.58151 0.03507 0.5792 0.03507 0.5792 C 0.02969 0.57249 0.01528 0.56324 0.00799 0.56024 C 0.00295 0.55307 -0.00416 0.54983 -0.00937 0.54313 C -0.01562 0.53503 -0.01788 0.52949 -0.02534 0.52625 C -0.03576 0.51284 -0.03229 0.52047 -0.03646 0.50313 C -0.03819 0.49619 -0.03802 0.49897 -0.03802 0.49457 " pathEditMode="relative" ptsTypes="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603004" cy="176044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66" y="188640"/>
            <a:ext cx="1603004" cy="1760442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23" y="1776184"/>
            <a:ext cx="1603004" cy="1760442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30" y="1827993"/>
            <a:ext cx="1603004" cy="1760442"/>
          </a:xfrm>
          <a:prstGeom prst="rect">
            <a:avLst/>
          </a:prstGeom>
        </p:spPr>
      </p:pic>
      <p:pic>
        <p:nvPicPr>
          <p:cNvPr id="13" name="Εικόνα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6724" y="5413879"/>
            <a:ext cx="1384615" cy="1384615"/>
          </a:xfrm>
          <a:prstGeom prst="rect">
            <a:avLst/>
          </a:prstGeom>
        </p:spPr>
      </p:pic>
      <p:pic>
        <p:nvPicPr>
          <p:cNvPr id="14" name="Εικόνα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04" y="5413879"/>
            <a:ext cx="1384615" cy="1384615"/>
          </a:xfrm>
          <a:prstGeom prst="rect">
            <a:avLst/>
          </a:prstGeom>
        </p:spPr>
      </p:pic>
      <p:pic>
        <p:nvPicPr>
          <p:cNvPr id="15" name="Εικόνα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287178" cy="18489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68144" y="5486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Κάντε κλικ πάνω στο μολύβι!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7" t="15585" r="38222" b="44339"/>
          <a:stretch/>
        </p:blipFill>
        <p:spPr>
          <a:xfrm>
            <a:off x="2753119" y="152753"/>
            <a:ext cx="3737690" cy="6871363"/>
          </a:xfrm>
          <a:prstGeom prst="rect">
            <a:avLst/>
          </a:prstGeom>
        </p:spPr>
      </p:pic>
      <p:grpSp>
        <p:nvGrpSpPr>
          <p:cNvPr id="17" name="Ομάδα 16"/>
          <p:cNvGrpSpPr/>
          <p:nvPr/>
        </p:nvGrpSpPr>
        <p:grpSpPr>
          <a:xfrm rot="21415044">
            <a:off x="4253163" y="-1509142"/>
            <a:ext cx="1554037" cy="2308416"/>
            <a:chOff x="4716016" y="-1428750"/>
            <a:chExt cx="1964921" cy="3057550"/>
          </a:xfrm>
        </p:grpSpPr>
        <p:sp>
          <p:nvSpPr>
            <p:cNvPr id="18" name="Έλλειψη 17"/>
            <p:cNvSpPr/>
            <p:nvPr/>
          </p:nvSpPr>
          <p:spPr>
            <a:xfrm>
              <a:off x="4716016" y="692696"/>
              <a:ext cx="864096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9" name="Εικόνα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99" y="-1428750"/>
              <a:ext cx="1595438" cy="285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0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7283E-6 C -0.0165 0.01457 -0.02431 0.04416 -0.0349 0.06544 C -0.03716 0.07445 -0.04098 0.08208 -0.04289 0.09087 C -0.0441 0.09596 -0.04566 0.10821 -0.04757 0.11191 C -0.04966 0.11607 -0.054 0.12463 -0.054 0.12463 C -0.05591 0.1348 -0.05747 0.14359 -0.06181 0.15214 C -0.06337 0.16046 -0.0665 0.16717 -0.06823 0.17549 C -0.07223 0.19584 -0.06875 0.18705 -0.07448 0.19861 C -0.07761 0.21757 -0.07917 0.23676 -0.08247 0.25572 C -0.0856 0.27399 -0.09028 0.29133 -0.09514 0.30867 C -0.09775 0.31838 -0.09879 0.3274 -0.10313 0.33596 C -0.10678 0.35561 -0.10365 0.34821 -0.10955 0.35931 C -0.11632 0.38705 -0.1191 0.41596 -0.12535 0.44393 C -0.12848 0.45827 -0.13299 0.47214 -0.13646 0.48624 C -0.14202 0.50913 -0.14497 0.53318 -0.1507 0.55584 C -0.14914 0.55792 -0.1481 0.56116 -0.14601 0.56231 C -0.14254 0.56416 -0.13855 0.56347 -0.1349 0.5644 C -0.12327 0.56717 -0.11164 0.56809 -0.1 0.57064 C 0.12066 0.56833 0.15139 0.57133 0.06042 0.5644 C 0.05626 0.5637 0.05001 0.56717 0.04775 0.56231 C 0.0448 0.5563 0.05087 0.52856 0.05244 0.52 C 0.05973 0.43075 0.06389 0.33549 0.04775 0.24717 C 0.0448 0.26174 0.04497 0.27723 0.04132 0.29156 C 0.04028 0.30451 0.03976 0.31723 0.03664 0.32971 C 0.0283 0.44185 0.03386 0.55399 0.03976 0.6659 C 0.04046 0.71052 0.04289 0.75792 0.04289 0.80324 " pathEditMode="relative" ptsTypes="fffffffffffffffffffffffffA">
                                      <p:cBhvr>
                                        <p:cTn id="6" dur="6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1" y="381381"/>
            <a:ext cx="6095238" cy="6095238"/>
          </a:xfrm>
          <a:prstGeom prst="rect">
            <a:avLst/>
          </a:prstGeom>
        </p:spPr>
      </p:pic>
      <p:grpSp>
        <p:nvGrpSpPr>
          <p:cNvPr id="3" name="Ομάδα 2"/>
          <p:cNvGrpSpPr/>
          <p:nvPr/>
        </p:nvGrpSpPr>
        <p:grpSpPr>
          <a:xfrm rot="1018316">
            <a:off x="5939332" y="-772827"/>
            <a:ext cx="1554037" cy="2308416"/>
            <a:chOff x="4716016" y="-1428750"/>
            <a:chExt cx="1964921" cy="3057550"/>
          </a:xfrm>
        </p:grpSpPr>
        <p:sp>
          <p:nvSpPr>
            <p:cNvPr id="4" name="Έλλειψη 3"/>
            <p:cNvSpPr/>
            <p:nvPr/>
          </p:nvSpPr>
          <p:spPr>
            <a:xfrm>
              <a:off x="4716016" y="692696"/>
              <a:ext cx="864096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99" y="-1428750"/>
              <a:ext cx="1595438" cy="2857500"/>
            </a:xfrm>
            <a:prstGeom prst="rect">
              <a:avLst/>
            </a:prstGeom>
          </p:spPr>
        </p:pic>
      </p:grp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2170"/>
            <a:ext cx="936104" cy="124368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07" y="572169"/>
            <a:ext cx="936104" cy="124368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1" y="1797917"/>
            <a:ext cx="936104" cy="124368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179"/>
            <a:ext cx="936104" cy="124368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47" y="3027503"/>
            <a:ext cx="936104" cy="1243681"/>
          </a:xfrm>
          <a:prstGeom prst="rect">
            <a:avLst/>
          </a:prstGeom>
        </p:spPr>
      </p:pic>
      <p:pic>
        <p:nvPicPr>
          <p:cNvPr id="11" name="Εικόνα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6724" y="5413879"/>
            <a:ext cx="1384615" cy="1384615"/>
          </a:xfrm>
          <a:prstGeom prst="rect">
            <a:avLst/>
          </a:prstGeom>
        </p:spPr>
      </p:pic>
      <p:pic>
        <p:nvPicPr>
          <p:cNvPr id="12" name="Εικόνα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04" y="5413879"/>
            <a:ext cx="1384615" cy="1384615"/>
          </a:xfrm>
          <a:prstGeom prst="rect">
            <a:avLst/>
          </a:prstGeom>
        </p:spPr>
      </p:pic>
      <p:pic>
        <p:nvPicPr>
          <p:cNvPr id="13" name="Εικόνα 1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287178" cy="1848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12114" y="14551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Κάντε κλικ πάνω στο μολύβι!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0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37572E-6 C -0.03646 0.0007 -0.0731 0.00162 -0.10955 0.00209 C -0.16719 0.00301 -0.22657 -0.01387 -0.28264 0.00417 C -0.29549 0.00833 -0.28126 0.03954 -0.28091 0.05712 C -0.27865 0.15191 -0.28473 0.11677 -0.27778 0.15423 C -0.27501 0.19515 -0.27396 0.2007 -0.27778 0.25781 C -0.2783 0.26613 -0.2823 0.2733 -0.28421 0.28116 C -0.28247 0.29596 -0.28924 0.34845 -0.27778 0.32556 C -0.27639 0.32001 -0.27622 0.31423 -0.27466 0.30868 C -0.27171 0.29827 -0.2632 0.2918 -0.26042 0.28116 C -0.25782 0.27168 -0.25226 0.26336 -0.24601 0.25781 C -0.23785 0.24162 -0.22032 0.23515 -0.20799 0.22613 C -0.19219 0.21457 -0.20469 0.22012 -0.19202 0.2155 C -0.1856 0.20972 -0.17883 0.20764 -0.17153 0.20509 C -0.15139 0.20579 -0.13126 0.20532 -0.11112 0.20717 C -0.10782 0.2074 -0.10487 0.21018 -0.10157 0.21134 C -0.0974 0.21272 -0.08889 0.2155 -0.08889 0.2155 C -0.08351 0.22058 -0.07952 0.22197 -0.0731 0.22405 C -0.06997 0.22683 -0.06719 0.23099 -0.06355 0.23261 C -0.05799 0.23492 -0.05209 0.23793 -0.04758 0.24301 C -0.0408 0.25087 -0.03386 0.26082 -0.02864 0.27053 C -0.02395 0.27931 -0.01909 0.29018 -0.01597 0.30012 C -0.01302 0.3096 -0.01302 0.31631 -0.00798 0.32347 C -0.00434 0.33827 -0.00607 0.33203 -0.00312 0.34243 C -0.00121 0.35862 8.33333E-7 0.3748 0.00157 0.39099 C 0.00053 0.437 0.00122 0.47608 -0.01111 0.51793 C -0.01284 0.53157 -0.01475 0.54983 -0.02222 0.56024 C -0.025 0.57157 -0.02604 0.5748 -0.03178 0.58336 C -0.03421 0.58706 -0.03976 0.59399 -0.03976 0.59399 C -0.04271 0.60602 -0.04306 0.6044 -0.05087 0.61087 C -0.06216 0.62035 -0.05226 0.61527 -0.06198 0.61943 C -0.06945 0.6259 -0.0724 0.63885 -0.08091 0.64255 C -0.08195 0.64394 -0.08351 0.64509 -0.08421 0.64694 C -0.08525 0.64949 -0.08403 0.65365 -0.08577 0.65527 C -0.08837 0.65781 -0.09219 0.65665 -0.09532 0.65735 C -0.12917 0.6555 -0.15747 0.65041 -0.19202 0.64902 C -0.20053 0.64764 -0.20921 0.64694 -0.21754 0.64463 C -0.21945 0.64417 -0.22049 0.64162 -0.22223 0.64047 C -0.22935 0.63584 -0.23681 0.63029 -0.24445 0.62775 C -0.25053 0.62243 -0.25469 0.62128 -0.26198 0.61943 C -0.26962 0.60879 -0.28091 0.6044 -0.29046 0.59816 C -0.29653 0.59423 -0.29497 0.59284 -0.30157 0.58775 C -0.30556 0.58475 -0.30921 0.58382 -0.31268 0.5792 " pathEditMode="relative" ptsTypes="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1" y="381381"/>
            <a:ext cx="6095238" cy="6095238"/>
          </a:xfrm>
          <a:prstGeom prst="rect">
            <a:avLst/>
          </a:prstGeom>
        </p:spPr>
      </p:pic>
      <p:pic>
        <p:nvPicPr>
          <p:cNvPr id="3" name="Εικόνα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6724" y="5413879"/>
            <a:ext cx="1384615" cy="1384615"/>
          </a:xfrm>
          <a:prstGeom prst="rect">
            <a:avLst/>
          </a:prstGeom>
        </p:spPr>
      </p:pic>
      <p:pic>
        <p:nvPicPr>
          <p:cNvPr id="4" name="Εικόνα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04" y="5413879"/>
            <a:ext cx="1384615" cy="1384615"/>
          </a:xfrm>
          <a:prstGeom prst="rect">
            <a:avLst/>
          </a:prstGeom>
        </p:spPr>
      </p:pic>
      <p:pic>
        <p:nvPicPr>
          <p:cNvPr id="5" name="Εικόνα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1287178" cy="1848975"/>
          </a:xfrm>
          <a:prstGeom prst="rect">
            <a:avLst/>
          </a:prstGeom>
        </p:spPr>
      </p:pic>
      <p:grpSp>
        <p:nvGrpSpPr>
          <p:cNvPr id="6" name="Ομάδα 5"/>
          <p:cNvGrpSpPr/>
          <p:nvPr/>
        </p:nvGrpSpPr>
        <p:grpSpPr>
          <a:xfrm rot="1018316">
            <a:off x="4789610" y="-917284"/>
            <a:ext cx="1554037" cy="2308416"/>
            <a:chOff x="4716016" y="-1428750"/>
            <a:chExt cx="1964921" cy="3057550"/>
          </a:xfrm>
        </p:grpSpPr>
        <p:sp>
          <p:nvSpPr>
            <p:cNvPr id="7" name="Έλλειψη 6"/>
            <p:cNvSpPr/>
            <p:nvPr/>
          </p:nvSpPr>
          <p:spPr>
            <a:xfrm>
              <a:off x="4716016" y="692696"/>
              <a:ext cx="864096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99" y="-1428750"/>
              <a:ext cx="1595438" cy="2857500"/>
            </a:xfrm>
            <a:prstGeom prst="rect">
              <a:avLst/>
            </a:prstGeom>
          </p:spPr>
        </p:pic>
      </p:grpSp>
      <p:pic>
        <p:nvPicPr>
          <p:cNvPr id="9" name="Εικόνα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6" y="438082"/>
            <a:ext cx="791340" cy="98513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16" y="438082"/>
            <a:ext cx="791340" cy="985138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8082"/>
            <a:ext cx="791340" cy="98513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8" y="1395928"/>
            <a:ext cx="791340" cy="98513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33" y="1395928"/>
            <a:ext cx="791340" cy="985138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7" y="1423220"/>
            <a:ext cx="791340" cy="9851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8144" y="5486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Κάντε κλικ πάνω στο μολύβι!</a:t>
            </a:r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1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104E-6 C -0.0099 0.00671 -0.01962 0.01272 -0.02865 0.02128 C -0.03716 0.02914 -0.04514 0.03908 -0.05243 0.04879 C -0.05261 0.04902 -0.06198 0.06151 -0.06198 0.06151 C -0.06667 0.06567 -0.07223 0.07099 -0.07622 0.0763 C -0.07813 0.07885 -0.07917 0.08209 -0.08091 0.08463 C -0.08195 0.08625 -0.08316 0.0874 -0.08421 0.08879 C -0.08768 0.10336 -0.08264 0.08602 -0.09202 0.10359 C -0.10122 0.12116 -0.08594 0.10035 -0.09688 0.11422 C -0.10139 0.12648 -0.10278 0.14058 -0.10799 0.15237 C -0.1125 0.16255 -0.11823 0.17133 -0.12223 0.18197 C -0.12518 0.19029 -0.12205 0.18775 -0.12691 0.19677 C -0.12969 0.20209 -0.13351 0.20625 -0.13646 0.21156 C -0.13698 0.21434 -0.13698 0.21735 -0.13803 0.21989 C -0.13872 0.22174 -0.14063 0.22243 -0.14132 0.22428 C -0.14237 0.22683 -0.14202 0.23006 -0.14289 0.23261 C -0.14566 0.24162 -0.14966 0.25249 -0.15556 0.25804 C -0.16355 0.27399 -0.1698 0.28948 -0.17622 0.30659 C -0.17778 0.31515 -0.17882 0.3237 -0.18091 0.3318 C -0.18195 0.33619 -0.18421 0.34474 -0.18421 0.34474 C -0.18473 0.3496 -0.18507 0.35469 -0.18577 0.35954 C -0.18664 0.36532 -0.18889 0.37642 -0.18889 0.37642 C -0.19028 0.39214 -0.19219 0.40578 -0.19532 0.42081 C -0.1948 0.45896 -0.19462 0.49688 -0.19358 0.53503 C -0.19358 0.53711 -0.19098 0.55145 -0.19046 0.55376 C -0.18907 0.56047 -0.18577 0.57272 -0.18577 0.57272 C -0.18473 0.5859 -0.1849 0.60093 -0.17778 0.6111 C -0.17535 0.62382 -0.16737 0.63977 -0.16025 0.64879 C -0.15139 0.6733 -0.12622 0.69943 -0.10799 0.71006 C -0.10053 0.71446 -0.09584 0.72093 -0.08733 0.72301 C -0.06997 0.72717 -0.05226 0.72879 -0.0349 0.73341 C -0.01424 0.73203 -0.00452 0.73133 0.01268 0.72509 C 0.01893 0.71954 0.02587 0.71492 0.03021 0.70613 C 0.03508 0.69596 0.04063 0.68486 0.04914 0.6807 C 0.05278 0.67607 0.05521 0.67052 0.05869 0.66567 C 0.06251 0.65133 0.06754 0.6363 0.0698 0.62128 C 0.07153 0.60972 0.07292 0.59954 0.07778 0.58983 C 0.08178 0.56856 0.0856 0.54821 0.08733 0.52648 C 0.08646 0.49434 0.08959 0.47584 0.08247 0.45041 C 0.08108 0.43469 0.07987 0.39607 0.07136 0.38474 C 0.06806 0.3718 0.06337 0.35538 0.05712 0.34474 C 0.04775 0.32879 0.06268 0.35769 0.04914 0.3318 C 0.03924 0.31307 0.03386 0.30197 0.0158 0.29827 C 0.00538 0.29087 0.01372 0.2955 5E-6 0.2918 C -0.00434 0.29041 -0.01268 0.28763 -0.01268 0.28763 C -0.06059 0.28902 -0.06632 0.28671 -0.09844 0.29388 C -0.10157 0.29526 -0.10487 0.29688 -0.10799 0.29827 C -0.10955 0.29896 -0.11268 0.30035 -0.11268 0.30035 C -0.11928 0.30659 -0.12257 0.30821 -0.13021 0.31052 C -0.14653 0.32185 -0.13872 0.31538 -0.15243 0.32763 C -0.154 0.32902 -0.15556 0.33041 -0.15712 0.3318 C -0.15868 0.33318 -0.16198 0.33619 -0.16198 0.33619 C -0.16511 0.34243 -0.16823 0.34937 -0.16823 0.35746 " pathEditMode="relative" ptsTypes="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69</Words>
  <Application>Microsoft Office PowerPoint</Application>
  <PresentationFormat>Προβολή στην οθόνη (4:3)</PresentationFormat>
  <Paragraphs>13</Paragraphs>
  <Slides>12</Slides>
  <Notes>2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spevika spevika</dc:creator>
  <cp:lastModifiedBy>Basw Geronta</cp:lastModifiedBy>
  <cp:revision>24</cp:revision>
  <dcterms:created xsi:type="dcterms:W3CDTF">2014-09-03T15:13:59Z</dcterms:created>
  <dcterms:modified xsi:type="dcterms:W3CDTF">2016-10-13T16:34:16Z</dcterms:modified>
</cp:coreProperties>
</file>