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6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667</TotalTime>
  <Words>1512</Words>
  <Application>Microsoft Office PowerPoint</Application>
  <PresentationFormat>Προβολή στην οθόνη (4:3)</PresentationFormat>
  <Paragraphs>183</Paragraphs>
  <Slides>34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34</vt:i4>
      </vt:variant>
    </vt:vector>
  </HeadingPairs>
  <TitlesOfParts>
    <vt:vector size="41" baseType="lpstr">
      <vt:lpstr>Arial</vt:lpstr>
      <vt:lpstr>Calibri</vt:lpstr>
      <vt:lpstr>Cambria</vt:lpstr>
      <vt:lpstr>Franklin Gothic Book</vt:lpstr>
      <vt:lpstr>Perpetua</vt:lpstr>
      <vt:lpstr>Wingdings 2</vt:lpstr>
      <vt:lpstr>Δικαιοσύνη</vt:lpstr>
      <vt:lpstr>3ο ΓΕΛ  ΔΡΑΜΑΣ</vt:lpstr>
      <vt:lpstr>Παρουσίαση του PowerPoint</vt:lpstr>
      <vt:lpstr>Το σχολείο είναι ένα οικοσύστημα όπου  πολλοί παράγοντες αλληλεπιδρούν μεταξύ τους.</vt:lpstr>
      <vt:lpstr>Βασικές επισημάνσεις Σύντομος σχολιασμός</vt:lpstr>
      <vt:lpstr>Θέματα φοίτησης</vt:lpstr>
      <vt:lpstr>Πως γίνονται οι εξετάσεις Τράπεζα θεμάτων</vt:lpstr>
      <vt:lpstr>Πώς υπολογίζεται ο ετήσιος βαθμός κάθε μαθήματος στο Λύκειο; </vt:lpstr>
      <vt:lpstr>Πώς υπολογίζεται ο ετήσιος βαθμός κάθε μαθήματος στο Λύκειο; </vt:lpstr>
      <vt:lpstr>Πως υπολογίζεται ο μέσος όρος της τάξης; </vt:lpstr>
      <vt:lpstr>Πότε περνάω την τάξη στο Λύκειο και πότε μένω μετεξεταστέος; </vt:lpstr>
      <vt:lpstr>Ο μέσος όρος της Α και Β Λυκείου παίζει κάποιο ρόλο για την εισαγωγή μου στο Πανεπιστήμιο; </vt:lpstr>
      <vt:lpstr>Υπολογισμός αποτελεσμάτων  παραδείγματα</vt:lpstr>
      <vt:lpstr>Β Λυκείου</vt:lpstr>
      <vt:lpstr>ΜΑΘΗΜΑΤΑ ΟΜΑΔΩΝ ΠΡΟΣΑΝΑΤΟΛΙΣΜΟΥ</vt:lpstr>
      <vt:lpstr>ΩΡΟΛΟΓΙΟ ΠΡΟΓΡΑΜΜΑ Γ΄ ΤΑΞΗΣ ΓΕΝΙΚΟΥ ΛΥΚΕΙΟΥ  </vt:lpstr>
      <vt:lpstr>Προαγωγή μαθητών Β Λυκείου</vt:lpstr>
      <vt:lpstr>Γ Λυκείου</vt:lpstr>
      <vt:lpstr>ΟΜΑΔΕΣ ΠΡΟΣΑΝΑΤΟΛΙΣΜΟΥ</vt:lpstr>
      <vt:lpstr>ΟΜΑΔΕΣ ΠΡΟΣΑΝΑΤΟΛΙΣΜΟΥ</vt:lpstr>
      <vt:lpstr>ΟΜΑΔΕΣ ΠΡΟΣΑΝΑΤΟΛΙΣΜΟΥ</vt:lpstr>
      <vt:lpstr>Απόλυση μαθητών Γ Λυκείου</vt:lpstr>
      <vt:lpstr>Πανελλαδικές εξετάσεις Γ Λυκείου</vt:lpstr>
      <vt:lpstr>Ενημέρωση για θέματα πανελληνίων</vt:lpstr>
      <vt:lpstr>Παρουσίαση του PowerPoint</vt:lpstr>
      <vt:lpstr>ΑΠΟΥΣΙΕΣ</vt:lpstr>
      <vt:lpstr>Απουσίες  (τα ψιλά γράμματα) </vt:lpstr>
      <vt:lpstr>Υπεύθυνοι Τμημάτων</vt:lpstr>
      <vt:lpstr>Υπεύθυνοι Τμημάτων</vt:lpstr>
      <vt:lpstr>ΩΡΕΣ ΕΠΙΚΟΙΝΩΝΙΑΣ </vt:lpstr>
      <vt:lpstr>ΣΥΜΒΟΥΛΟΙ ΣΧΟΛΙΚΗΣ ΖΩΗΣ</vt:lpstr>
      <vt:lpstr>ΝΟΣΗΛΕΥΤΡΙΑ </vt:lpstr>
      <vt:lpstr>ΣΥΛΛΟΓΟΣ ΓΟΝΕΩΝ</vt:lpstr>
      <vt:lpstr>Παρουσίαση του PowerPoint</vt:lpstr>
      <vt:lpstr>Ευχαριστούμε για την συμμετοχή σας!!!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3ο ΓΕΛ ΔΡΑΜΑΣ</dc:title>
  <dc:creator>ΓΙΩΡΓΟΣ ΚΑΣΑΠΙΔΗΣ</dc:creator>
  <cp:lastModifiedBy>ΓΙΩΡΓΟΣ ΚΑΣΑΠΙΔΗΣ</cp:lastModifiedBy>
  <cp:revision>40</cp:revision>
  <dcterms:created xsi:type="dcterms:W3CDTF">2023-10-05T16:14:27Z</dcterms:created>
  <dcterms:modified xsi:type="dcterms:W3CDTF">2024-10-05T09:32:09Z</dcterms:modified>
</cp:coreProperties>
</file>