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5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2560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9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6910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09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40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2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8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9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21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9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0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2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2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FE6B6-78AE-4C46-B00A-FC12AA7A0057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38F111-A689-4D8D-ACDC-770848665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9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9C6B781-C5EB-7D51-99A8-9E0251A4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14794"/>
            <a:ext cx="8596668" cy="659567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ΛΕΩΦΌΡΟΣ Β.ΌΛΓΑΣ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C9309C-D2EF-E9A3-180D-0DB32D9CA7D5}"/>
              </a:ext>
            </a:extLst>
          </p:cNvPr>
          <p:cNvSpPr txBox="1"/>
          <p:nvPr/>
        </p:nvSpPr>
        <p:spPr>
          <a:xfrm>
            <a:off x="677334" y="1118840"/>
            <a:ext cx="88863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Η Λεωφόρος Β.Όλγας είναι ένας από τους πιο γνωστούς δρόμους της Θεσσαλονίκη.</a:t>
            </a:r>
          </a:p>
          <a:p>
            <a:r>
              <a:rPr lang="el-GR" sz="2400" dirty="0"/>
              <a:t>Δημιουργήθηκε στα τέλη του 19</a:t>
            </a:r>
            <a:r>
              <a:rPr lang="el-GR" sz="2400" baseline="30000" dirty="0"/>
              <a:t>ου</a:t>
            </a:r>
            <a:r>
              <a:rPr lang="el-GR" sz="2400" dirty="0"/>
              <a:t> αιώνα και παλιά ονομαζόταν &lt;&lt;Λεωφόρος των Εξοχών&gt;&gt;,γιατί εκεί υπήρχαν μεγάλες και πολυτελείς κατοικίες πλούσιων οικογενειών.</a:t>
            </a:r>
          </a:p>
          <a:p>
            <a:endParaRPr lang="el-GR" sz="2400" dirty="0"/>
          </a:p>
          <a:p>
            <a:r>
              <a:rPr lang="el-GR" sz="2400" dirty="0"/>
              <a:t>Ο δρόμος πήρε το όνομα του από τη Βασίλισσα Όλγα,σύζυγο του βασιλιά της Ελλάδδας(Γεώργιος Α΄).Σήμερα αποτελεί έναν σημαντικό  δρόμο της πόλης,που συνδέει το κέντρο με τις ανατολικές περιοχές.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937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E44EC-AE44-2ACE-9C90-40DFD6703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45719"/>
            <a:ext cx="8596668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236C243-510F-0A0D-04FD-6839F3FCDD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2" y="1857037"/>
            <a:ext cx="4594295" cy="3954649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31DABD-ACA0-9814-B3B5-5D6E3F35F3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5" y="1857037"/>
            <a:ext cx="4272197" cy="4064078"/>
          </a:xfrm>
        </p:spPr>
      </p:pic>
    </p:spTree>
    <p:extLst>
      <p:ext uri="{BB962C8B-B14F-4D97-AF65-F5344CB8AC3E}">
        <p14:creationId xmlns:p14="http://schemas.microsoft.com/office/powerpoint/2010/main" val="2253925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1388</TotalTime>
  <Words>81</Words>
  <Application>Microsoft Office PowerPoint</Application>
  <PresentationFormat>Ευρεία οθόνη</PresentationFormat>
  <Paragraphs>5</Paragraphs>
  <Slides>2</Slides>
  <Notes>0</Notes>
  <HiddenSlides>1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Facet</vt:lpstr>
      <vt:lpstr>ΛΕΩΦΌΡΟΣ Β.ΌΛΓΑΣ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3</cp:revision>
  <dcterms:created xsi:type="dcterms:W3CDTF">2026-04-01T17:24:07Z</dcterms:created>
  <dcterms:modified xsi:type="dcterms:W3CDTF">2026-05-01T11:45:49Z</dcterms:modified>
</cp:coreProperties>
</file>