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3" r:id="rId9"/>
    <p:sldId id="269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3300"/>
    <a:srgbClr val="800000"/>
    <a:srgbClr val="000000"/>
    <a:srgbClr val="CCCC00"/>
    <a:srgbClr val="FF66FF"/>
    <a:srgbClr val="5FFD67"/>
    <a:srgbClr val="02CE0C"/>
    <a:srgbClr val="A09A52"/>
    <a:srgbClr val="397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69" d="100"/>
          <a:sy n="69" d="100"/>
        </p:scale>
        <p:origin x="-121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75D6FC-3B9B-481B-8C91-5B00BDFE0282}" type="datetimeFigureOut">
              <a:rPr lang="el-GR" smtClean="0"/>
              <a:t>20/3/2023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BE2A91-AA5C-411D-AB45-2F9C7CF7644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/>
              <a:t>ΕΘΕΛΟΝΤΙΣΜΟΣ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35696" y="2996952"/>
            <a:ext cx="5637010" cy="882119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3ο Γυμνάσιο  Ωραιοκάστρου</a:t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ΤΑΞΗ: </a:t>
            </a:r>
            <a:r>
              <a:rPr lang="el-GR" sz="2800" b="1" dirty="0" smtClean="0">
                <a:solidFill>
                  <a:schemeClr val="tx1"/>
                </a:solidFill>
                <a:latin typeface="Arial Black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</a:rPr>
              <a:t>1-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</a:rPr>
              <a:t>2-</a:t>
            </a:r>
            <a:r>
              <a:rPr lang="el-GR" sz="2800" b="1" dirty="0" smtClean="0">
                <a:solidFill>
                  <a:schemeClr val="tx1"/>
                </a:solidFill>
                <a:latin typeface="Arial Black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el-GR" sz="2800" dirty="0" smtClean="0">
                <a:solidFill>
                  <a:schemeClr val="tx1"/>
                </a:solidFill>
              </a:rPr>
              <a:t/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Εργαστήριο Δεξιοτήτων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el-GR" sz="2200" dirty="0" smtClean="0"/>
              <a:t>Ο εθελοντισμός βγαίνει αυθόρμητα από την ψυχή…</a:t>
            </a:r>
            <a:br>
              <a:rPr lang="el-GR" sz="2200" dirty="0" smtClean="0"/>
            </a:br>
            <a:r>
              <a:rPr lang="el-GR" sz="2200" dirty="0" smtClean="0"/>
              <a:t>Οι </a:t>
            </a:r>
            <a:r>
              <a:rPr lang="el-GR" sz="2200" dirty="0"/>
              <a:t>δύο νεαροί που έσωσαν δεκάδες άτομα από τα συντρίμμια στα </a:t>
            </a:r>
            <a:r>
              <a:rPr lang="el-GR" sz="2200" dirty="0" smtClean="0">
                <a:solidFill>
                  <a:srgbClr val="FF3300"/>
                </a:solidFill>
              </a:rPr>
              <a:t>Τέμπη</a:t>
            </a:r>
            <a:r>
              <a:rPr lang="en-US" sz="2200" dirty="0">
                <a:solidFill>
                  <a:srgbClr val="FF3300"/>
                </a:solidFill>
              </a:rPr>
              <a:t/>
            </a:r>
            <a:br>
              <a:rPr lang="en-US" sz="2200" dirty="0">
                <a:solidFill>
                  <a:srgbClr val="FF3300"/>
                </a:solidFill>
              </a:rPr>
            </a:br>
            <a:r>
              <a:rPr lang="el-GR" sz="2700" dirty="0" smtClean="0">
                <a:solidFill>
                  <a:srgbClr val="FF3300"/>
                </a:solidFill>
              </a:rPr>
              <a:t>«Δεν είμαι ήρωας»</a:t>
            </a:r>
            <a:endParaRPr lang="el-GR" sz="2700" dirty="0">
              <a:solidFill>
                <a:srgbClr val="FF33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642230" cy="26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2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rgbClr val="FF66FF"/>
                </a:solidFill>
                <a:latin typeface="Batang" pitchFamily="18" charset="-127"/>
                <a:ea typeface="Batang" pitchFamily="18" charset="-127"/>
              </a:rPr>
              <a:t>Βοήθεια</a:t>
            </a:r>
            <a:r>
              <a:rPr lang="el-GR" sz="3600" dirty="0" smtClean="0">
                <a:solidFill>
                  <a:srgbClr val="FF66FF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2400" dirty="0" smtClean="0">
                <a:latin typeface="Arial Black" pitchFamily="34" charset="0"/>
                <a:ea typeface="BatangChe" pitchFamily="49" charset="-127"/>
              </a:rPr>
              <a:t>Αλληλεγγύη</a:t>
            </a:r>
            <a:r>
              <a:rPr lang="el-GR" sz="3600" dirty="0" smtClean="0"/>
              <a:t>, </a:t>
            </a:r>
            <a:r>
              <a:rPr lang="el-GR" sz="3600" dirty="0" smtClean="0">
                <a:solidFill>
                  <a:srgbClr val="FFFF00"/>
                </a:solidFill>
              </a:rPr>
              <a:t>Δωρεά,</a:t>
            </a:r>
            <a:r>
              <a:rPr lang="el-GR" sz="3600" dirty="0" smtClean="0"/>
              <a:t> </a:t>
            </a:r>
            <a:r>
              <a:rPr lang="el-GR" sz="4400" dirty="0" smtClean="0"/>
              <a:t>Φιλανθρωπία</a:t>
            </a:r>
            <a:r>
              <a:rPr lang="el-GR" sz="3600" dirty="0" smtClean="0"/>
              <a:t>, </a:t>
            </a:r>
            <a:r>
              <a:rPr lang="el-GR" sz="4000" dirty="0" smtClean="0">
                <a:solidFill>
                  <a:schemeClr val="bg2">
                    <a:lumMod val="75000"/>
                  </a:schemeClr>
                </a:solidFill>
              </a:rPr>
              <a:t>Προσφορά</a:t>
            </a:r>
            <a:r>
              <a:rPr lang="el-GR" sz="3600" dirty="0" smtClean="0">
                <a:solidFill>
                  <a:srgbClr val="00B0F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Συνεισφορά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Συναίσθημα</a:t>
            </a:r>
            <a:r>
              <a:rPr lang="el-GR" sz="3600" dirty="0" smtClean="0">
                <a:solidFill>
                  <a:srgbClr val="FF000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Αγάπη</a:t>
            </a:r>
            <a:r>
              <a:rPr lang="el-G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l-GR" sz="36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Υποστήριξη</a:t>
            </a:r>
            <a:r>
              <a:rPr lang="el-GR" sz="3600" dirty="0" smtClean="0">
                <a:solidFill>
                  <a:srgbClr val="7030A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600" dirty="0" smtClean="0">
                <a:solidFill>
                  <a:srgbClr val="FFCC00"/>
                </a:solidFill>
              </a:rPr>
              <a:t>Ελπίδα</a:t>
            </a:r>
            <a:r>
              <a:rPr lang="el-GR" sz="3600" dirty="0" smtClean="0">
                <a:solidFill>
                  <a:srgbClr val="FFC00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200" dirty="0" smtClean="0">
                <a:solidFill>
                  <a:srgbClr val="8E21BF"/>
                </a:solidFill>
                <a:latin typeface="Batang" pitchFamily="18" charset="-127"/>
                <a:ea typeface="Batang" pitchFamily="18" charset="-127"/>
              </a:rPr>
              <a:t>Συγκίνηση</a:t>
            </a:r>
            <a:r>
              <a:rPr lang="el-GR" sz="3600" dirty="0" smtClean="0">
                <a:solidFill>
                  <a:srgbClr val="7030A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600" dirty="0" smtClean="0">
                <a:solidFill>
                  <a:srgbClr val="A09A52"/>
                </a:solidFill>
              </a:rPr>
              <a:t>Ενσυναίσθηση,</a:t>
            </a:r>
            <a:r>
              <a:rPr lang="el-G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Ανθρωπιά</a:t>
            </a:r>
            <a:r>
              <a:rPr lang="el-GR" sz="3600" dirty="0" smtClean="0">
                <a:solidFill>
                  <a:srgbClr val="00B0F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600" dirty="0" smtClean="0">
                <a:solidFill>
                  <a:srgbClr val="00B050"/>
                </a:solidFill>
                <a:latin typeface="Century Schoolbook" pitchFamily="18" charset="0"/>
              </a:rPr>
              <a:t>Ελεημοσύνη</a:t>
            </a:r>
            <a:r>
              <a:rPr lang="el-GR" sz="3600" dirty="0" smtClean="0">
                <a:solidFill>
                  <a:srgbClr val="02CE0C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2800" dirty="0" smtClean="0">
                <a:latin typeface="Gungsuh" pitchFamily="18" charset="-127"/>
                <a:ea typeface="Gungsuh" pitchFamily="18" charset="-127"/>
              </a:rPr>
              <a:t>Δύναμη</a:t>
            </a:r>
            <a:r>
              <a:rPr lang="el-GR" sz="3600" dirty="0" smtClean="0"/>
              <a:t>,</a:t>
            </a:r>
            <a:r>
              <a:rPr lang="el-G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Θέληση</a:t>
            </a:r>
            <a:r>
              <a:rPr lang="el-GR" sz="3600" dirty="0" smtClean="0">
                <a:solidFill>
                  <a:srgbClr val="5FFD67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Πάθος</a:t>
            </a:r>
            <a:r>
              <a:rPr lang="el-GR" sz="3600" dirty="0" smtClean="0">
                <a:solidFill>
                  <a:srgbClr val="FF0000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4000" dirty="0" smtClean="0">
                <a:solidFill>
                  <a:srgbClr val="FF66FF"/>
                </a:solidFill>
                <a:latin typeface="Arial Black" pitchFamily="34" charset="0"/>
              </a:rPr>
              <a:t>Φιλότιμο</a:t>
            </a:r>
            <a:r>
              <a:rPr lang="en-US" sz="3600" dirty="0" smtClean="0">
                <a:solidFill>
                  <a:srgbClr val="FF66FF"/>
                </a:solidFill>
              </a:rPr>
              <a:t>,</a:t>
            </a:r>
            <a:r>
              <a:rPr lang="en-US" sz="3600" dirty="0" smtClean="0"/>
              <a:t> </a:t>
            </a:r>
            <a:r>
              <a:rPr lang="el-GR" sz="3200" dirty="0" smtClean="0">
                <a:solidFill>
                  <a:srgbClr val="3366CC"/>
                </a:solidFill>
              </a:rPr>
              <a:t>Συνάνθρωπος</a:t>
            </a:r>
            <a:r>
              <a:rPr lang="el-GR" sz="3600" dirty="0" smtClean="0">
                <a:solidFill>
                  <a:srgbClr val="3366CC"/>
                </a:solidFill>
              </a:rPr>
              <a:t>,</a:t>
            </a:r>
            <a:r>
              <a:rPr lang="el-GR" sz="3600" dirty="0" smtClean="0"/>
              <a:t>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Σεβασμός</a:t>
            </a:r>
            <a:r>
              <a:rPr lang="en-US" sz="3600" i="1" dirty="0" smtClean="0">
                <a:solidFill>
                  <a:srgbClr val="00B0F0"/>
                </a:solidFill>
              </a:rPr>
              <a:t>,</a:t>
            </a:r>
            <a:r>
              <a:rPr lang="en-US" sz="3600" i="1" dirty="0" smtClean="0"/>
              <a:t> </a:t>
            </a:r>
            <a:r>
              <a:rPr lang="el-GR" sz="3200" dirty="0" smtClean="0">
                <a:solidFill>
                  <a:srgbClr val="CCCC00"/>
                </a:solidFill>
              </a:rPr>
              <a:t>Ευλογία, </a:t>
            </a:r>
            <a:r>
              <a:rPr lang="el-GR" sz="2800" dirty="0" smtClean="0">
                <a:solidFill>
                  <a:srgbClr val="02CE0C"/>
                </a:solidFill>
                <a:latin typeface="Batang" pitchFamily="18" charset="-127"/>
                <a:ea typeface="Batang" pitchFamily="18" charset="-127"/>
              </a:rPr>
              <a:t>Ταπεινοφροσύνη</a:t>
            </a:r>
            <a:endParaRPr lang="el-GR" sz="2800" dirty="0">
              <a:solidFill>
                <a:srgbClr val="02CE0C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090737" cy="212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66" y="1030163"/>
            <a:ext cx="2822575" cy="188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48810"/>
            <a:ext cx="3077527" cy="172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41" y="3946997"/>
            <a:ext cx="3696624" cy="1696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Ανάγκες για εθελοντισμό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800" dirty="0" smtClean="0"/>
              <a:t>Πυρκαγιά</a:t>
            </a:r>
          </a:p>
          <a:p>
            <a:r>
              <a:rPr lang="el-GR" sz="1800" dirty="0" smtClean="0"/>
              <a:t>Σεισμός</a:t>
            </a:r>
          </a:p>
          <a:p>
            <a:r>
              <a:rPr lang="el-GR" sz="1800" dirty="0" smtClean="0"/>
              <a:t>Αιμοδοσία</a:t>
            </a:r>
          </a:p>
          <a:p>
            <a:r>
              <a:rPr lang="el-GR" sz="1800" dirty="0" smtClean="0"/>
              <a:t>Πλημμύρα</a:t>
            </a:r>
          </a:p>
          <a:p>
            <a:r>
              <a:rPr lang="el-GR" sz="1800" dirty="0" smtClean="0"/>
              <a:t>Ατύχημα </a:t>
            </a:r>
            <a:r>
              <a:rPr lang="el-GR" sz="1800" dirty="0" smtClean="0"/>
              <a:t>στα Μ.Μ.Μ.</a:t>
            </a:r>
          </a:p>
          <a:p>
            <a:r>
              <a:rPr lang="el-GR" sz="1800" dirty="0" smtClean="0"/>
              <a:t>Εμπόλεμη κατάσταση</a:t>
            </a:r>
          </a:p>
          <a:p>
            <a:r>
              <a:rPr lang="el-GR" sz="1800" dirty="0" smtClean="0"/>
              <a:t>Ρύπανση – Μόλυνση</a:t>
            </a:r>
          </a:p>
          <a:p>
            <a:r>
              <a:rPr lang="el-GR" sz="1800" dirty="0" smtClean="0"/>
              <a:t>Υποσιτισμός</a:t>
            </a:r>
          </a:p>
          <a:p>
            <a:r>
              <a:rPr lang="el-GR" sz="1800" dirty="0" smtClean="0"/>
              <a:t>Κίνδυνος Πανίδας</a:t>
            </a:r>
          </a:p>
          <a:p>
            <a:r>
              <a:rPr lang="el-GR" sz="1800" dirty="0"/>
              <a:t>Κ</a:t>
            </a:r>
            <a:r>
              <a:rPr lang="el-GR" sz="1800" dirty="0" smtClean="0"/>
              <a:t>οινωνικά προβλήματα (ναρκωτικά, ψυχοπάθεια, βία)</a:t>
            </a:r>
            <a:endParaRPr lang="en-US" sz="1800" dirty="0" smtClean="0"/>
          </a:p>
          <a:p>
            <a:r>
              <a:rPr lang="el-GR" sz="1800" dirty="0" smtClean="0"/>
              <a:t>Δωρεά οργάνων</a:t>
            </a:r>
          </a:p>
          <a:p>
            <a:endParaRPr lang="el-GR" sz="2000" dirty="0" smtClean="0"/>
          </a:p>
          <a:p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6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5η Δεκεμβρίου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Παγκόσμια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Ημέρα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Εθελοντισμού»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857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79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66CC"/>
                </a:solidFill>
              </a:rPr>
              <a:t>Μαθητές και Εθελοντισμός</a:t>
            </a:r>
            <a:endParaRPr lang="el-GR" dirty="0">
              <a:solidFill>
                <a:srgbClr val="3366CC"/>
              </a:solidFill>
            </a:endParaRP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Ενημέρωση Αιμοδοσίας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02870"/>
            <a:ext cx="28829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περιεχομένου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Χριστουγεννιάτικα δώρα…</a:t>
            </a:r>
            <a:endParaRPr lang="el-GR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4283"/>
            <a:ext cx="30845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2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Μαθητές εν δράσει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0129"/>
            <a:ext cx="3006510" cy="20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64" y="2600329"/>
            <a:ext cx="3012403" cy="206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9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Νοιάζομαι και δρω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20067"/>
            <a:ext cx="25202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34" y="1812329"/>
            <a:ext cx="2796902" cy="20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08926"/>
            <a:ext cx="3528392" cy="16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6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01" y="2780928"/>
            <a:ext cx="50756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968508" y="1196752"/>
            <a:ext cx="7272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Δ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άκρυα 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ανακούφισης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...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</a:rPr>
              <a:t>Ο εθελοντισμός είναι πάνω από θρησκείες και έθνη</a:t>
            </a:r>
            <a:endParaRPr lang="el-G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27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274</TotalTime>
  <Words>112</Words>
  <Application>Microsoft Office PowerPoint</Application>
  <PresentationFormat>Προβολή στην οθόνη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Πινέζα</vt:lpstr>
      <vt:lpstr>ΕΘΕΛΟΝΤΙΣΜΟΣ</vt:lpstr>
      <vt:lpstr>Παρουσίαση του PowerPoint</vt:lpstr>
      <vt:lpstr>Παρουσίαση του PowerPoint</vt:lpstr>
      <vt:lpstr>Ανάγκες για εθελοντισμό</vt:lpstr>
      <vt:lpstr>5η Δεκεμβρίου  «Παγκόσμια Ημέρα Εθελοντισμού»</vt:lpstr>
      <vt:lpstr>Μαθητές και Εθελοντισμός</vt:lpstr>
      <vt:lpstr>Μαθητές εν δράσει</vt:lpstr>
      <vt:lpstr>Νοιάζομαι και δρω</vt:lpstr>
      <vt:lpstr>Παρουσίαση του PowerPoint</vt:lpstr>
      <vt:lpstr>Ο εθελοντισμός βγαίνει αυθόρμητα από την ψυχή… Οι δύο νεαροί που έσωσαν δεκάδες άτομα από τα συντρίμμια στα Τέμπη «Δεν είμαι ήρωας»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ΕΘΕΛΟΝΤΙΣΜΟΣ</dc:title>
  <dc:creator>Guest</dc:creator>
  <cp:lastModifiedBy>Guest</cp:lastModifiedBy>
  <cp:revision>32</cp:revision>
  <dcterms:created xsi:type="dcterms:W3CDTF">2023-02-20T09:15:48Z</dcterms:created>
  <dcterms:modified xsi:type="dcterms:W3CDTF">2023-03-20T06:44:36Z</dcterms:modified>
</cp:coreProperties>
</file>