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5" Type="http://schemas.openxmlformats.org/officeDocument/2006/relationships/slide" Target="slides/slide4.xml" /><Relationship Id="rId10"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442F0C-13F3-0B86-245E-FBEAB472290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56765C8F-4005-4FB8-3B40-51F2DF82B2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B03DAA90-5A23-FD04-858E-E945D37E472D}"/>
              </a:ext>
            </a:extLst>
          </p:cNvPr>
          <p:cNvSpPr>
            <a:spLocks noGrp="1"/>
          </p:cNvSpPr>
          <p:nvPr>
            <p:ph type="dt" sz="half" idx="10"/>
          </p:nvPr>
        </p:nvSpPr>
        <p:spPr/>
        <p:txBody>
          <a:bodyPr/>
          <a:lstStyle/>
          <a:p>
            <a:fld id="{489C3892-98F6-4CDF-B662-A99504EBBF7B}" type="datetimeFigureOut">
              <a:rPr lang="el-GR" smtClean="0"/>
              <a:t>15/1/2026</a:t>
            </a:fld>
            <a:endParaRPr lang="el-GR"/>
          </a:p>
        </p:txBody>
      </p:sp>
      <p:sp>
        <p:nvSpPr>
          <p:cNvPr id="5" name="Θέση υποσέλιδου 4">
            <a:extLst>
              <a:ext uri="{FF2B5EF4-FFF2-40B4-BE49-F238E27FC236}">
                <a16:creationId xmlns:a16="http://schemas.microsoft.com/office/drawing/2014/main" id="{F8130362-4BD5-304A-FEDD-4212DB5B460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3B1A1E4-A8FA-A33A-BB2C-1919C778AA44}"/>
              </a:ext>
            </a:extLst>
          </p:cNvPr>
          <p:cNvSpPr>
            <a:spLocks noGrp="1"/>
          </p:cNvSpPr>
          <p:nvPr>
            <p:ph type="sldNum" sz="quarter" idx="12"/>
          </p:nvPr>
        </p:nvSpPr>
        <p:spPr/>
        <p:txBody>
          <a:bodyPr/>
          <a:lstStyle/>
          <a:p>
            <a:fld id="{0E27A999-8458-4AF4-922D-A9A58CE743E0}" type="slidenum">
              <a:rPr lang="el-GR" smtClean="0"/>
              <a:t>‹#›</a:t>
            </a:fld>
            <a:endParaRPr lang="el-GR"/>
          </a:p>
        </p:txBody>
      </p:sp>
    </p:spTree>
    <p:extLst>
      <p:ext uri="{BB962C8B-B14F-4D97-AF65-F5344CB8AC3E}">
        <p14:creationId xmlns:p14="http://schemas.microsoft.com/office/powerpoint/2010/main" val="2716441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CA5B14-E7E6-E6B9-E451-0829F323FF7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2A9E2BB-11C7-38F1-A7FC-829E21A5B58D}"/>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92F32FE-D8B6-8B06-BCFB-4D52A1E1F715}"/>
              </a:ext>
            </a:extLst>
          </p:cNvPr>
          <p:cNvSpPr>
            <a:spLocks noGrp="1"/>
          </p:cNvSpPr>
          <p:nvPr>
            <p:ph type="dt" sz="half" idx="10"/>
          </p:nvPr>
        </p:nvSpPr>
        <p:spPr/>
        <p:txBody>
          <a:bodyPr/>
          <a:lstStyle/>
          <a:p>
            <a:fld id="{489C3892-98F6-4CDF-B662-A99504EBBF7B}" type="datetimeFigureOut">
              <a:rPr lang="el-GR" smtClean="0"/>
              <a:t>15/1/2026</a:t>
            </a:fld>
            <a:endParaRPr lang="el-GR"/>
          </a:p>
        </p:txBody>
      </p:sp>
      <p:sp>
        <p:nvSpPr>
          <p:cNvPr id="5" name="Θέση υποσέλιδου 4">
            <a:extLst>
              <a:ext uri="{FF2B5EF4-FFF2-40B4-BE49-F238E27FC236}">
                <a16:creationId xmlns:a16="http://schemas.microsoft.com/office/drawing/2014/main" id="{301D849B-2625-D822-2C71-9B1923F3BE5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50EE436-8527-DF99-E204-1398A0A6625A}"/>
              </a:ext>
            </a:extLst>
          </p:cNvPr>
          <p:cNvSpPr>
            <a:spLocks noGrp="1"/>
          </p:cNvSpPr>
          <p:nvPr>
            <p:ph type="sldNum" sz="quarter" idx="12"/>
          </p:nvPr>
        </p:nvSpPr>
        <p:spPr/>
        <p:txBody>
          <a:bodyPr/>
          <a:lstStyle/>
          <a:p>
            <a:fld id="{0E27A999-8458-4AF4-922D-A9A58CE743E0}" type="slidenum">
              <a:rPr lang="el-GR" smtClean="0"/>
              <a:t>‹#›</a:t>
            </a:fld>
            <a:endParaRPr lang="el-GR"/>
          </a:p>
        </p:txBody>
      </p:sp>
    </p:spTree>
    <p:extLst>
      <p:ext uri="{BB962C8B-B14F-4D97-AF65-F5344CB8AC3E}">
        <p14:creationId xmlns:p14="http://schemas.microsoft.com/office/powerpoint/2010/main" val="1064016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ECCC624-8265-5B5C-CF36-F58C0240942B}"/>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7FADA7E-39B5-C521-AA33-F019F5A7C7E2}"/>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ECD5FEB-608B-5C91-D915-E51DEE44E486}"/>
              </a:ext>
            </a:extLst>
          </p:cNvPr>
          <p:cNvSpPr>
            <a:spLocks noGrp="1"/>
          </p:cNvSpPr>
          <p:nvPr>
            <p:ph type="dt" sz="half" idx="10"/>
          </p:nvPr>
        </p:nvSpPr>
        <p:spPr/>
        <p:txBody>
          <a:bodyPr/>
          <a:lstStyle/>
          <a:p>
            <a:fld id="{489C3892-98F6-4CDF-B662-A99504EBBF7B}" type="datetimeFigureOut">
              <a:rPr lang="el-GR" smtClean="0"/>
              <a:t>15/1/2026</a:t>
            </a:fld>
            <a:endParaRPr lang="el-GR"/>
          </a:p>
        </p:txBody>
      </p:sp>
      <p:sp>
        <p:nvSpPr>
          <p:cNvPr id="5" name="Θέση υποσέλιδου 4">
            <a:extLst>
              <a:ext uri="{FF2B5EF4-FFF2-40B4-BE49-F238E27FC236}">
                <a16:creationId xmlns:a16="http://schemas.microsoft.com/office/drawing/2014/main" id="{DA8EE553-9B24-EB27-7E4D-63953BF649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77B365D-9DBB-5F3E-AB95-86ED71EB70FF}"/>
              </a:ext>
            </a:extLst>
          </p:cNvPr>
          <p:cNvSpPr>
            <a:spLocks noGrp="1"/>
          </p:cNvSpPr>
          <p:nvPr>
            <p:ph type="sldNum" sz="quarter" idx="12"/>
          </p:nvPr>
        </p:nvSpPr>
        <p:spPr/>
        <p:txBody>
          <a:bodyPr/>
          <a:lstStyle/>
          <a:p>
            <a:fld id="{0E27A999-8458-4AF4-922D-A9A58CE743E0}" type="slidenum">
              <a:rPr lang="el-GR" smtClean="0"/>
              <a:t>‹#›</a:t>
            </a:fld>
            <a:endParaRPr lang="el-GR"/>
          </a:p>
        </p:txBody>
      </p:sp>
    </p:spTree>
    <p:extLst>
      <p:ext uri="{BB962C8B-B14F-4D97-AF65-F5344CB8AC3E}">
        <p14:creationId xmlns:p14="http://schemas.microsoft.com/office/powerpoint/2010/main" val="1892346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4DAAEA-FFAF-7636-7A03-48F5C997490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C97C14-5D9B-1577-3F52-CFDF5477DE93}"/>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C14D277-AA27-6448-CAA6-CC632970DE1E}"/>
              </a:ext>
            </a:extLst>
          </p:cNvPr>
          <p:cNvSpPr>
            <a:spLocks noGrp="1"/>
          </p:cNvSpPr>
          <p:nvPr>
            <p:ph type="dt" sz="half" idx="10"/>
          </p:nvPr>
        </p:nvSpPr>
        <p:spPr/>
        <p:txBody>
          <a:bodyPr/>
          <a:lstStyle/>
          <a:p>
            <a:fld id="{489C3892-98F6-4CDF-B662-A99504EBBF7B}" type="datetimeFigureOut">
              <a:rPr lang="el-GR" smtClean="0"/>
              <a:t>15/1/2026</a:t>
            </a:fld>
            <a:endParaRPr lang="el-GR"/>
          </a:p>
        </p:txBody>
      </p:sp>
      <p:sp>
        <p:nvSpPr>
          <p:cNvPr id="5" name="Θέση υποσέλιδου 4">
            <a:extLst>
              <a:ext uri="{FF2B5EF4-FFF2-40B4-BE49-F238E27FC236}">
                <a16:creationId xmlns:a16="http://schemas.microsoft.com/office/drawing/2014/main" id="{DAD016C9-F363-AE36-2390-2F6CC0E60D6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BB5B7C5-141E-25BA-2C25-63D99F7A741C}"/>
              </a:ext>
            </a:extLst>
          </p:cNvPr>
          <p:cNvSpPr>
            <a:spLocks noGrp="1"/>
          </p:cNvSpPr>
          <p:nvPr>
            <p:ph type="sldNum" sz="quarter" idx="12"/>
          </p:nvPr>
        </p:nvSpPr>
        <p:spPr/>
        <p:txBody>
          <a:bodyPr/>
          <a:lstStyle/>
          <a:p>
            <a:fld id="{0E27A999-8458-4AF4-922D-A9A58CE743E0}" type="slidenum">
              <a:rPr lang="el-GR" smtClean="0"/>
              <a:t>‹#›</a:t>
            </a:fld>
            <a:endParaRPr lang="el-GR"/>
          </a:p>
        </p:txBody>
      </p:sp>
    </p:spTree>
    <p:extLst>
      <p:ext uri="{BB962C8B-B14F-4D97-AF65-F5344CB8AC3E}">
        <p14:creationId xmlns:p14="http://schemas.microsoft.com/office/powerpoint/2010/main" val="3455567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1B4120-1470-0B81-EE4A-BAEF59DCC6D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070A044-5ED5-D2E8-1294-A59048072F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B11A1373-2F1A-4239-0BD3-11E2F85BB01D}"/>
              </a:ext>
            </a:extLst>
          </p:cNvPr>
          <p:cNvSpPr>
            <a:spLocks noGrp="1"/>
          </p:cNvSpPr>
          <p:nvPr>
            <p:ph type="dt" sz="half" idx="10"/>
          </p:nvPr>
        </p:nvSpPr>
        <p:spPr/>
        <p:txBody>
          <a:bodyPr/>
          <a:lstStyle/>
          <a:p>
            <a:fld id="{489C3892-98F6-4CDF-B662-A99504EBBF7B}" type="datetimeFigureOut">
              <a:rPr lang="el-GR" smtClean="0"/>
              <a:t>15/1/2026</a:t>
            </a:fld>
            <a:endParaRPr lang="el-GR"/>
          </a:p>
        </p:txBody>
      </p:sp>
      <p:sp>
        <p:nvSpPr>
          <p:cNvPr id="5" name="Θέση υποσέλιδου 4">
            <a:extLst>
              <a:ext uri="{FF2B5EF4-FFF2-40B4-BE49-F238E27FC236}">
                <a16:creationId xmlns:a16="http://schemas.microsoft.com/office/drawing/2014/main" id="{52ED7BB8-4706-6538-5BEB-C96AFE2E452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428FF22-2F2C-83B6-FA22-4D17AFBA1C52}"/>
              </a:ext>
            </a:extLst>
          </p:cNvPr>
          <p:cNvSpPr>
            <a:spLocks noGrp="1"/>
          </p:cNvSpPr>
          <p:nvPr>
            <p:ph type="sldNum" sz="quarter" idx="12"/>
          </p:nvPr>
        </p:nvSpPr>
        <p:spPr/>
        <p:txBody>
          <a:bodyPr/>
          <a:lstStyle/>
          <a:p>
            <a:fld id="{0E27A999-8458-4AF4-922D-A9A58CE743E0}" type="slidenum">
              <a:rPr lang="el-GR" smtClean="0"/>
              <a:t>‹#›</a:t>
            </a:fld>
            <a:endParaRPr lang="el-GR"/>
          </a:p>
        </p:txBody>
      </p:sp>
    </p:spTree>
    <p:extLst>
      <p:ext uri="{BB962C8B-B14F-4D97-AF65-F5344CB8AC3E}">
        <p14:creationId xmlns:p14="http://schemas.microsoft.com/office/powerpoint/2010/main" val="3738358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447078-F423-73A9-66E9-D881C4FF15D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B7A820F-EA2E-4F6E-E740-A4243EA9A0D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DCE98A66-40B3-B5EE-6F2E-175111DF5984}"/>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D17B5CD6-CA1A-16FC-C4B7-49DF87276E42}"/>
              </a:ext>
            </a:extLst>
          </p:cNvPr>
          <p:cNvSpPr>
            <a:spLocks noGrp="1"/>
          </p:cNvSpPr>
          <p:nvPr>
            <p:ph type="dt" sz="half" idx="10"/>
          </p:nvPr>
        </p:nvSpPr>
        <p:spPr/>
        <p:txBody>
          <a:bodyPr/>
          <a:lstStyle/>
          <a:p>
            <a:fld id="{489C3892-98F6-4CDF-B662-A99504EBBF7B}" type="datetimeFigureOut">
              <a:rPr lang="el-GR" smtClean="0"/>
              <a:t>15/1/2026</a:t>
            </a:fld>
            <a:endParaRPr lang="el-GR"/>
          </a:p>
        </p:txBody>
      </p:sp>
      <p:sp>
        <p:nvSpPr>
          <p:cNvPr id="6" name="Θέση υποσέλιδου 5">
            <a:extLst>
              <a:ext uri="{FF2B5EF4-FFF2-40B4-BE49-F238E27FC236}">
                <a16:creationId xmlns:a16="http://schemas.microsoft.com/office/drawing/2014/main" id="{FA1EBAAA-C65A-F2F8-6515-33F8F3EC708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E95F5AB-64A2-BFBA-6BAF-89C206AA36B4}"/>
              </a:ext>
            </a:extLst>
          </p:cNvPr>
          <p:cNvSpPr>
            <a:spLocks noGrp="1"/>
          </p:cNvSpPr>
          <p:nvPr>
            <p:ph type="sldNum" sz="quarter" idx="12"/>
          </p:nvPr>
        </p:nvSpPr>
        <p:spPr/>
        <p:txBody>
          <a:bodyPr/>
          <a:lstStyle/>
          <a:p>
            <a:fld id="{0E27A999-8458-4AF4-922D-A9A58CE743E0}" type="slidenum">
              <a:rPr lang="el-GR" smtClean="0"/>
              <a:t>‹#›</a:t>
            </a:fld>
            <a:endParaRPr lang="el-GR"/>
          </a:p>
        </p:txBody>
      </p:sp>
    </p:spTree>
    <p:extLst>
      <p:ext uri="{BB962C8B-B14F-4D97-AF65-F5344CB8AC3E}">
        <p14:creationId xmlns:p14="http://schemas.microsoft.com/office/powerpoint/2010/main" val="2779994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F9840D-823F-27B0-7AEE-A83A1015A2D2}"/>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B1489F0-D470-1AC3-86FC-F5129C6943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57049476-1B7B-ED4E-696F-718DA86D557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2BE05489-FC2A-72AD-9391-E1C84DE2EE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90EC94D-6E62-37C7-7A3B-F6BC88196800}"/>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39988007-A2C8-CB00-1276-CA175504CE0A}"/>
              </a:ext>
            </a:extLst>
          </p:cNvPr>
          <p:cNvSpPr>
            <a:spLocks noGrp="1"/>
          </p:cNvSpPr>
          <p:nvPr>
            <p:ph type="dt" sz="half" idx="10"/>
          </p:nvPr>
        </p:nvSpPr>
        <p:spPr/>
        <p:txBody>
          <a:bodyPr/>
          <a:lstStyle/>
          <a:p>
            <a:fld id="{489C3892-98F6-4CDF-B662-A99504EBBF7B}" type="datetimeFigureOut">
              <a:rPr lang="el-GR" smtClean="0"/>
              <a:t>15/1/2026</a:t>
            </a:fld>
            <a:endParaRPr lang="el-GR"/>
          </a:p>
        </p:txBody>
      </p:sp>
      <p:sp>
        <p:nvSpPr>
          <p:cNvPr id="8" name="Θέση υποσέλιδου 7">
            <a:extLst>
              <a:ext uri="{FF2B5EF4-FFF2-40B4-BE49-F238E27FC236}">
                <a16:creationId xmlns:a16="http://schemas.microsoft.com/office/drawing/2014/main" id="{98B5AEF6-4F60-5A44-D5AE-1BC5CA259C5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D1641028-3C8B-6ECE-07BE-25786E12178A}"/>
              </a:ext>
            </a:extLst>
          </p:cNvPr>
          <p:cNvSpPr>
            <a:spLocks noGrp="1"/>
          </p:cNvSpPr>
          <p:nvPr>
            <p:ph type="sldNum" sz="quarter" idx="12"/>
          </p:nvPr>
        </p:nvSpPr>
        <p:spPr/>
        <p:txBody>
          <a:bodyPr/>
          <a:lstStyle/>
          <a:p>
            <a:fld id="{0E27A999-8458-4AF4-922D-A9A58CE743E0}" type="slidenum">
              <a:rPr lang="el-GR" smtClean="0"/>
              <a:t>‹#›</a:t>
            </a:fld>
            <a:endParaRPr lang="el-GR"/>
          </a:p>
        </p:txBody>
      </p:sp>
    </p:spTree>
    <p:extLst>
      <p:ext uri="{BB962C8B-B14F-4D97-AF65-F5344CB8AC3E}">
        <p14:creationId xmlns:p14="http://schemas.microsoft.com/office/powerpoint/2010/main" val="3894711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6A4247-9EA5-EF7C-1C72-442B0F8AAC6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2892AA5-2455-B288-D0EC-E649C6378D16}"/>
              </a:ext>
            </a:extLst>
          </p:cNvPr>
          <p:cNvSpPr>
            <a:spLocks noGrp="1"/>
          </p:cNvSpPr>
          <p:nvPr>
            <p:ph type="dt" sz="half" idx="10"/>
          </p:nvPr>
        </p:nvSpPr>
        <p:spPr/>
        <p:txBody>
          <a:bodyPr/>
          <a:lstStyle/>
          <a:p>
            <a:fld id="{489C3892-98F6-4CDF-B662-A99504EBBF7B}" type="datetimeFigureOut">
              <a:rPr lang="el-GR" smtClean="0"/>
              <a:t>15/1/2026</a:t>
            </a:fld>
            <a:endParaRPr lang="el-GR"/>
          </a:p>
        </p:txBody>
      </p:sp>
      <p:sp>
        <p:nvSpPr>
          <p:cNvPr id="4" name="Θέση υποσέλιδου 3">
            <a:extLst>
              <a:ext uri="{FF2B5EF4-FFF2-40B4-BE49-F238E27FC236}">
                <a16:creationId xmlns:a16="http://schemas.microsoft.com/office/drawing/2014/main" id="{C77DDEE4-F62C-311D-CA4C-D2CD22C21D59}"/>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1F59F569-022E-DFE2-399F-BF67DB91D476}"/>
              </a:ext>
            </a:extLst>
          </p:cNvPr>
          <p:cNvSpPr>
            <a:spLocks noGrp="1"/>
          </p:cNvSpPr>
          <p:nvPr>
            <p:ph type="sldNum" sz="quarter" idx="12"/>
          </p:nvPr>
        </p:nvSpPr>
        <p:spPr/>
        <p:txBody>
          <a:bodyPr/>
          <a:lstStyle/>
          <a:p>
            <a:fld id="{0E27A999-8458-4AF4-922D-A9A58CE743E0}" type="slidenum">
              <a:rPr lang="el-GR" smtClean="0"/>
              <a:t>‹#›</a:t>
            </a:fld>
            <a:endParaRPr lang="el-GR"/>
          </a:p>
        </p:txBody>
      </p:sp>
    </p:spTree>
    <p:extLst>
      <p:ext uri="{BB962C8B-B14F-4D97-AF65-F5344CB8AC3E}">
        <p14:creationId xmlns:p14="http://schemas.microsoft.com/office/powerpoint/2010/main" val="3134708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A28EDA3B-C348-163B-7444-5A74B0E4EFD1}"/>
              </a:ext>
            </a:extLst>
          </p:cNvPr>
          <p:cNvSpPr>
            <a:spLocks noGrp="1"/>
          </p:cNvSpPr>
          <p:nvPr>
            <p:ph type="dt" sz="half" idx="10"/>
          </p:nvPr>
        </p:nvSpPr>
        <p:spPr/>
        <p:txBody>
          <a:bodyPr/>
          <a:lstStyle/>
          <a:p>
            <a:fld id="{489C3892-98F6-4CDF-B662-A99504EBBF7B}" type="datetimeFigureOut">
              <a:rPr lang="el-GR" smtClean="0"/>
              <a:t>15/1/2026</a:t>
            </a:fld>
            <a:endParaRPr lang="el-GR"/>
          </a:p>
        </p:txBody>
      </p:sp>
      <p:sp>
        <p:nvSpPr>
          <p:cNvPr id="3" name="Θέση υποσέλιδου 2">
            <a:extLst>
              <a:ext uri="{FF2B5EF4-FFF2-40B4-BE49-F238E27FC236}">
                <a16:creationId xmlns:a16="http://schemas.microsoft.com/office/drawing/2014/main" id="{5B176F98-358A-CE60-7B13-9C89679C383E}"/>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9A55FA6-CF0C-EF1E-50A5-BB449314A731}"/>
              </a:ext>
            </a:extLst>
          </p:cNvPr>
          <p:cNvSpPr>
            <a:spLocks noGrp="1"/>
          </p:cNvSpPr>
          <p:nvPr>
            <p:ph type="sldNum" sz="quarter" idx="12"/>
          </p:nvPr>
        </p:nvSpPr>
        <p:spPr/>
        <p:txBody>
          <a:bodyPr/>
          <a:lstStyle/>
          <a:p>
            <a:fld id="{0E27A999-8458-4AF4-922D-A9A58CE743E0}" type="slidenum">
              <a:rPr lang="el-GR" smtClean="0"/>
              <a:t>‹#›</a:t>
            </a:fld>
            <a:endParaRPr lang="el-GR"/>
          </a:p>
        </p:txBody>
      </p:sp>
    </p:spTree>
    <p:extLst>
      <p:ext uri="{BB962C8B-B14F-4D97-AF65-F5344CB8AC3E}">
        <p14:creationId xmlns:p14="http://schemas.microsoft.com/office/powerpoint/2010/main" val="3778524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44210F-551A-5A7D-9065-0B33004490C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41DBE1D-795A-B1F6-CE93-387EA5648D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BB7065B-D897-778A-045E-8A6C4CCCD4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53F63AF-3BA6-DA58-4EE7-42E499B9D5E9}"/>
              </a:ext>
            </a:extLst>
          </p:cNvPr>
          <p:cNvSpPr>
            <a:spLocks noGrp="1"/>
          </p:cNvSpPr>
          <p:nvPr>
            <p:ph type="dt" sz="half" idx="10"/>
          </p:nvPr>
        </p:nvSpPr>
        <p:spPr/>
        <p:txBody>
          <a:bodyPr/>
          <a:lstStyle/>
          <a:p>
            <a:fld id="{489C3892-98F6-4CDF-B662-A99504EBBF7B}" type="datetimeFigureOut">
              <a:rPr lang="el-GR" smtClean="0"/>
              <a:t>15/1/2026</a:t>
            </a:fld>
            <a:endParaRPr lang="el-GR"/>
          </a:p>
        </p:txBody>
      </p:sp>
      <p:sp>
        <p:nvSpPr>
          <p:cNvPr id="6" name="Θέση υποσέλιδου 5">
            <a:extLst>
              <a:ext uri="{FF2B5EF4-FFF2-40B4-BE49-F238E27FC236}">
                <a16:creationId xmlns:a16="http://schemas.microsoft.com/office/drawing/2014/main" id="{3FE6AD67-B77D-4FE5-E8EB-0FB34AB8F3C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959C891-4613-E8B2-97B8-4E57CDCC12C4}"/>
              </a:ext>
            </a:extLst>
          </p:cNvPr>
          <p:cNvSpPr>
            <a:spLocks noGrp="1"/>
          </p:cNvSpPr>
          <p:nvPr>
            <p:ph type="sldNum" sz="quarter" idx="12"/>
          </p:nvPr>
        </p:nvSpPr>
        <p:spPr/>
        <p:txBody>
          <a:bodyPr/>
          <a:lstStyle/>
          <a:p>
            <a:fld id="{0E27A999-8458-4AF4-922D-A9A58CE743E0}" type="slidenum">
              <a:rPr lang="el-GR" smtClean="0"/>
              <a:t>‹#›</a:t>
            </a:fld>
            <a:endParaRPr lang="el-GR"/>
          </a:p>
        </p:txBody>
      </p:sp>
    </p:spTree>
    <p:extLst>
      <p:ext uri="{BB962C8B-B14F-4D97-AF65-F5344CB8AC3E}">
        <p14:creationId xmlns:p14="http://schemas.microsoft.com/office/powerpoint/2010/main" val="3676112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DBC16C-D009-AF95-A4B7-50120EEC9BD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1B76FD6-9E98-B035-31A5-ADE38A2759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F13CBAA7-C104-0C74-C77B-AB3D9914B8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16A0B07-2DD1-919D-C457-3232FD10A7BF}"/>
              </a:ext>
            </a:extLst>
          </p:cNvPr>
          <p:cNvSpPr>
            <a:spLocks noGrp="1"/>
          </p:cNvSpPr>
          <p:nvPr>
            <p:ph type="dt" sz="half" idx="10"/>
          </p:nvPr>
        </p:nvSpPr>
        <p:spPr/>
        <p:txBody>
          <a:bodyPr/>
          <a:lstStyle/>
          <a:p>
            <a:fld id="{489C3892-98F6-4CDF-B662-A99504EBBF7B}" type="datetimeFigureOut">
              <a:rPr lang="el-GR" smtClean="0"/>
              <a:t>15/1/2026</a:t>
            </a:fld>
            <a:endParaRPr lang="el-GR"/>
          </a:p>
        </p:txBody>
      </p:sp>
      <p:sp>
        <p:nvSpPr>
          <p:cNvPr id="6" name="Θέση υποσέλιδου 5">
            <a:extLst>
              <a:ext uri="{FF2B5EF4-FFF2-40B4-BE49-F238E27FC236}">
                <a16:creationId xmlns:a16="http://schemas.microsoft.com/office/drawing/2014/main" id="{9CFACE35-4E2D-E8F8-5D24-20EFB38588C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FB1B0B4-1ECD-8FD4-1894-F92E060756BD}"/>
              </a:ext>
            </a:extLst>
          </p:cNvPr>
          <p:cNvSpPr>
            <a:spLocks noGrp="1"/>
          </p:cNvSpPr>
          <p:nvPr>
            <p:ph type="sldNum" sz="quarter" idx="12"/>
          </p:nvPr>
        </p:nvSpPr>
        <p:spPr/>
        <p:txBody>
          <a:bodyPr/>
          <a:lstStyle/>
          <a:p>
            <a:fld id="{0E27A999-8458-4AF4-922D-A9A58CE743E0}" type="slidenum">
              <a:rPr lang="el-GR" smtClean="0"/>
              <a:t>‹#›</a:t>
            </a:fld>
            <a:endParaRPr lang="el-GR"/>
          </a:p>
        </p:txBody>
      </p:sp>
    </p:spTree>
    <p:extLst>
      <p:ext uri="{BB962C8B-B14F-4D97-AF65-F5344CB8AC3E}">
        <p14:creationId xmlns:p14="http://schemas.microsoft.com/office/powerpoint/2010/main" val="86946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2EDF0541-606B-11E1-2C03-91F228724B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84C9CB7-3C3A-2995-325E-309FD42BDD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CCE6171-EA8C-B92B-6C90-F6C8C8E1FE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89C3892-98F6-4CDF-B662-A99504EBBF7B}" type="datetimeFigureOut">
              <a:rPr lang="el-GR" smtClean="0"/>
              <a:t>15/1/2026</a:t>
            </a:fld>
            <a:endParaRPr lang="el-GR"/>
          </a:p>
        </p:txBody>
      </p:sp>
      <p:sp>
        <p:nvSpPr>
          <p:cNvPr id="5" name="Θέση υποσέλιδου 4">
            <a:extLst>
              <a:ext uri="{FF2B5EF4-FFF2-40B4-BE49-F238E27FC236}">
                <a16:creationId xmlns:a16="http://schemas.microsoft.com/office/drawing/2014/main" id="{FE1ABA94-49B6-C8CB-6A57-48B0B73A25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47967FA-FA7B-7B3A-6B23-55D05A9064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27A999-8458-4AF4-922D-A9A58CE743E0}" type="slidenum">
              <a:rPr lang="el-GR" smtClean="0"/>
              <a:t>‹#›</a:t>
            </a:fld>
            <a:endParaRPr lang="el-GR"/>
          </a:p>
        </p:txBody>
      </p:sp>
    </p:spTree>
    <p:extLst>
      <p:ext uri="{BB962C8B-B14F-4D97-AF65-F5344CB8AC3E}">
        <p14:creationId xmlns:p14="http://schemas.microsoft.com/office/powerpoint/2010/main" val="815936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Τίτλος 1">
            <a:extLst>
              <a:ext uri="{FF2B5EF4-FFF2-40B4-BE49-F238E27FC236}">
                <a16:creationId xmlns:a16="http://schemas.microsoft.com/office/drawing/2014/main" id="{0C7C1F9B-0EBA-8ADF-2A67-2B9C5FA1E9F4}"/>
              </a:ext>
            </a:extLst>
          </p:cNvPr>
          <p:cNvSpPr>
            <a:spLocks noGrp="1"/>
          </p:cNvSpPr>
          <p:nvPr>
            <p:ph type="ctrTitle"/>
          </p:nvPr>
        </p:nvSpPr>
        <p:spPr>
          <a:xfrm>
            <a:off x="1314824" y="735106"/>
            <a:ext cx="10053763" cy="2928470"/>
          </a:xfrm>
        </p:spPr>
        <p:txBody>
          <a:bodyPr anchor="b">
            <a:normAutofit/>
          </a:bodyPr>
          <a:lstStyle/>
          <a:p>
            <a:pPr algn="l"/>
            <a:r>
              <a:rPr lang="el-GR" sz="4800">
                <a:solidFill>
                  <a:srgbClr val="FFFFFF"/>
                </a:solidFill>
              </a:rPr>
              <a:t>Τι είναι ο φόβος</a:t>
            </a:r>
          </a:p>
        </p:txBody>
      </p:sp>
      <p:sp>
        <p:nvSpPr>
          <p:cNvPr id="3" name="Υπότιτλος 2">
            <a:extLst>
              <a:ext uri="{FF2B5EF4-FFF2-40B4-BE49-F238E27FC236}">
                <a16:creationId xmlns:a16="http://schemas.microsoft.com/office/drawing/2014/main" id="{2D0ADB43-919C-C928-BDBC-653918B6E6E6}"/>
              </a:ext>
            </a:extLst>
          </p:cNvPr>
          <p:cNvSpPr>
            <a:spLocks noGrp="1"/>
          </p:cNvSpPr>
          <p:nvPr>
            <p:ph type="subTitle" idx="1"/>
          </p:nvPr>
        </p:nvSpPr>
        <p:spPr>
          <a:xfrm>
            <a:off x="1350682" y="4870824"/>
            <a:ext cx="10005951" cy="1458258"/>
          </a:xfrm>
        </p:spPr>
        <p:txBody>
          <a:bodyPr anchor="ctr">
            <a:normAutofit/>
          </a:bodyPr>
          <a:lstStyle/>
          <a:p>
            <a:pPr algn="l"/>
            <a:r>
              <a:rPr lang="el-GR" sz="2000"/>
              <a:t>Ο φόβος είναι ένα συναίσθημα και ένας φυσιολογικός μηχανισμός επιβίωσης που προκαλείται από την αντίληψη ενός κινδύνου, είτε είναι πραγματικός είτε φανταστικός. Είναι η αντίδραση του οργανισμού σε μια απειλή, η οποία τον προετοιμάζει να αντιδράσει μέσω της απελευθέρωσης ορμονών όπως η αδρεναλίνη. </a:t>
            </a:r>
          </a:p>
          <a:p>
            <a:pPr algn="l"/>
            <a:endParaRPr lang="el-GR" sz="2000"/>
          </a:p>
        </p:txBody>
      </p:sp>
    </p:spTree>
    <p:extLst>
      <p:ext uri="{BB962C8B-B14F-4D97-AF65-F5344CB8AC3E}">
        <p14:creationId xmlns:p14="http://schemas.microsoft.com/office/powerpoint/2010/main" val="4178019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B7BB94E4-19C7-B121-C89D-23080FACE474}"/>
              </a:ext>
            </a:extLst>
          </p:cNvPr>
          <p:cNvSpPr>
            <a:spLocks noGrp="1"/>
          </p:cNvSpPr>
          <p:nvPr>
            <p:ph type="title"/>
          </p:nvPr>
        </p:nvSpPr>
        <p:spPr>
          <a:xfrm>
            <a:off x="826396" y="586855"/>
            <a:ext cx="4230100" cy="3387497"/>
          </a:xfrm>
        </p:spPr>
        <p:txBody>
          <a:bodyPr anchor="b">
            <a:normAutofit/>
          </a:bodyPr>
          <a:lstStyle/>
          <a:p>
            <a:pPr algn="r"/>
            <a:r>
              <a:rPr lang="el-GR" sz="4000">
                <a:solidFill>
                  <a:srgbClr val="FFFFFF"/>
                </a:solidFill>
              </a:rPr>
              <a:t>Τι προκαλεί τον φόβο</a:t>
            </a:r>
          </a:p>
        </p:txBody>
      </p:sp>
      <p:sp>
        <p:nvSpPr>
          <p:cNvPr id="3" name="Θέση περιεχομένου 2">
            <a:extLst>
              <a:ext uri="{FF2B5EF4-FFF2-40B4-BE49-F238E27FC236}">
                <a16:creationId xmlns:a16="http://schemas.microsoft.com/office/drawing/2014/main" id="{7842061D-3BF8-0134-DF74-B774321F32B7}"/>
              </a:ext>
            </a:extLst>
          </p:cNvPr>
          <p:cNvSpPr>
            <a:spLocks noGrp="1"/>
          </p:cNvSpPr>
          <p:nvPr>
            <p:ph idx="1"/>
          </p:nvPr>
        </p:nvSpPr>
        <p:spPr>
          <a:xfrm>
            <a:off x="6503158" y="649480"/>
            <a:ext cx="4862447" cy="5546047"/>
          </a:xfrm>
        </p:spPr>
        <p:txBody>
          <a:bodyPr anchor="ctr">
            <a:normAutofit/>
          </a:bodyPr>
          <a:lstStyle/>
          <a:p>
            <a:r>
              <a:rPr lang="el-GR" sz="2000"/>
              <a:t>Ο φόβος δημιουργείται από διάφορους λόγους, όπως δύσκολες εμπειρίες, όσα μαθαίνουμε στη ζωή, τα γονίδιά μας και το περιβάλλον γύρω μας. Μια κακή εμπειρία μπορεί να μας κάνει να φοβόμαστε, το να βλέπουμε άλλους να φοβούνται μπορεί να μας επηρεάσει, και η κληρονομικότητα μπορεί να κάνει μερικούς ανθρώπους πιο ευάλωτους στον φόβο.</a:t>
            </a:r>
          </a:p>
          <a:p>
            <a:endParaRPr lang="el-GR" sz="2000"/>
          </a:p>
        </p:txBody>
      </p:sp>
    </p:spTree>
    <p:extLst>
      <p:ext uri="{BB962C8B-B14F-4D97-AF65-F5344CB8AC3E}">
        <p14:creationId xmlns:p14="http://schemas.microsoft.com/office/powerpoint/2010/main" val="3885305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EB8B6E24-B6A0-DCC9-90D3-4FA3821ADF12}"/>
              </a:ext>
            </a:extLst>
          </p:cNvPr>
          <p:cNvSpPr>
            <a:spLocks noGrp="1"/>
          </p:cNvSpPr>
          <p:nvPr>
            <p:ph type="title"/>
          </p:nvPr>
        </p:nvSpPr>
        <p:spPr>
          <a:xfrm>
            <a:off x="1156851" y="637762"/>
            <a:ext cx="9888496" cy="900131"/>
          </a:xfrm>
        </p:spPr>
        <p:txBody>
          <a:bodyPr anchor="t">
            <a:normAutofit/>
          </a:bodyPr>
          <a:lstStyle/>
          <a:p>
            <a:r>
              <a:rPr lang="el-GR" sz="4000">
                <a:solidFill>
                  <a:schemeClr val="bg1"/>
                </a:solidFill>
              </a:rPr>
              <a:t>Τι νιώθεις όταν φοβάσαι</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786A40E1-080E-50E4-7264-60FB3DC5088E}"/>
              </a:ext>
            </a:extLst>
          </p:cNvPr>
          <p:cNvSpPr>
            <a:spLocks noGrp="1"/>
          </p:cNvSpPr>
          <p:nvPr>
            <p:ph idx="1"/>
          </p:nvPr>
        </p:nvSpPr>
        <p:spPr>
          <a:xfrm>
            <a:off x="1155548" y="2217343"/>
            <a:ext cx="9880893" cy="3959619"/>
          </a:xfrm>
        </p:spPr>
        <p:txBody>
          <a:bodyPr>
            <a:normAutofit/>
          </a:bodyPr>
          <a:lstStyle/>
          <a:p>
            <a:pPr marL="0" indent="0">
              <a:buNone/>
            </a:pPr>
            <a:r>
              <a:rPr lang="el-GR" sz="2400"/>
              <a:t>Όταν φοβάσαι, νιώθεις μια σειρά από φυσικά και ψυχικά συμπτώματα, όπως ταχυκαρδία, εφίδρωση, τρέμουλο, ναυτία, δύσπνοια, ζάλη και σφίξιμο στο στομάχι. Μπορεί επίσης να βιώσεις μια αίσθηση ότι δεν συμβαίνουν όλα στην πραγματικότητα, όπως επίσης και το αίσθημα ότι πρέπει να φύγεις από μια κατάσταση. Αυτά τα συμπτώματα μπορεί να κυμαίνονται από ήπια αγωνία έως μια πλήρη κρίση πανικού.</a:t>
            </a:r>
          </a:p>
        </p:txBody>
      </p:sp>
    </p:spTree>
    <p:extLst>
      <p:ext uri="{BB962C8B-B14F-4D97-AF65-F5344CB8AC3E}">
        <p14:creationId xmlns:p14="http://schemas.microsoft.com/office/powerpoint/2010/main" val="1740443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D0B86CD-3B98-1F66-FC7C-8D3808F0C948}"/>
              </a:ext>
            </a:extLst>
          </p:cNvPr>
          <p:cNvSpPr>
            <a:spLocks noGrp="1"/>
          </p:cNvSpPr>
          <p:nvPr>
            <p:ph type="title"/>
          </p:nvPr>
        </p:nvSpPr>
        <p:spPr>
          <a:xfrm>
            <a:off x="466722" y="586855"/>
            <a:ext cx="3201366" cy="3387497"/>
          </a:xfrm>
        </p:spPr>
        <p:txBody>
          <a:bodyPr anchor="b">
            <a:normAutofit/>
          </a:bodyPr>
          <a:lstStyle/>
          <a:p>
            <a:pPr algn="r"/>
            <a:r>
              <a:rPr lang="el-GR" sz="4000">
                <a:solidFill>
                  <a:srgbClr val="FFFFFF"/>
                </a:solidFill>
              </a:rPr>
              <a:t>Πως καταλαβαίνεις ότι κάποιος άλλος φοβάται</a:t>
            </a:r>
          </a:p>
        </p:txBody>
      </p:sp>
      <p:sp>
        <p:nvSpPr>
          <p:cNvPr id="3" name="Θέση περιεχομένου 2">
            <a:extLst>
              <a:ext uri="{FF2B5EF4-FFF2-40B4-BE49-F238E27FC236}">
                <a16:creationId xmlns:a16="http://schemas.microsoft.com/office/drawing/2014/main" id="{617ADD9A-6298-967C-60E2-A9AC7F58B678}"/>
              </a:ext>
            </a:extLst>
          </p:cNvPr>
          <p:cNvSpPr>
            <a:spLocks noGrp="1"/>
          </p:cNvSpPr>
          <p:nvPr>
            <p:ph idx="1"/>
          </p:nvPr>
        </p:nvSpPr>
        <p:spPr>
          <a:xfrm>
            <a:off x="4810259" y="649480"/>
            <a:ext cx="6555347" cy="5546047"/>
          </a:xfrm>
        </p:spPr>
        <p:txBody>
          <a:bodyPr anchor="ctr">
            <a:normAutofit/>
          </a:bodyPr>
          <a:lstStyle/>
          <a:p>
            <a:r>
              <a:rPr lang="el-GR" sz="2000" dirty="0"/>
              <a:t>Η σωματική γλώσσα του φόβου περιλαμβάνει </a:t>
            </a:r>
            <a:r>
              <a:rPr lang="el-GR" sz="2000" b="1" dirty="0"/>
              <a:t>διευρυμένα μάτια, συγκεντρωμένα φρύδια και οριζόντια τεντωμένα χείλη</a:t>
            </a:r>
            <a:r>
              <a:rPr lang="el-GR" sz="2000" dirty="0"/>
              <a:t>, καθώς και ένταση στους μύες για άμυνα ή φυγή. Επίσης, παρατηρούνται ταχυκαρδία, ταχύπνοια, εφίδρωση και τρέμουλο. Μια κοινή αντίδραση σε αιφνίδια απειλή είναι η κάλυψη του κεφαλιού και του προσώπου, ενώ μπορεί να υπάρξουν και ξαφνικές κινήσεις όπως το πήδημα ή το σπρώξιμο.</a:t>
            </a:r>
          </a:p>
        </p:txBody>
      </p:sp>
    </p:spTree>
    <p:extLst>
      <p:ext uri="{BB962C8B-B14F-4D97-AF65-F5344CB8AC3E}">
        <p14:creationId xmlns:p14="http://schemas.microsoft.com/office/powerpoint/2010/main" val="3089371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493397C8-81F4-DA7A-A1C5-995E3E702B31}"/>
              </a:ext>
            </a:extLst>
          </p:cNvPr>
          <p:cNvSpPr>
            <a:spLocks noGrp="1"/>
          </p:cNvSpPr>
          <p:nvPr>
            <p:ph idx="1"/>
          </p:nvPr>
        </p:nvSpPr>
        <p:spPr>
          <a:xfrm>
            <a:off x="1371599" y="2318197"/>
            <a:ext cx="9724031" cy="3683358"/>
          </a:xfrm>
        </p:spPr>
        <p:txBody>
          <a:bodyPr anchor="ctr">
            <a:normAutofit/>
          </a:bodyPr>
          <a:lstStyle/>
          <a:p>
            <a:pPr algn="ctr"/>
            <a:r>
              <a:rPr lang="el-GR" sz="6000" dirty="0"/>
              <a:t>ΕΥΧΑΡΙΣΤΟΥΜΕ ΓΙΑ ΤΗΝ ΠΡΟΣΟΧΗ ΣΑΣ</a:t>
            </a:r>
          </a:p>
        </p:txBody>
      </p:sp>
    </p:spTree>
    <p:extLst>
      <p:ext uri="{BB962C8B-B14F-4D97-AF65-F5344CB8AC3E}">
        <p14:creationId xmlns:p14="http://schemas.microsoft.com/office/powerpoint/2010/main" val="331270167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TotalTime>
  <Words>265</Words>
  <Application>Microsoft Office PowerPoint</Application>
  <PresentationFormat>Ευρεία οθόνη</PresentationFormat>
  <Paragraphs>9</Paragraphs>
  <Slides>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Θέμα του Office</vt:lpstr>
      <vt:lpstr>Τι είναι ο φόβος</vt:lpstr>
      <vt:lpstr>Τι προκαλεί τον φόβο</vt:lpstr>
      <vt:lpstr>Τι νιώθεις όταν φοβάσαι</vt:lpstr>
      <vt:lpstr>Πως καταλαβαίνεις ότι κάποιος άλλος φοβάται</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Τι είναι ο φόβος</dc:title>
  <dc:creator>Loucianos Dellaportas</dc:creator>
  <cp:lastModifiedBy>Μαρία Μάρκου</cp:lastModifiedBy>
  <cp:revision>3</cp:revision>
  <dcterms:created xsi:type="dcterms:W3CDTF">2025-11-12T16:36:39Z</dcterms:created>
  <dcterms:modified xsi:type="dcterms:W3CDTF">2026-01-15T16:33:35Z</dcterms:modified>
</cp:coreProperties>
</file>