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4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7660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000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7403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3442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4255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8693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7363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1273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130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5379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2613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835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2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74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152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2431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140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55EC6B3-3489-468E-837E-45532818E201}" type="datetimeFigureOut">
              <a:rPr lang="el-GR" smtClean="0"/>
              <a:t>20/6/2025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1A4C36B-FAE7-4A4E-B1AB-2DEE74FD009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00529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11E191-67CC-729D-0D0E-C66FF7D091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ΕΓΚΛΗΜΑΤΙΚΟΤΗΤΑ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E5B57E7-549F-6F3B-8DF4-423CD1214B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pPr algn="l"/>
            <a:endParaRPr lang="el-GR" dirty="0"/>
          </a:p>
          <a:p>
            <a:pPr algn="l"/>
            <a:r>
              <a:rPr lang="el-GR" dirty="0" smtClean="0"/>
              <a:t>Κ. Π.</a:t>
            </a:r>
            <a:endParaRPr lang="el-GR" dirty="0"/>
          </a:p>
          <a:p>
            <a:pPr algn="l"/>
            <a:r>
              <a:rPr lang="el-GR" smtClean="0"/>
              <a:t>Φ. </a:t>
            </a:r>
            <a:r>
              <a:rPr lang="el-GR" dirty="0" smtClean="0"/>
              <a:t>Κ.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689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D9EBB8-EFE7-9EF3-AA71-0D06B3329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l-GR" dirty="0"/>
              <a:t>ι είναι η </a:t>
            </a:r>
            <a:r>
              <a:rPr lang="el-GR" dirty="0" err="1"/>
              <a:t>εγληματικοτητα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13D030-C135-5833-950C-6620D25C4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εγκληματικότητα είναι ένα κοινωνικό φαινόμενο που αναφέρεται στην παραβίαση των νόμων από άτομα ή ομάδες. Περιλαμβάνει πράξεις όπως κλοπές, επιθέσεις, βανδαλισμούς, απάτες και άλλα εγκλήματα. Αποτελεί ένα σοβαρό πρόβλημα για κάθε κοινωνία, γιατί διαταράσσει την κοινωνική ειρήνη, την ασφάλεια των πολιτών και υπονομεύει τη δικαιοσύνη. Η αύξηση της εγκληματικότητας δημιουργεί φόβο και ανασφάλεια στους ανθρώπους και επηρεάζει αρνητικά την καθημερινότητά τους.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2562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054FFF-44B0-20E4-9374-AE9F88260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Γιατί εμφανίζεται η εγκληματικότητα;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682BFF-0BF7-B1EB-E7C3-5A6D1170B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23" y="176463"/>
            <a:ext cx="8534400" cy="395794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b="1" dirty="0"/>
              <a:t>Η εγκληματικότητα οφείλεται σε διάφορους παράγοντες, όπως: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Οικονομικά προβλήματα: Η φτώχεια, η ανεργία και η κοινωνική ανισότητα μπορεί να οδηγήσουν άτομα στο έγκλημα για να επιβιώσουν ή να αποκτήσουν όσα δεν έχουν.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Έλλειψη παιδείας: Η χαμηλή μόρφωση και η απουσία ηθικών αξιών καθιστούν πιο εύκολη την </a:t>
            </a:r>
            <a:r>
              <a:rPr lang="el-GR" b="1" dirty="0" err="1"/>
              <a:t>παραβατική</a:t>
            </a:r>
            <a:r>
              <a:rPr lang="el-GR" b="1" dirty="0"/>
              <a:t> συμπεριφορά.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Κακή οικογενειακή κατάσταση: Η βία στο σπίτι, η αδιαφορία ή η έλλειψη σωστής ανατροφής μπορεί να ωθήσουν ένα παιδί στο έγκλημα.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Επιρροή από τα μέσα μαζικής ενημέρωσης και το διαδίκτυο: Ορισμένα πρότυπα που προβάλλονται ενισχύουν τη βία και την παραβατικότητα.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Ελλιπής κρατική παρέμβαση: Όταν οι νόμοι δεν εφαρμόζονται σωστά, υπάρχει ατιμωρησία.</a:t>
            </a:r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800236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1EE30AD-F695-9B68-8BDA-006F41E9F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προκαλεί η εγκληματικότητα;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DDA996-E314-5DD5-96D4-8EED9C6F0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/>
              <a:t>Η εγκληματικότητα έχει σοβαρές συνέπειες τόσο για το άτομο όσο και για την κοινωνία: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Ανασφάλεια και φόβος στους πολίτες.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Καταστροφή περιουσιών και οικονομικές απώλειες.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Αποδιοργάνωση της κοινωνικής συνοχής και αύξηση της δυσπιστίας μεταξύ των ανθρώπων.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Επιβάρυνση του δικαστικού και σωφρονιστικού συστήματος.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Πλήγμα στον τουρισμό και την οικονομική ανάπτυξη, ειδικά σε περιοχές με υψηλή εγκληματικότητα.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7872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7A90B1-D438-DFD9-BF58-F6DD289D0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μπορεί να αντιμετωπιστεί η εγκληματικότητα;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9C6A78-DEDB-08F1-AD13-A0EC18B68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b="1" dirty="0"/>
              <a:t>Η εγκληματικότητα μπορεί να περιοριστεί μέσα από διάφορα μέτρα: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Καλύτερη παιδεία και ευαισθητοποίηση των νέων από μικρή ηλικία.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Ενίσχυση της κοινωνικής πρόνοιας και στήριξη των ευάλωτων ομάδων.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Δημιουργία περισσότερων θέσεων εργασίας και καταπολέμηση της φτώχειας.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Αποτελεσματική λειτουργία του δικαστικού συστήματος και απονομή δικαιοσύνης χωρίς καθυστερήσεις.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Αστυνόμευση και πρόληψη: Περισσότερη παρουσία της αστυνομίας και προγράμματα πρόληψης στις γειτονιές.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b="1" dirty="0"/>
              <a:t>Καλλιέργεια αξιών, αλληλεγγύης και σεβασμού μέσα από την οικογένεια και το σχολείο.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2803116"/>
      </p:ext>
    </p:extLst>
  </p:cSld>
  <p:clrMapOvr>
    <a:masterClrMapping/>
  </p:clrMapOvr>
</p:sld>
</file>

<file path=ppt/theme/theme1.xml><?xml version="1.0" encoding="utf-8"?>
<a:theme xmlns:a="http://schemas.openxmlformats.org/drawingml/2006/main" name="Κομμάτι">
  <a:themeElements>
    <a:clrScheme name="Κομμάτ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Κομμάτ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ομμάτ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</TotalTime>
  <Words>355</Words>
  <Application>Microsoft Office PowerPoint</Application>
  <PresentationFormat>Ευρεία οθόνη</PresentationFormat>
  <Paragraphs>29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Κομμάτι</vt:lpstr>
      <vt:lpstr>ΕΓΚΛΗΜΑΤΙΚΟΤΗΤΑ</vt:lpstr>
      <vt:lpstr>Tι είναι η εγληματικοτητα</vt:lpstr>
      <vt:lpstr>Γιατί εμφανίζεται η εγκληματικότητα;</vt:lpstr>
      <vt:lpstr>Τι προκαλεί η εγκληματικότητα;</vt:lpstr>
      <vt:lpstr>Πώς μπορεί να αντιμετωπιστεί η εγκληματικότητα;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ΕΓΚΛΗΜΑΤΙΚΟΤΗΤΑ</dc:title>
  <dc:creator>John Patsaouras</dc:creator>
  <cp:lastModifiedBy>User</cp:lastModifiedBy>
  <cp:revision>2</cp:revision>
  <dcterms:created xsi:type="dcterms:W3CDTF">2025-05-12T15:29:58Z</dcterms:created>
  <dcterms:modified xsi:type="dcterms:W3CDTF">2025-06-20T16:50:21Z</dcterms:modified>
</cp:coreProperties>
</file>