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2876A5-72C0-4688-9AC4-F295C0D0A380}" type="datetimeFigureOut">
              <a:rPr lang="el-GR" smtClean="0"/>
              <a:pPr/>
              <a:t>22/5/2017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90B95-643F-473E-BD0A-9D40521E77F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80760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12537-4CE3-4FF7-8294-81014E75FD2B}" type="datetimeFigureOut">
              <a:rPr lang="el-GR" smtClean="0"/>
              <a:pPr/>
              <a:t>22/5/2017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FE59-C76F-4EFF-A70C-15EBF6A27046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12537-4CE3-4FF7-8294-81014E75FD2B}" type="datetimeFigureOut">
              <a:rPr lang="el-GR" smtClean="0"/>
              <a:pPr/>
              <a:t>22/5/2017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FE59-C76F-4EFF-A70C-15EBF6A27046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12537-4CE3-4FF7-8294-81014E75FD2B}" type="datetimeFigureOut">
              <a:rPr lang="el-GR" smtClean="0"/>
              <a:pPr/>
              <a:t>22/5/2017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FE59-C76F-4EFF-A70C-15EBF6A27046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12537-4CE3-4FF7-8294-81014E75FD2B}" type="datetimeFigureOut">
              <a:rPr lang="el-GR" smtClean="0"/>
              <a:pPr/>
              <a:t>22/5/2017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FE59-C76F-4EFF-A70C-15EBF6A27046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12537-4CE3-4FF7-8294-81014E75FD2B}" type="datetimeFigureOut">
              <a:rPr lang="el-GR" smtClean="0"/>
              <a:pPr/>
              <a:t>22/5/2017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FE59-C76F-4EFF-A70C-15EBF6A27046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12537-4CE3-4FF7-8294-81014E75FD2B}" type="datetimeFigureOut">
              <a:rPr lang="el-GR" smtClean="0"/>
              <a:pPr/>
              <a:t>22/5/2017</a:t>
            </a:fld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FE59-C76F-4EFF-A70C-15EBF6A27046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12537-4CE3-4FF7-8294-81014E75FD2B}" type="datetimeFigureOut">
              <a:rPr lang="el-GR" smtClean="0"/>
              <a:pPr/>
              <a:t>22/5/2017</a:t>
            </a:fld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FE59-C76F-4EFF-A70C-15EBF6A27046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12537-4CE3-4FF7-8294-81014E75FD2B}" type="datetimeFigureOut">
              <a:rPr lang="el-GR" smtClean="0"/>
              <a:pPr/>
              <a:t>22/5/2017</a:t>
            </a:fld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FE59-C76F-4EFF-A70C-15EBF6A27046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12537-4CE3-4FF7-8294-81014E75FD2B}" type="datetimeFigureOut">
              <a:rPr lang="el-GR" smtClean="0"/>
              <a:pPr/>
              <a:t>22/5/2017</a:t>
            </a:fld>
            <a:endParaRPr lang="el-G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FE59-C76F-4EFF-A70C-15EBF6A27046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12537-4CE3-4FF7-8294-81014E75FD2B}" type="datetimeFigureOut">
              <a:rPr lang="el-GR" smtClean="0"/>
              <a:pPr/>
              <a:t>22/5/2017</a:t>
            </a:fld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FE59-C76F-4EFF-A70C-15EBF6A27046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12537-4CE3-4FF7-8294-81014E75FD2B}" type="datetimeFigureOut">
              <a:rPr lang="el-GR" smtClean="0"/>
              <a:pPr/>
              <a:t>22/5/2017</a:t>
            </a:fld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FE59-C76F-4EFF-A70C-15EBF6A27046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/>
            </a:gs>
            <a:gs pos="0">
              <a:schemeClr val="accent1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212537-4CE3-4FF7-8294-81014E75FD2B}" type="datetimeFigureOut">
              <a:rPr lang="el-GR" smtClean="0"/>
              <a:pPr/>
              <a:t>22/5/2017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D9FE59-C76F-4EFF-A70C-15EBF6A27046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404664"/>
            <a:ext cx="7772400" cy="1470025"/>
          </a:xfrm>
        </p:spPr>
        <p:txBody>
          <a:bodyPr>
            <a:normAutofit/>
          </a:bodyPr>
          <a:lstStyle/>
          <a:p>
            <a:r>
              <a:rPr lang="el-G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Ιστορία</a:t>
            </a:r>
            <a:endParaRPr lang="el-G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2348880"/>
            <a:ext cx="46805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>
                <a:solidFill>
                  <a:srgbClr val="0070C0"/>
                </a:solidFill>
              </a:rPr>
              <a:t>Συντελεστές: 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l-GR" sz="2400" dirty="0" smtClean="0"/>
              <a:t>Ανθή Βαφειάδη  </a:t>
            </a:r>
          </a:p>
          <a:p>
            <a:r>
              <a:rPr lang="el-GR" sz="2400" dirty="0"/>
              <a:t> </a:t>
            </a:r>
            <a:r>
              <a:rPr lang="el-GR" sz="2400" dirty="0" smtClean="0"/>
              <a:t>                        Ειρήνη Μακρή</a:t>
            </a:r>
          </a:p>
          <a:p>
            <a:r>
              <a:rPr lang="el-GR" sz="2400" dirty="0"/>
              <a:t> </a:t>
            </a:r>
            <a:r>
              <a:rPr lang="el-GR" sz="2400" dirty="0" smtClean="0"/>
              <a:t>                        Τζούλια Πάρλα</a:t>
            </a:r>
          </a:p>
          <a:p>
            <a:r>
              <a:rPr lang="el-GR" sz="2400" dirty="0"/>
              <a:t> </a:t>
            </a:r>
            <a:r>
              <a:rPr lang="el-GR" sz="2400" dirty="0" smtClean="0"/>
              <a:t>                        </a:t>
            </a:r>
            <a:r>
              <a:rPr lang="el-GR" sz="2400" dirty="0" err="1" smtClean="0"/>
              <a:t>Φιλιώ</a:t>
            </a:r>
            <a:r>
              <a:rPr lang="el-GR" sz="2400" dirty="0" smtClean="0"/>
              <a:t> Σουλιώτη</a:t>
            </a:r>
          </a:p>
          <a:p>
            <a:r>
              <a:rPr lang="el-GR" sz="2400" dirty="0"/>
              <a:t> </a:t>
            </a:r>
            <a:r>
              <a:rPr lang="el-GR" sz="2400" dirty="0" smtClean="0"/>
              <a:t>    </a:t>
            </a:r>
          </a:p>
          <a:p>
            <a:r>
              <a:rPr lang="el-GR" sz="2400" dirty="0">
                <a:solidFill>
                  <a:srgbClr val="0070C0"/>
                </a:solidFill>
              </a:rPr>
              <a:t> </a:t>
            </a:r>
            <a:r>
              <a:rPr lang="el-GR" sz="2400" dirty="0" smtClean="0">
                <a:solidFill>
                  <a:srgbClr val="0070C0"/>
                </a:solidFill>
              </a:rPr>
              <a:t>          </a:t>
            </a:r>
            <a:endParaRPr lang="el-GR" sz="2400" dirty="0">
              <a:solidFill>
                <a:srgbClr val="0070C0"/>
              </a:solidFill>
            </a:endParaRPr>
          </a:p>
        </p:txBody>
      </p:sp>
      <p:pic>
        <p:nvPicPr>
          <p:cNvPr id="7" name="Picture 6" descr="ιστορια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64088" y="2204864"/>
            <a:ext cx="2592313" cy="28803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slow">
    <p:wheel spokes="8"/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Θέμα</a:t>
            </a:r>
            <a:endParaRPr lang="el-G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2204864"/>
            <a:ext cx="3914378" cy="24524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4860032" y="3015610"/>
            <a:ext cx="3563861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l-GR" sz="2400" dirty="0" smtClean="0"/>
              <a:t>Ο ναός της Ευαγγελίστριας</a:t>
            </a:r>
          </a:p>
          <a:p>
            <a:pPr algn="ctr"/>
            <a:r>
              <a:rPr lang="el-GR" sz="2400" dirty="0"/>
              <a:t> </a:t>
            </a:r>
            <a:r>
              <a:rPr lang="el-GR" sz="2400" dirty="0" smtClean="0"/>
              <a:t>στον Μυστρά</a:t>
            </a:r>
            <a:endParaRPr lang="el-GR" sz="2400" dirty="0"/>
          </a:p>
        </p:txBody>
      </p:sp>
    </p:spTree>
  </p:cSld>
  <p:clrMapOvr>
    <a:masterClrMapping/>
  </p:clrMapOvr>
  <p:transition spd="slow">
    <p:wheel spokes="8"/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Ερωτήσεις</a:t>
            </a:r>
            <a:endParaRPr lang="el-G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74888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l-G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Πού βρίσκεται και πότε χτίστηκε ο ναός της Ευαγγελίστριας;</a:t>
            </a:r>
          </a:p>
          <a:p>
            <a:pPr marL="342900" indent="-342900">
              <a:buAutoNum type="arabicPeriod"/>
            </a:pPr>
            <a:r>
              <a:rPr lang="el-G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Τι είναι;</a:t>
            </a:r>
          </a:p>
          <a:p>
            <a:pPr marL="342900" indent="-342900">
              <a:buAutoNum type="arabicPeriod"/>
            </a:pPr>
            <a:r>
              <a:rPr lang="el-G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Με ποιες εκκλησίες του Μυστρά είναι παρόμοιος;</a:t>
            </a:r>
          </a:p>
          <a:p>
            <a:pPr marL="342900" indent="-342900">
              <a:buAutoNum type="arabicPeriod"/>
            </a:pPr>
            <a:r>
              <a:rPr lang="el-G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Ποιοι είναι οι σημαντικότεροι ναοί στον Μυστρά;</a:t>
            </a:r>
            <a:endParaRPr lang="el-G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Picture 6" descr="βυζαντιο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1580" y="3356992"/>
            <a:ext cx="7560840" cy="316835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slow">
    <p:wheel spokes="8"/>
    <p:sndAc>
      <p:stSnd>
        <p:snd r:embed="rId2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88024" y="2356991"/>
            <a:ext cx="3909120" cy="1656184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el-GR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ΔΥΣΤΥΧΩΣ ΠΑΤΩΣΑΤΕ!</a:t>
            </a:r>
            <a:endParaRPr lang="el-GR" sz="48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pic>
        <p:nvPicPr>
          <p:cNvPr id="5" name="Picture 4" descr="ImageHandler.ash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7584" y="1916832"/>
            <a:ext cx="4049266" cy="253650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5" descr="index.jpgΛΛΚΛ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71600" y="4941168"/>
            <a:ext cx="1295400" cy="1295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Picture 7" descr="index.jpgΛΛΚΛ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139952" y="4941168"/>
            <a:ext cx="1295400" cy="1295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2" name="Rectangle 11"/>
          <p:cNvSpPr/>
          <p:nvPr/>
        </p:nvSpPr>
        <p:spPr>
          <a:xfrm>
            <a:off x="6362129" y="4941168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endParaRPr lang="en-U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10" name="Picture 9" descr="index.jpgΛΛΚΛ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08304" y="4941168"/>
            <a:ext cx="1295400" cy="1295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Picture 10" descr="υυ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55776" y="4941168"/>
            <a:ext cx="1295400" cy="1295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4" name="Picture 13" descr="υυ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652120" y="4941168"/>
            <a:ext cx="1295400" cy="1295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slow">
    <p:wheel spokes="8"/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Πηγές πληροφοριών</a:t>
            </a:r>
            <a:endParaRPr lang="el-G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5194920" cy="197281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/>
              <a:t>1.Εγκυκλοπαίδεια </a:t>
            </a:r>
            <a:r>
              <a:rPr lang="en-US" sz="2000" dirty="0" smtClean="0"/>
              <a:t>LAROUSSE</a:t>
            </a:r>
          </a:p>
          <a:p>
            <a:pPr>
              <a:buNone/>
            </a:pPr>
            <a:r>
              <a:rPr lang="en-US" sz="2000" dirty="0" smtClean="0"/>
              <a:t>2.</a:t>
            </a:r>
            <a:r>
              <a:rPr lang="el-GR" sz="2000" dirty="0" smtClean="0"/>
              <a:t>Αρχαίοι ναοί στην Σπάρτη και εκεί τριγύρω</a:t>
            </a:r>
          </a:p>
          <a:p>
            <a:pPr>
              <a:buNone/>
            </a:pPr>
            <a:r>
              <a:rPr lang="el-GR" sz="2000" dirty="0" smtClean="0"/>
              <a:t>3.Διαδίκτυο</a:t>
            </a:r>
          </a:p>
          <a:p>
            <a:pPr>
              <a:buNone/>
            </a:pPr>
            <a:r>
              <a:rPr lang="el-GR" sz="2000" dirty="0" smtClean="0"/>
              <a:t>4.Βικιπαίδεια</a:t>
            </a:r>
          </a:p>
          <a:p>
            <a:pPr>
              <a:buNone/>
            </a:pPr>
            <a:r>
              <a:rPr lang="el-GR" sz="2000" dirty="0" smtClean="0"/>
              <a:t>5.Και άλλες πολλές εφημερίδες και περιοδικά</a:t>
            </a:r>
            <a:endParaRPr lang="el-GR" sz="2000" dirty="0"/>
          </a:p>
        </p:txBody>
      </p:sp>
      <p:pic>
        <p:nvPicPr>
          <p:cNvPr id="4" name="Picture 3" descr="35912739_6431493043535image2-10697542-149304380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24128" y="1628800"/>
            <a:ext cx="2466975" cy="18478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4" descr="papyros_larousse_britannica-247x3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9552" y="4077072"/>
            <a:ext cx="1728192" cy="21602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5" descr="ppp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987824" y="4077072"/>
            <a:ext cx="2016224" cy="208823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Picture 6" descr="υτωβω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868144" y="4005064"/>
            <a:ext cx="2133600" cy="21431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slow">
    <p:wheel spokes="8"/>
    <p:sndAc>
      <p:stSnd>
        <p:snd r:embed="rId2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77</Words>
  <Application>Microsoft Office PowerPoint</Application>
  <PresentationFormat>Προβολή στην οθόνη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Office Theme</vt:lpstr>
      <vt:lpstr>Ιστορία</vt:lpstr>
      <vt:lpstr>Θέμα</vt:lpstr>
      <vt:lpstr>Ερωτήσεις</vt:lpstr>
      <vt:lpstr>ΔΥΣΤΥΧΩΣ ΠΑΤΩΣΑΤΕ!</vt:lpstr>
      <vt:lpstr>Πηγές πληροφοριών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Τι είπε ο κόσμος</dc:title>
  <dc:creator>EK</dc:creator>
  <cp:lastModifiedBy>Demi</cp:lastModifiedBy>
  <cp:revision>14</cp:revision>
  <dcterms:created xsi:type="dcterms:W3CDTF">2017-05-21T14:20:23Z</dcterms:created>
  <dcterms:modified xsi:type="dcterms:W3CDTF">2017-05-22T07:51:56Z</dcterms:modified>
</cp:coreProperties>
</file>