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23FD-DC9F-48AA-A9DB-E36C7B348178}" type="datetimeFigureOut">
              <a:rPr lang="el-GR" smtClean="0"/>
              <a:pPr/>
              <a:t>5/5/2022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30A5-2040-4B7F-83C8-682268D91C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3o </a:t>
            </a:r>
            <a:r>
              <a:rPr lang="el-GR" dirty="0" smtClean="0"/>
              <a:t>Δημοτικό Σχολείο </a:t>
            </a:r>
            <a:r>
              <a:rPr lang="el-GR" dirty="0" err="1" smtClean="0"/>
              <a:t>Σίνδου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Τμήμα:Δ1</a:t>
            </a:r>
            <a:br>
              <a:rPr lang="el-GR" dirty="0" smtClean="0"/>
            </a:br>
            <a:r>
              <a:rPr lang="el-GR" dirty="0" smtClean="0"/>
              <a:t>Θέμα: «Γεωγραφικά Διαμερίσματα της Ελλάδας»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Εργασία των μαθητριών : </a:t>
            </a:r>
          </a:p>
          <a:p>
            <a:r>
              <a:rPr lang="el-GR" dirty="0" smtClean="0"/>
              <a:t>Ιωάννας</a:t>
            </a:r>
            <a:endParaRPr lang="el-GR" dirty="0" smtClean="0"/>
          </a:p>
          <a:p>
            <a:r>
              <a:rPr lang="el-GR" dirty="0" smtClean="0"/>
              <a:t>Έλενας</a:t>
            </a:r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Νησιά Ιονίου Πελάγους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Νησιά του Ιονίου Πελάγους είναι επτά και γι’ αυτό ονομάζονται και Επτάνησα. Σε ένα από αυτά, στη Ζάκυνθο, γεννήθηκε ο Διονύσιος Σολωμός, ο ποιητής που έγραψε τον εθνικό μας ύμνο.</a:t>
            </a:r>
            <a:endParaRPr lang="el-GR" dirty="0"/>
          </a:p>
        </p:txBody>
      </p:sp>
      <p:pic>
        <p:nvPicPr>
          <p:cNvPr id="2050" name="Picture 2" descr="Δ&amp;#39; ΤΑΞΗ 2ου ΔΗΜΟΤΙΚΟΥ ΑΡΧΑΝΩΝ: ΜΕΛΕΤΗ - Γεωγραφικά Διαμερίσματα: Νησιά  Ιονίου Πελάγου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1601407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Νησιά  Αιγαίου Πελάγους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Νησιά του Αιγαίου Πελάγους είναι οι Κυκλάδες, τα Δωδεκάνησα και τα νησιά του Ανατολικού Αιγαίου.</a:t>
            </a:r>
            <a:endParaRPr lang="el-GR" dirty="0"/>
          </a:p>
        </p:txBody>
      </p:sp>
      <p:sp>
        <p:nvSpPr>
          <p:cNvPr id="1026" name="AutoShape 2" descr="ΝΗΣΙΑ ΑΙΓΑΙΟΥ ΠΕΛΑΓΟΥ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Νησια Αιγαι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456384" cy="363829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γεωγραφικά διαμερίσματα της Ελλάδας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Θράκη</a:t>
            </a:r>
          </a:p>
          <a:p>
            <a:r>
              <a:rPr lang="el-GR" dirty="0" smtClean="0"/>
              <a:t>Μακεδονία</a:t>
            </a:r>
          </a:p>
          <a:p>
            <a:r>
              <a:rPr lang="el-GR" dirty="0" smtClean="0"/>
              <a:t>Ήπειρος</a:t>
            </a:r>
          </a:p>
          <a:p>
            <a:r>
              <a:rPr lang="el-GR" dirty="0" smtClean="0"/>
              <a:t>Θεσσαλία</a:t>
            </a:r>
          </a:p>
          <a:p>
            <a:r>
              <a:rPr lang="el-GR" dirty="0" smtClean="0"/>
              <a:t>Στερεά  Ελλάδα</a:t>
            </a:r>
          </a:p>
          <a:p>
            <a:r>
              <a:rPr lang="el-GR" dirty="0" smtClean="0"/>
              <a:t>Πελοπόννησος</a:t>
            </a:r>
          </a:p>
          <a:p>
            <a:r>
              <a:rPr lang="el-GR" dirty="0" smtClean="0"/>
              <a:t>Νησιά  </a:t>
            </a:r>
            <a:r>
              <a:rPr lang="el-GR" dirty="0" err="1" smtClean="0"/>
              <a:t>Αγαίου</a:t>
            </a:r>
            <a:r>
              <a:rPr lang="el-GR" dirty="0" smtClean="0"/>
              <a:t> Πελάγους</a:t>
            </a:r>
          </a:p>
          <a:p>
            <a:r>
              <a:rPr lang="el-GR" dirty="0" smtClean="0"/>
              <a:t>Νησιά Ιονίου Πελάγους</a:t>
            </a:r>
          </a:p>
          <a:p>
            <a:r>
              <a:rPr lang="el-GR" smtClean="0"/>
              <a:t>Κρήτη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Θράκη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Θράκη απλώνεται ανάμεσα σε δύο μεγάλα ποτάμια: τον Νέστο δυτικά και τον Έβρο ανατολικά. Είναι ένα σταυροδρόμι λαών και πολιτισμών, όπως και όλη η Ελλάδα.</a:t>
            </a:r>
            <a:endParaRPr lang="el-GR" dirty="0"/>
          </a:p>
        </p:txBody>
      </p:sp>
      <p:pic>
        <p:nvPicPr>
          <p:cNvPr id="9218" name="Picture 2" descr="Αναλύοντας την Θράκη - Geopolitics &amp;amp; Daily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99922"/>
            <a:ext cx="4680520" cy="315807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Μακεδονία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όνομα Μακεδονία  έχει ρίζα ελληνική. </a:t>
            </a:r>
            <a:r>
              <a:rPr lang="el-GR" dirty="0" err="1" smtClean="0"/>
              <a:t>Μακεδνός</a:t>
            </a:r>
            <a:r>
              <a:rPr lang="el-GR" dirty="0"/>
              <a:t> </a:t>
            </a:r>
            <a:r>
              <a:rPr lang="el-GR" dirty="0" smtClean="0"/>
              <a:t>ή </a:t>
            </a:r>
            <a:r>
              <a:rPr lang="el-GR" dirty="0" err="1" smtClean="0"/>
              <a:t>Μακεδανός</a:t>
            </a:r>
            <a:r>
              <a:rPr lang="el-GR" dirty="0" smtClean="0"/>
              <a:t> σημαίνει στα αρχαία ελληνικά μακρύς, ψηλός. Στη Μακεδονία γεννήθηκε ο Μέγας Αλέξανδρος.</a:t>
            </a:r>
            <a:endParaRPr lang="el-GR" dirty="0"/>
          </a:p>
        </p:txBody>
      </p:sp>
      <p:pic>
        <p:nvPicPr>
          <p:cNvPr id="8194" name="Picture 2" descr="Μακεδονία (Macedonia) | Ανακαλύψτε την πανέμορφη Μακεδονία | Ηπειρωτική  Ελλάδα | Golden Gre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93414"/>
            <a:ext cx="3888432" cy="31645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Θεσσαλία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l-GR" dirty="0" smtClean="0"/>
              <a:t>Λένε ότι, πριν από πάρα πολλά χρόνια, στη θέση που βρίσκεται σήμερα η Θεσσαλία υπήρχε μια μεγάλη λίμνη. Ύστερα από κάποιο σεισμό έγινε το μεγάλο φαράγγι των Τεμπών και το νερό της λίμνης χύθηκε στη θάλασσα. Έτσι δημιουργήθηκε η πεδιάδα της Θεσσαλίας.</a:t>
            </a:r>
            <a:endParaRPr lang="el-GR" dirty="0"/>
          </a:p>
        </p:txBody>
      </p:sp>
      <p:pic>
        <p:nvPicPr>
          <p:cNvPr id="7172" name="Picture 4" descr="Θεσσαλία (Thessaly) | Ανακαλύψτε την πανέμορφη Θεσσαλία | Ηπειρωτική Ελλάδα  | Golden Gre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4080818"/>
            <a:ext cx="3816424" cy="27771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Ήπειρος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άνθρωποι που κατοικούσαν στα αρχαία χρόνια στην Ήπειρο ονομάζονταν Σελλοί ή </a:t>
            </a:r>
            <a:r>
              <a:rPr lang="el-GR" dirty="0" err="1" smtClean="0"/>
              <a:t>Ελλοί</a:t>
            </a:r>
            <a:r>
              <a:rPr lang="el-GR" dirty="0" smtClean="0"/>
              <a:t>. Από αυτούς λέγεται ότι πήραν το όνομά τους οι Έλληνες.</a:t>
            </a:r>
            <a:endParaRPr lang="el-GR" dirty="0"/>
          </a:p>
        </p:txBody>
      </p:sp>
      <p:pic>
        <p:nvPicPr>
          <p:cNvPr id="6146" name="Picture 2" descr="Ήπειρος (Epirus) | Ανακαλύψτε την πανέμορφη Ήπειρο | Ηπειρωτική Ελλάδα |  Golden Gre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028485"/>
            <a:ext cx="3240360" cy="382951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Στερεά Ελλάδα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Στερεά Ελλάδα λέγεται και Ρούμελη. Εκεί βρίσκεται η πρωτεύουσα της Ελλάδας, η Αθήνα.</a:t>
            </a:r>
            <a:endParaRPr lang="el-GR" dirty="0"/>
          </a:p>
        </p:txBody>
      </p:sp>
      <p:pic>
        <p:nvPicPr>
          <p:cNvPr id="5122" name="Picture 2" descr="Ελλάδα, Στερεά Ελλάδα, πληροφορίες και ενδιαφέροντα για την Στερεά Ελλάδ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78348"/>
            <a:ext cx="6119988" cy="347965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Πελοπόννησος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Πελοπόννησος έχει σχήμα πλατανόφυλλου και πήρε το όνομά της από το μυθικό βασιλιά της Ολυμπίας, τον Πέλοπα. Λέγεται και Μοριάς.</a:t>
            </a:r>
            <a:endParaRPr lang="el-GR" dirty="0"/>
          </a:p>
        </p:txBody>
      </p:sp>
      <p:sp>
        <p:nvSpPr>
          <p:cNvPr id="4098" name="AutoShape 2" descr="Πελοπόννησος Χάρτης - Delatolas Express Ca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Πελοπόννησος Χάρτης - Delatolas Express Ca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2" name="AutoShape 6" descr="Πελοπόννησος Χάρτης - Delatolas Express Ca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4" name="Picture 8" descr="Πελοπόννησος (Peloponnese) | Ανακαλύψτε την πανέμορφη Πελοπόννησο |  Ηπειρωτική Ελλάδα | Golden Gre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12976"/>
            <a:ext cx="3096344" cy="3219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Κρήτη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Κρήτη είναι το μεγαλύτερο νησί της Ελλάδας. Βρίσκεται ανάμεσα στην Ευρώπη, την Ασία και την Αφρική. Είναι το σταυροδρόμι τριών ηπείρων.</a:t>
            </a:r>
            <a:endParaRPr lang="el-GR" dirty="0"/>
          </a:p>
        </p:txBody>
      </p:sp>
      <p:sp>
        <p:nvSpPr>
          <p:cNvPr id="3074" name="AutoShape 2" descr="Κρήτη Χάρτης - Delatolas Express Ca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6" name="Picture 4" descr="Παλαιός πολιτικός χάρτης της Κρήτης | ΑΡΧΕΙΟΝ ΠΟΛΙΤΙΣΜ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6552728" cy="271528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293</Words>
  <Application>Microsoft Office PowerPoint</Application>
  <PresentationFormat>Προβολή στην οθόνη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3o Δημοτικό Σχολείο Σίνδου Τμήμα:Δ1 Θέμα: «Γεωγραφικά Διαμερίσματα της Ελλάδας» </vt:lpstr>
      <vt:lpstr>Τα γεωγραφικά διαμερίσματα της Ελλάδας</vt:lpstr>
      <vt:lpstr>Θράκη</vt:lpstr>
      <vt:lpstr>Μακεδονία</vt:lpstr>
      <vt:lpstr>Θεσσαλία</vt:lpstr>
      <vt:lpstr>Ήπειρος</vt:lpstr>
      <vt:lpstr>Στερεά Ελλάδα</vt:lpstr>
      <vt:lpstr>Πελοπόννησος</vt:lpstr>
      <vt:lpstr>Κρήτη</vt:lpstr>
      <vt:lpstr>Νησιά Ιονίου Πελάγους</vt:lpstr>
      <vt:lpstr>Νησιά  Αιγαίου Πελάγους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3o Δημοτικό Σχολείο Σίνδου Τμήμα:Δ1 Θέμα: «Μελέτη Περιβάλλοντος»</dc:title>
  <dc:creator>user</dc:creator>
  <cp:lastModifiedBy>user</cp:lastModifiedBy>
  <cp:revision>19</cp:revision>
  <dcterms:created xsi:type="dcterms:W3CDTF">2021-11-04T07:21:03Z</dcterms:created>
  <dcterms:modified xsi:type="dcterms:W3CDTF">2022-05-05T08:17:42Z</dcterms:modified>
</cp:coreProperties>
</file>